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3.tif" ContentType="image/tif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486" r:id="rId3"/>
    <p:sldId id="719" r:id="rId4"/>
    <p:sldId id="739" r:id="rId5"/>
    <p:sldId id="374" r:id="rId6"/>
    <p:sldId id="257" r:id="rId7"/>
    <p:sldId id="258" r:id="rId8"/>
    <p:sldId id="742" r:id="rId9"/>
    <p:sldId id="266" r:id="rId10"/>
    <p:sldId id="260" r:id="rId11"/>
    <p:sldId id="261" r:id="rId12"/>
    <p:sldId id="265" r:id="rId13"/>
    <p:sldId id="270" r:id="rId14"/>
    <p:sldId id="740" r:id="rId15"/>
    <p:sldId id="741" r:id="rId16"/>
    <p:sldId id="271" r:id="rId17"/>
    <p:sldId id="264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4"/>
    <p:restoredTop sz="94657"/>
  </p:normalViewPr>
  <p:slideViewPr>
    <p:cSldViewPr snapToGrid="0" snapToObjects="1">
      <p:cViewPr varScale="1">
        <p:scale>
          <a:sx n="74" d="100"/>
          <a:sy n="74" d="100"/>
        </p:scale>
        <p:origin x="208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6072700000000002E-2"/>
          <c:y val="4.1374099999999997E-2"/>
          <c:w val="0.87789300000000003"/>
          <c:h val="0.8175449999999999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257 Mev/u C11</c:v>
                </c:pt>
              </c:strCache>
            </c:strRef>
          </c:tx>
          <c:spPr>
            <a:ln w="25400" cap="flat">
              <a:solidFill>
                <a:schemeClr val="accent3">
                  <a:hueOff val="-274225"/>
                  <a:satOff val="26768"/>
                  <a:lumOff val="11368"/>
                </a:schemeClr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Sheet1!$B$2:$B$1007</c:f>
              <c:numCache>
                <c:formatCode>General</c:formatCode>
                <c:ptCount val="1006"/>
                <c:pt idx="6">
                  <c:v>30.694623</c:v>
                </c:pt>
                <c:pt idx="7">
                  <c:v>30.854797999999999</c:v>
                </c:pt>
                <c:pt idx="8">
                  <c:v>31.014973000000001</c:v>
                </c:pt>
                <c:pt idx="9">
                  <c:v>31.175148</c:v>
                </c:pt>
                <c:pt idx="10">
                  <c:v>31.335322999999999</c:v>
                </c:pt>
                <c:pt idx="11">
                  <c:v>31.495498000000001</c:v>
                </c:pt>
                <c:pt idx="12">
                  <c:v>31.655674000000001</c:v>
                </c:pt>
                <c:pt idx="13">
                  <c:v>31.815849</c:v>
                </c:pt>
                <c:pt idx="14">
                  <c:v>31.976023999999999</c:v>
                </c:pt>
                <c:pt idx="15">
                  <c:v>32.136198999999998</c:v>
                </c:pt>
                <c:pt idx="16">
                  <c:v>32.296374</c:v>
                </c:pt>
                <c:pt idx="17">
                  <c:v>32.45655</c:v>
                </c:pt>
                <c:pt idx="18">
                  <c:v>32.616725000000002</c:v>
                </c:pt>
                <c:pt idx="19">
                  <c:v>32.776899999999998</c:v>
                </c:pt>
                <c:pt idx="20">
                  <c:v>32.937075</c:v>
                </c:pt>
                <c:pt idx="21">
                  <c:v>33.097250000000003</c:v>
                </c:pt>
                <c:pt idx="22">
                  <c:v>33.257424999999998</c:v>
                </c:pt>
                <c:pt idx="23">
                  <c:v>33.417600999999998</c:v>
                </c:pt>
                <c:pt idx="24">
                  <c:v>33.577776</c:v>
                </c:pt>
                <c:pt idx="25">
                  <c:v>33.737951000000002</c:v>
                </c:pt>
                <c:pt idx="26">
                  <c:v>33.898125999999998</c:v>
                </c:pt>
                <c:pt idx="27">
                  <c:v>34.058301</c:v>
                </c:pt>
                <c:pt idx="28">
                  <c:v>34.218476000000003</c:v>
                </c:pt>
                <c:pt idx="29">
                  <c:v>34.378652000000002</c:v>
                </c:pt>
                <c:pt idx="30">
                  <c:v>34.538826999999998</c:v>
                </c:pt>
                <c:pt idx="31">
                  <c:v>34.699002</c:v>
                </c:pt>
                <c:pt idx="32">
                  <c:v>34.859177000000003</c:v>
                </c:pt>
                <c:pt idx="33">
                  <c:v>35.019351999999998</c:v>
                </c:pt>
                <c:pt idx="34">
                  <c:v>35.179527999999998</c:v>
                </c:pt>
                <c:pt idx="35">
                  <c:v>35.339703</c:v>
                </c:pt>
                <c:pt idx="36">
                  <c:v>35.499878000000002</c:v>
                </c:pt>
                <c:pt idx="37">
                  <c:v>35.660052999999998</c:v>
                </c:pt>
                <c:pt idx="38">
                  <c:v>35.820228</c:v>
                </c:pt>
                <c:pt idx="39">
                  <c:v>35.980403000000003</c:v>
                </c:pt>
                <c:pt idx="40">
                  <c:v>36.140579000000002</c:v>
                </c:pt>
                <c:pt idx="41">
                  <c:v>36.300753999999998</c:v>
                </c:pt>
                <c:pt idx="42">
                  <c:v>36.460929</c:v>
                </c:pt>
                <c:pt idx="43">
                  <c:v>36.621104000000003</c:v>
                </c:pt>
                <c:pt idx="44">
                  <c:v>36.781278999999998</c:v>
                </c:pt>
                <c:pt idx="45">
                  <c:v>36.941454</c:v>
                </c:pt>
                <c:pt idx="46">
                  <c:v>37.10163</c:v>
                </c:pt>
                <c:pt idx="47">
                  <c:v>37.261805000000003</c:v>
                </c:pt>
                <c:pt idx="48">
                  <c:v>37.421979999999998</c:v>
                </c:pt>
                <c:pt idx="49">
                  <c:v>37.582155</c:v>
                </c:pt>
                <c:pt idx="50">
                  <c:v>37.742330000000003</c:v>
                </c:pt>
                <c:pt idx="51">
                  <c:v>37.902506000000002</c:v>
                </c:pt>
                <c:pt idx="52">
                  <c:v>38.062680999999998</c:v>
                </c:pt>
                <c:pt idx="53">
                  <c:v>38.222856</c:v>
                </c:pt>
                <c:pt idx="54">
                  <c:v>38.383031000000003</c:v>
                </c:pt>
                <c:pt idx="55">
                  <c:v>38.543205999999998</c:v>
                </c:pt>
                <c:pt idx="56">
                  <c:v>38.703381</c:v>
                </c:pt>
                <c:pt idx="57">
                  <c:v>38.863557</c:v>
                </c:pt>
                <c:pt idx="58">
                  <c:v>39.023732000000003</c:v>
                </c:pt>
                <c:pt idx="59">
                  <c:v>39.183906999999998</c:v>
                </c:pt>
                <c:pt idx="60">
                  <c:v>39.344082</c:v>
                </c:pt>
                <c:pt idx="61">
                  <c:v>39.504257000000003</c:v>
                </c:pt>
                <c:pt idx="62">
                  <c:v>39.664431999999998</c:v>
                </c:pt>
                <c:pt idx="63">
                  <c:v>39.824607999999998</c:v>
                </c:pt>
                <c:pt idx="64">
                  <c:v>39.984783</c:v>
                </c:pt>
                <c:pt idx="65">
                  <c:v>40.144958000000003</c:v>
                </c:pt>
                <c:pt idx="66">
                  <c:v>40.305132999999998</c:v>
                </c:pt>
                <c:pt idx="67">
                  <c:v>40.465308</c:v>
                </c:pt>
                <c:pt idx="68">
                  <c:v>40.625483000000003</c:v>
                </c:pt>
                <c:pt idx="69">
                  <c:v>40.785659000000003</c:v>
                </c:pt>
                <c:pt idx="70">
                  <c:v>40.945833999999998</c:v>
                </c:pt>
                <c:pt idx="71">
                  <c:v>41.106009</c:v>
                </c:pt>
                <c:pt idx="72">
                  <c:v>41.266184000000003</c:v>
                </c:pt>
                <c:pt idx="73">
                  <c:v>41.426358999999998</c:v>
                </c:pt>
                <c:pt idx="74">
                  <c:v>41.586534999999998</c:v>
                </c:pt>
                <c:pt idx="75">
                  <c:v>41.74671</c:v>
                </c:pt>
                <c:pt idx="76">
                  <c:v>41.906885000000003</c:v>
                </c:pt>
                <c:pt idx="77">
                  <c:v>42.067059999999998</c:v>
                </c:pt>
                <c:pt idx="78">
                  <c:v>42.227235</c:v>
                </c:pt>
                <c:pt idx="79">
                  <c:v>42.387410000000003</c:v>
                </c:pt>
                <c:pt idx="80">
                  <c:v>42.547586000000003</c:v>
                </c:pt>
                <c:pt idx="81">
                  <c:v>42.707760999999998</c:v>
                </c:pt>
                <c:pt idx="82">
                  <c:v>42.867936</c:v>
                </c:pt>
                <c:pt idx="83">
                  <c:v>43.028111000000003</c:v>
                </c:pt>
                <c:pt idx="84">
                  <c:v>43.188285999999998</c:v>
                </c:pt>
                <c:pt idx="85">
                  <c:v>43.348461</c:v>
                </c:pt>
                <c:pt idx="86">
                  <c:v>43.508637</c:v>
                </c:pt>
                <c:pt idx="87">
                  <c:v>43.668812000000003</c:v>
                </c:pt>
                <c:pt idx="88">
                  <c:v>43.828986999999998</c:v>
                </c:pt>
                <c:pt idx="89">
                  <c:v>43.989162</c:v>
                </c:pt>
                <c:pt idx="90">
                  <c:v>44.149337000000003</c:v>
                </c:pt>
                <c:pt idx="91">
                  <c:v>44.309513000000003</c:v>
                </c:pt>
                <c:pt idx="92">
                  <c:v>44.469687999999998</c:v>
                </c:pt>
                <c:pt idx="93">
                  <c:v>44.629863</c:v>
                </c:pt>
                <c:pt idx="94">
                  <c:v>44.790038000000003</c:v>
                </c:pt>
                <c:pt idx="95">
                  <c:v>44.950212999999998</c:v>
                </c:pt>
                <c:pt idx="96">
                  <c:v>45.110388</c:v>
                </c:pt>
                <c:pt idx="97">
                  <c:v>45.270564</c:v>
                </c:pt>
                <c:pt idx="98">
                  <c:v>45.430739000000003</c:v>
                </c:pt>
                <c:pt idx="99">
                  <c:v>45.590913999999998</c:v>
                </c:pt>
                <c:pt idx="100">
                  <c:v>45.751089</c:v>
                </c:pt>
                <c:pt idx="101">
                  <c:v>45.911264000000003</c:v>
                </c:pt>
                <c:pt idx="102">
                  <c:v>46.071438999999998</c:v>
                </c:pt>
                <c:pt idx="103">
                  <c:v>46.231614999999998</c:v>
                </c:pt>
                <c:pt idx="104">
                  <c:v>46.39179</c:v>
                </c:pt>
                <c:pt idx="105">
                  <c:v>46.551965000000003</c:v>
                </c:pt>
                <c:pt idx="106">
                  <c:v>46.712139999999998</c:v>
                </c:pt>
                <c:pt idx="107">
                  <c:v>46.872315</c:v>
                </c:pt>
                <c:pt idx="108">
                  <c:v>47.032490000000003</c:v>
                </c:pt>
                <c:pt idx="109">
                  <c:v>47.192666000000003</c:v>
                </c:pt>
                <c:pt idx="110">
                  <c:v>47.352840999999998</c:v>
                </c:pt>
                <c:pt idx="111">
                  <c:v>47.513016</c:v>
                </c:pt>
                <c:pt idx="112">
                  <c:v>47.673191000000003</c:v>
                </c:pt>
                <c:pt idx="113">
                  <c:v>47.833365999999998</c:v>
                </c:pt>
                <c:pt idx="114">
                  <c:v>47.993541999999998</c:v>
                </c:pt>
                <c:pt idx="115">
                  <c:v>48.153717</c:v>
                </c:pt>
                <c:pt idx="116">
                  <c:v>48.313892000000003</c:v>
                </c:pt>
                <c:pt idx="117">
                  <c:v>48.474066999999998</c:v>
                </c:pt>
                <c:pt idx="118">
                  <c:v>48.634242</c:v>
                </c:pt>
                <c:pt idx="119">
                  <c:v>48.794417000000003</c:v>
                </c:pt>
                <c:pt idx="120">
                  <c:v>48.954593000000003</c:v>
                </c:pt>
                <c:pt idx="121">
                  <c:v>49.114767999999998</c:v>
                </c:pt>
                <c:pt idx="122">
                  <c:v>49.274943</c:v>
                </c:pt>
                <c:pt idx="123">
                  <c:v>49.435118000000003</c:v>
                </c:pt>
                <c:pt idx="124">
                  <c:v>49.595292999999998</c:v>
                </c:pt>
                <c:pt idx="125">
                  <c:v>49.755468</c:v>
                </c:pt>
                <c:pt idx="126">
                  <c:v>49.915644</c:v>
                </c:pt>
                <c:pt idx="127">
                  <c:v>50.075819000000003</c:v>
                </c:pt>
                <c:pt idx="128">
                  <c:v>50.235993999999998</c:v>
                </c:pt>
                <c:pt idx="129">
                  <c:v>50.396169</c:v>
                </c:pt>
                <c:pt idx="130">
                  <c:v>50.556344000000003</c:v>
                </c:pt>
                <c:pt idx="131">
                  <c:v>50.716520000000003</c:v>
                </c:pt>
                <c:pt idx="132">
                  <c:v>50.876694999999998</c:v>
                </c:pt>
                <c:pt idx="133">
                  <c:v>51.03687</c:v>
                </c:pt>
                <c:pt idx="134">
                  <c:v>51.197045000000003</c:v>
                </c:pt>
                <c:pt idx="135">
                  <c:v>51.357219999999998</c:v>
                </c:pt>
                <c:pt idx="136">
                  <c:v>51.517395</c:v>
                </c:pt>
                <c:pt idx="137">
                  <c:v>51.677571</c:v>
                </c:pt>
                <c:pt idx="138">
                  <c:v>51.837746000000003</c:v>
                </c:pt>
                <c:pt idx="139">
                  <c:v>51.997920999999998</c:v>
                </c:pt>
                <c:pt idx="140">
                  <c:v>52.158096</c:v>
                </c:pt>
                <c:pt idx="141">
                  <c:v>52.318271000000003</c:v>
                </c:pt>
                <c:pt idx="142">
                  <c:v>52.478445999999998</c:v>
                </c:pt>
                <c:pt idx="143">
                  <c:v>52.638621999999998</c:v>
                </c:pt>
                <c:pt idx="144">
                  <c:v>52.798797</c:v>
                </c:pt>
                <c:pt idx="145">
                  <c:v>52.958972000000003</c:v>
                </c:pt>
                <c:pt idx="146">
                  <c:v>53.119146999999998</c:v>
                </c:pt>
                <c:pt idx="147">
                  <c:v>53.279322000000001</c:v>
                </c:pt>
                <c:pt idx="148">
                  <c:v>53.439497000000003</c:v>
                </c:pt>
                <c:pt idx="149">
                  <c:v>53.599673000000003</c:v>
                </c:pt>
                <c:pt idx="150">
                  <c:v>53.759847999999998</c:v>
                </c:pt>
                <c:pt idx="151">
                  <c:v>53.920023</c:v>
                </c:pt>
                <c:pt idx="152">
                  <c:v>54.080198000000003</c:v>
                </c:pt>
                <c:pt idx="153">
                  <c:v>54.240372999999998</c:v>
                </c:pt>
                <c:pt idx="154">
                  <c:v>54.400548999999998</c:v>
                </c:pt>
                <c:pt idx="155">
                  <c:v>54.560724</c:v>
                </c:pt>
                <c:pt idx="156">
                  <c:v>54.720899000000003</c:v>
                </c:pt>
                <c:pt idx="157">
                  <c:v>54.881073999999998</c:v>
                </c:pt>
                <c:pt idx="158">
                  <c:v>55.041249000000001</c:v>
                </c:pt>
                <c:pt idx="159">
                  <c:v>55.201424000000003</c:v>
                </c:pt>
                <c:pt idx="160">
                  <c:v>55.361600000000003</c:v>
                </c:pt>
                <c:pt idx="161">
                  <c:v>55.521774999999998</c:v>
                </c:pt>
                <c:pt idx="162">
                  <c:v>55.681950000000001</c:v>
                </c:pt>
                <c:pt idx="163">
                  <c:v>55.842125000000003</c:v>
                </c:pt>
                <c:pt idx="164">
                  <c:v>56.002299999999998</c:v>
                </c:pt>
                <c:pt idx="165">
                  <c:v>56.162475000000001</c:v>
                </c:pt>
                <c:pt idx="166">
                  <c:v>56.322651</c:v>
                </c:pt>
                <c:pt idx="167">
                  <c:v>56.482826000000003</c:v>
                </c:pt>
                <c:pt idx="168">
                  <c:v>56.643000999999998</c:v>
                </c:pt>
                <c:pt idx="169">
                  <c:v>56.803176000000001</c:v>
                </c:pt>
                <c:pt idx="170">
                  <c:v>56.963351000000003</c:v>
                </c:pt>
                <c:pt idx="171">
                  <c:v>57.123527000000003</c:v>
                </c:pt>
                <c:pt idx="172">
                  <c:v>57.283701999999998</c:v>
                </c:pt>
                <c:pt idx="173">
                  <c:v>57.443877000000001</c:v>
                </c:pt>
                <c:pt idx="174">
                  <c:v>57.604052000000003</c:v>
                </c:pt>
                <c:pt idx="175">
                  <c:v>57.764226999999998</c:v>
                </c:pt>
                <c:pt idx="176">
                  <c:v>57.924402000000001</c:v>
                </c:pt>
                <c:pt idx="177">
                  <c:v>58.084578</c:v>
                </c:pt>
                <c:pt idx="178">
                  <c:v>58.244753000000003</c:v>
                </c:pt>
                <c:pt idx="179">
                  <c:v>58.404927999999998</c:v>
                </c:pt>
                <c:pt idx="180">
                  <c:v>58.565103000000001</c:v>
                </c:pt>
                <c:pt idx="181">
                  <c:v>58.725278000000003</c:v>
                </c:pt>
                <c:pt idx="182">
                  <c:v>58.885452999999998</c:v>
                </c:pt>
                <c:pt idx="183">
                  <c:v>59.045628999999998</c:v>
                </c:pt>
                <c:pt idx="184">
                  <c:v>59.205804000000001</c:v>
                </c:pt>
                <c:pt idx="185">
                  <c:v>59.365979000000003</c:v>
                </c:pt>
                <c:pt idx="186">
                  <c:v>59.526153999999998</c:v>
                </c:pt>
                <c:pt idx="187">
                  <c:v>59.686329000000001</c:v>
                </c:pt>
                <c:pt idx="188">
                  <c:v>59.846505000000001</c:v>
                </c:pt>
                <c:pt idx="189">
                  <c:v>60.006680000000003</c:v>
                </c:pt>
                <c:pt idx="190">
                  <c:v>60.166854999999998</c:v>
                </c:pt>
                <c:pt idx="191">
                  <c:v>60.327030000000001</c:v>
                </c:pt>
                <c:pt idx="192">
                  <c:v>60.487205000000003</c:v>
                </c:pt>
                <c:pt idx="193">
                  <c:v>60.647379999999998</c:v>
                </c:pt>
                <c:pt idx="194">
                  <c:v>60.807555999999998</c:v>
                </c:pt>
                <c:pt idx="195">
                  <c:v>60.967731000000001</c:v>
                </c:pt>
                <c:pt idx="196">
                  <c:v>61.127906000000003</c:v>
                </c:pt>
                <c:pt idx="197">
                  <c:v>61.288080999999998</c:v>
                </c:pt>
                <c:pt idx="198">
                  <c:v>61.448256000000001</c:v>
                </c:pt>
                <c:pt idx="199">
                  <c:v>61.608431000000003</c:v>
                </c:pt>
                <c:pt idx="200">
                  <c:v>61.768607000000003</c:v>
                </c:pt>
                <c:pt idx="201">
                  <c:v>61.928781999999998</c:v>
                </c:pt>
                <c:pt idx="202">
                  <c:v>62.088957000000001</c:v>
                </c:pt>
                <c:pt idx="203">
                  <c:v>62.249132000000003</c:v>
                </c:pt>
                <c:pt idx="204">
                  <c:v>62.409306999999998</c:v>
                </c:pt>
                <c:pt idx="205">
                  <c:v>62.569482000000001</c:v>
                </c:pt>
                <c:pt idx="206">
                  <c:v>62.729658000000001</c:v>
                </c:pt>
                <c:pt idx="207">
                  <c:v>62.889833000000003</c:v>
                </c:pt>
                <c:pt idx="208">
                  <c:v>63.050007999999998</c:v>
                </c:pt>
                <c:pt idx="209">
                  <c:v>63.210183000000001</c:v>
                </c:pt>
                <c:pt idx="210">
                  <c:v>63.370358000000003</c:v>
                </c:pt>
                <c:pt idx="211">
                  <c:v>63.530534000000003</c:v>
                </c:pt>
                <c:pt idx="212">
                  <c:v>63.690708999999998</c:v>
                </c:pt>
                <c:pt idx="213">
                  <c:v>63.850884000000001</c:v>
                </c:pt>
                <c:pt idx="214">
                  <c:v>64.011059000000003</c:v>
                </c:pt>
                <c:pt idx="215">
                  <c:v>64.171233999999998</c:v>
                </c:pt>
                <c:pt idx="216">
                  <c:v>64.331408999999994</c:v>
                </c:pt>
                <c:pt idx="217">
                  <c:v>64.491585000000001</c:v>
                </c:pt>
                <c:pt idx="218">
                  <c:v>64.651759999999996</c:v>
                </c:pt>
                <c:pt idx="219">
                  <c:v>64.811935000000005</c:v>
                </c:pt>
                <c:pt idx="220">
                  <c:v>64.972110000000001</c:v>
                </c:pt>
                <c:pt idx="221">
                  <c:v>65.132284999999996</c:v>
                </c:pt>
                <c:pt idx="222">
                  <c:v>65.292460000000005</c:v>
                </c:pt>
                <c:pt idx="223">
                  <c:v>65.452635999999998</c:v>
                </c:pt>
                <c:pt idx="224">
                  <c:v>65.612810999999994</c:v>
                </c:pt>
                <c:pt idx="225">
                  <c:v>65.772986000000003</c:v>
                </c:pt>
                <c:pt idx="226">
                  <c:v>65.933160999999998</c:v>
                </c:pt>
                <c:pt idx="227">
                  <c:v>66.093335999999994</c:v>
                </c:pt>
                <c:pt idx="228">
                  <c:v>66.253512000000001</c:v>
                </c:pt>
                <c:pt idx="229">
                  <c:v>66.413686999999996</c:v>
                </c:pt>
                <c:pt idx="230">
                  <c:v>66.573862000000005</c:v>
                </c:pt>
                <c:pt idx="231">
                  <c:v>66.734037000000001</c:v>
                </c:pt>
                <c:pt idx="232">
                  <c:v>66.894211999999996</c:v>
                </c:pt>
                <c:pt idx="233">
                  <c:v>67.054387000000006</c:v>
                </c:pt>
                <c:pt idx="234">
                  <c:v>67.214562999999998</c:v>
                </c:pt>
                <c:pt idx="235">
                  <c:v>67.374737999999994</c:v>
                </c:pt>
                <c:pt idx="236">
                  <c:v>67.534913000000003</c:v>
                </c:pt>
                <c:pt idx="237">
                  <c:v>67.695087999999998</c:v>
                </c:pt>
                <c:pt idx="238">
                  <c:v>67.855262999999994</c:v>
                </c:pt>
                <c:pt idx="239">
                  <c:v>68.015438000000003</c:v>
                </c:pt>
                <c:pt idx="240">
                  <c:v>68.175613999999996</c:v>
                </c:pt>
                <c:pt idx="241">
                  <c:v>68.335789000000005</c:v>
                </c:pt>
                <c:pt idx="242">
                  <c:v>68.495964000000001</c:v>
                </c:pt>
                <c:pt idx="243">
                  <c:v>68.656138999999996</c:v>
                </c:pt>
                <c:pt idx="244">
                  <c:v>68.816314000000006</c:v>
                </c:pt>
                <c:pt idx="245">
                  <c:v>68.976489000000001</c:v>
                </c:pt>
                <c:pt idx="246">
                  <c:v>69.136664999999994</c:v>
                </c:pt>
                <c:pt idx="247">
                  <c:v>69.296840000000003</c:v>
                </c:pt>
                <c:pt idx="248">
                  <c:v>69.457014999999998</c:v>
                </c:pt>
                <c:pt idx="249">
                  <c:v>69.617189999999994</c:v>
                </c:pt>
                <c:pt idx="250">
                  <c:v>69.777365000000003</c:v>
                </c:pt>
                <c:pt idx="251">
                  <c:v>69.937540999999996</c:v>
                </c:pt>
                <c:pt idx="252">
                  <c:v>70.097716000000005</c:v>
                </c:pt>
                <c:pt idx="253">
                  <c:v>70.257891000000001</c:v>
                </c:pt>
                <c:pt idx="254">
                  <c:v>70.418065999999996</c:v>
                </c:pt>
                <c:pt idx="255">
                  <c:v>70.578241000000006</c:v>
                </c:pt>
                <c:pt idx="256">
                  <c:v>70.738416000000001</c:v>
                </c:pt>
                <c:pt idx="257">
                  <c:v>70.898591999999994</c:v>
                </c:pt>
                <c:pt idx="258">
                  <c:v>71.058767000000003</c:v>
                </c:pt>
                <c:pt idx="259">
                  <c:v>71.218941999999998</c:v>
                </c:pt>
                <c:pt idx="260">
                  <c:v>71.379116999999994</c:v>
                </c:pt>
                <c:pt idx="261">
                  <c:v>71.539292000000003</c:v>
                </c:pt>
                <c:pt idx="262">
                  <c:v>71.699466999999999</c:v>
                </c:pt>
                <c:pt idx="263">
                  <c:v>71.859643000000005</c:v>
                </c:pt>
                <c:pt idx="264">
                  <c:v>72.019818000000001</c:v>
                </c:pt>
                <c:pt idx="265">
                  <c:v>72.179992999999996</c:v>
                </c:pt>
                <c:pt idx="266">
                  <c:v>72.340168000000006</c:v>
                </c:pt>
                <c:pt idx="267">
                  <c:v>72.500343000000001</c:v>
                </c:pt>
                <c:pt idx="268">
                  <c:v>72.660518999999994</c:v>
                </c:pt>
                <c:pt idx="269">
                  <c:v>72.820694000000003</c:v>
                </c:pt>
                <c:pt idx="270">
                  <c:v>72.980868999999998</c:v>
                </c:pt>
                <c:pt idx="271">
                  <c:v>73.141043999999994</c:v>
                </c:pt>
                <c:pt idx="272">
                  <c:v>73.301219000000003</c:v>
                </c:pt>
                <c:pt idx="273">
                  <c:v>73.461393999999999</c:v>
                </c:pt>
                <c:pt idx="274">
                  <c:v>73.621570000000006</c:v>
                </c:pt>
                <c:pt idx="275">
                  <c:v>73.781745000000001</c:v>
                </c:pt>
                <c:pt idx="276">
                  <c:v>73.941919999999996</c:v>
                </c:pt>
                <c:pt idx="277">
                  <c:v>74.102095000000006</c:v>
                </c:pt>
                <c:pt idx="278">
                  <c:v>74.262270000000001</c:v>
                </c:pt>
                <c:pt idx="279">
                  <c:v>74.422444999999996</c:v>
                </c:pt>
                <c:pt idx="280">
                  <c:v>74.582621000000003</c:v>
                </c:pt>
                <c:pt idx="281">
                  <c:v>74.742795999999998</c:v>
                </c:pt>
                <c:pt idx="282">
                  <c:v>74.902970999999994</c:v>
                </c:pt>
                <c:pt idx="283">
                  <c:v>75.063146000000003</c:v>
                </c:pt>
                <c:pt idx="284">
                  <c:v>75.223320999999999</c:v>
                </c:pt>
                <c:pt idx="285">
                  <c:v>75.383495999999994</c:v>
                </c:pt>
                <c:pt idx="286">
                  <c:v>75.543672000000001</c:v>
                </c:pt>
                <c:pt idx="287">
                  <c:v>75.703846999999996</c:v>
                </c:pt>
                <c:pt idx="288">
                  <c:v>75.864022000000006</c:v>
                </c:pt>
                <c:pt idx="289">
                  <c:v>76.024197000000001</c:v>
                </c:pt>
                <c:pt idx="290">
                  <c:v>76.184371999999996</c:v>
                </c:pt>
                <c:pt idx="291">
                  <c:v>76.344548000000003</c:v>
                </c:pt>
                <c:pt idx="292">
                  <c:v>76.504722999999998</c:v>
                </c:pt>
                <c:pt idx="293">
                  <c:v>76.664897999999994</c:v>
                </c:pt>
                <c:pt idx="294">
                  <c:v>76.825073000000003</c:v>
                </c:pt>
                <c:pt idx="295">
                  <c:v>76.985247999999999</c:v>
                </c:pt>
                <c:pt idx="296">
                  <c:v>77.145422999999994</c:v>
                </c:pt>
                <c:pt idx="297">
                  <c:v>77.305599000000001</c:v>
                </c:pt>
                <c:pt idx="298">
                  <c:v>77.465773999999996</c:v>
                </c:pt>
                <c:pt idx="299">
                  <c:v>77.625949000000006</c:v>
                </c:pt>
                <c:pt idx="300">
                  <c:v>77.786124000000001</c:v>
                </c:pt>
                <c:pt idx="301">
                  <c:v>77.946298999999996</c:v>
                </c:pt>
                <c:pt idx="302">
                  <c:v>78.106474000000006</c:v>
                </c:pt>
                <c:pt idx="303">
                  <c:v>78.266649999999998</c:v>
                </c:pt>
                <c:pt idx="304">
                  <c:v>78.426824999999994</c:v>
                </c:pt>
                <c:pt idx="305">
                  <c:v>78.587000000000003</c:v>
                </c:pt>
                <c:pt idx="306">
                  <c:v>78.747174999999999</c:v>
                </c:pt>
                <c:pt idx="307">
                  <c:v>78.907349999999994</c:v>
                </c:pt>
                <c:pt idx="308">
                  <c:v>79.067526000000001</c:v>
                </c:pt>
                <c:pt idx="309">
                  <c:v>79.227700999999996</c:v>
                </c:pt>
                <c:pt idx="310">
                  <c:v>79.387876000000006</c:v>
                </c:pt>
                <c:pt idx="311">
                  <c:v>79.548051000000001</c:v>
                </c:pt>
                <c:pt idx="312">
                  <c:v>79.708225999999996</c:v>
                </c:pt>
                <c:pt idx="313">
                  <c:v>79.868401000000006</c:v>
                </c:pt>
                <c:pt idx="314">
                  <c:v>80.028576999999999</c:v>
                </c:pt>
                <c:pt idx="315">
                  <c:v>80.188751999999994</c:v>
                </c:pt>
                <c:pt idx="316">
                  <c:v>80.348927000000003</c:v>
                </c:pt>
                <c:pt idx="317">
                  <c:v>80.509101999999999</c:v>
                </c:pt>
                <c:pt idx="318">
                  <c:v>80.669276999999994</c:v>
                </c:pt>
                <c:pt idx="319">
                  <c:v>80.829452000000003</c:v>
                </c:pt>
                <c:pt idx="320">
                  <c:v>80.989627999999996</c:v>
                </c:pt>
                <c:pt idx="321">
                  <c:v>81.149803000000006</c:v>
                </c:pt>
                <c:pt idx="322">
                  <c:v>81.309978000000001</c:v>
                </c:pt>
                <c:pt idx="323">
                  <c:v>81.470152999999996</c:v>
                </c:pt>
                <c:pt idx="324">
                  <c:v>81.630328000000006</c:v>
                </c:pt>
                <c:pt idx="325">
                  <c:v>81.790503999999999</c:v>
                </c:pt>
                <c:pt idx="326">
                  <c:v>81.950678999999994</c:v>
                </c:pt>
                <c:pt idx="327">
                  <c:v>82.110854000000003</c:v>
                </c:pt>
                <c:pt idx="328">
                  <c:v>82.271028999999999</c:v>
                </c:pt>
                <c:pt idx="329">
                  <c:v>82.431203999999994</c:v>
                </c:pt>
                <c:pt idx="330">
                  <c:v>82.591379000000003</c:v>
                </c:pt>
                <c:pt idx="331">
                  <c:v>82.751554999999996</c:v>
                </c:pt>
                <c:pt idx="332">
                  <c:v>82.911730000000006</c:v>
                </c:pt>
                <c:pt idx="333">
                  <c:v>83.071905000000001</c:v>
                </c:pt>
                <c:pt idx="334">
                  <c:v>83.232079999999996</c:v>
                </c:pt>
                <c:pt idx="335">
                  <c:v>83.392255000000006</c:v>
                </c:pt>
                <c:pt idx="336">
                  <c:v>83.552430000000001</c:v>
                </c:pt>
                <c:pt idx="337">
                  <c:v>83.712605999999994</c:v>
                </c:pt>
                <c:pt idx="338">
                  <c:v>83.872781000000003</c:v>
                </c:pt>
                <c:pt idx="339">
                  <c:v>84.032955999999999</c:v>
                </c:pt>
                <c:pt idx="340">
                  <c:v>84.193130999999994</c:v>
                </c:pt>
                <c:pt idx="341">
                  <c:v>84.353306000000003</c:v>
                </c:pt>
                <c:pt idx="342">
                  <c:v>84.513480999999999</c:v>
                </c:pt>
                <c:pt idx="343">
                  <c:v>84.673657000000006</c:v>
                </c:pt>
                <c:pt idx="344">
                  <c:v>84.833832000000001</c:v>
                </c:pt>
                <c:pt idx="345">
                  <c:v>84.994006999999996</c:v>
                </c:pt>
                <c:pt idx="346">
                  <c:v>85.154182000000006</c:v>
                </c:pt>
                <c:pt idx="347">
                  <c:v>85.314357000000001</c:v>
                </c:pt>
                <c:pt idx="348">
                  <c:v>85.474532999999994</c:v>
                </c:pt>
                <c:pt idx="349">
                  <c:v>85.634708000000003</c:v>
                </c:pt>
                <c:pt idx="350">
                  <c:v>85.794882999999999</c:v>
                </c:pt>
                <c:pt idx="351">
                  <c:v>85.955057999999994</c:v>
                </c:pt>
                <c:pt idx="352">
                  <c:v>86.115233000000003</c:v>
                </c:pt>
                <c:pt idx="353">
                  <c:v>86.275407999999999</c:v>
                </c:pt>
                <c:pt idx="354">
                  <c:v>86.435584000000006</c:v>
                </c:pt>
                <c:pt idx="355">
                  <c:v>86.595759000000001</c:v>
                </c:pt>
                <c:pt idx="356">
                  <c:v>86.755933999999996</c:v>
                </c:pt>
                <c:pt idx="357">
                  <c:v>86.916109000000006</c:v>
                </c:pt>
                <c:pt idx="358">
                  <c:v>87.076284000000001</c:v>
                </c:pt>
                <c:pt idx="359">
                  <c:v>87.236458999999996</c:v>
                </c:pt>
                <c:pt idx="360">
                  <c:v>87.396635000000003</c:v>
                </c:pt>
                <c:pt idx="361">
                  <c:v>87.556809999999999</c:v>
                </c:pt>
                <c:pt idx="362">
                  <c:v>87.716984999999994</c:v>
                </c:pt>
                <c:pt idx="363">
                  <c:v>87.877160000000003</c:v>
                </c:pt>
                <c:pt idx="364">
                  <c:v>88.037334999999999</c:v>
                </c:pt>
                <c:pt idx="365">
                  <c:v>88.197511000000006</c:v>
                </c:pt>
                <c:pt idx="366">
                  <c:v>88.357686000000001</c:v>
                </c:pt>
                <c:pt idx="367">
                  <c:v>88.517860999999996</c:v>
                </c:pt>
                <c:pt idx="368">
                  <c:v>88.678036000000006</c:v>
                </c:pt>
                <c:pt idx="369">
                  <c:v>88.838211000000001</c:v>
                </c:pt>
                <c:pt idx="370">
                  <c:v>88.998385999999996</c:v>
                </c:pt>
                <c:pt idx="371">
                  <c:v>89.158562000000003</c:v>
                </c:pt>
                <c:pt idx="372">
                  <c:v>89.318736999999999</c:v>
                </c:pt>
                <c:pt idx="373">
                  <c:v>89.478911999999994</c:v>
                </c:pt>
                <c:pt idx="374">
                  <c:v>89.639087000000004</c:v>
                </c:pt>
                <c:pt idx="375">
                  <c:v>89.799261999999999</c:v>
                </c:pt>
                <c:pt idx="376">
                  <c:v>89.959436999999994</c:v>
                </c:pt>
                <c:pt idx="377">
                  <c:v>90.119613000000001</c:v>
                </c:pt>
                <c:pt idx="378">
                  <c:v>90.279787999999996</c:v>
                </c:pt>
                <c:pt idx="379">
                  <c:v>90.439963000000006</c:v>
                </c:pt>
                <c:pt idx="380">
                  <c:v>90.600138000000001</c:v>
                </c:pt>
                <c:pt idx="381">
                  <c:v>90.760312999999996</c:v>
                </c:pt>
                <c:pt idx="382">
                  <c:v>90.920488000000006</c:v>
                </c:pt>
                <c:pt idx="383">
                  <c:v>91.080663999999999</c:v>
                </c:pt>
                <c:pt idx="384">
                  <c:v>91.240838999999994</c:v>
                </c:pt>
                <c:pt idx="385">
                  <c:v>91.401014000000004</c:v>
                </c:pt>
                <c:pt idx="386">
                  <c:v>91.561188999999999</c:v>
                </c:pt>
                <c:pt idx="387">
                  <c:v>91.721363999999994</c:v>
                </c:pt>
                <c:pt idx="388">
                  <c:v>91.881540000000001</c:v>
                </c:pt>
                <c:pt idx="389">
                  <c:v>92.041714999999996</c:v>
                </c:pt>
                <c:pt idx="390">
                  <c:v>92.201890000000006</c:v>
                </c:pt>
                <c:pt idx="391">
                  <c:v>92.362065000000001</c:v>
                </c:pt>
                <c:pt idx="392">
                  <c:v>92.522239999999996</c:v>
                </c:pt>
                <c:pt idx="393">
                  <c:v>92.682415000000006</c:v>
                </c:pt>
                <c:pt idx="394">
                  <c:v>92.842590999999999</c:v>
                </c:pt>
                <c:pt idx="395">
                  <c:v>93.002765999999994</c:v>
                </c:pt>
                <c:pt idx="396">
                  <c:v>93.162941000000004</c:v>
                </c:pt>
                <c:pt idx="397">
                  <c:v>93.323115999999999</c:v>
                </c:pt>
                <c:pt idx="398">
                  <c:v>93.483290999999994</c:v>
                </c:pt>
                <c:pt idx="399">
                  <c:v>93.643466000000004</c:v>
                </c:pt>
                <c:pt idx="400">
                  <c:v>93.803641999999996</c:v>
                </c:pt>
                <c:pt idx="401">
                  <c:v>93.963817000000006</c:v>
                </c:pt>
                <c:pt idx="402">
                  <c:v>94.123992000000001</c:v>
                </c:pt>
                <c:pt idx="403">
                  <c:v>94.284166999999997</c:v>
                </c:pt>
                <c:pt idx="404">
                  <c:v>94.444342000000006</c:v>
                </c:pt>
                <c:pt idx="405">
                  <c:v>94.604517999999999</c:v>
                </c:pt>
                <c:pt idx="406">
                  <c:v>94.764692999999994</c:v>
                </c:pt>
                <c:pt idx="407">
                  <c:v>94.924868000000004</c:v>
                </c:pt>
                <c:pt idx="408">
                  <c:v>95.085042999999999</c:v>
                </c:pt>
                <c:pt idx="409">
                  <c:v>95.245217999999994</c:v>
                </c:pt>
                <c:pt idx="410">
                  <c:v>95.405393000000004</c:v>
                </c:pt>
                <c:pt idx="411">
                  <c:v>95.565568999999996</c:v>
                </c:pt>
                <c:pt idx="412">
                  <c:v>95.725744000000006</c:v>
                </c:pt>
                <c:pt idx="413">
                  <c:v>95.885919000000001</c:v>
                </c:pt>
                <c:pt idx="414">
                  <c:v>96.046093999999997</c:v>
                </c:pt>
                <c:pt idx="415">
                  <c:v>96.206269000000006</c:v>
                </c:pt>
                <c:pt idx="416">
                  <c:v>96.366444000000001</c:v>
                </c:pt>
                <c:pt idx="417">
                  <c:v>96.526619999999994</c:v>
                </c:pt>
                <c:pt idx="418">
                  <c:v>96.686795000000004</c:v>
                </c:pt>
                <c:pt idx="419">
                  <c:v>96.846969999999999</c:v>
                </c:pt>
                <c:pt idx="420">
                  <c:v>97.007144999999994</c:v>
                </c:pt>
                <c:pt idx="421">
                  <c:v>97.167320000000004</c:v>
                </c:pt>
                <c:pt idx="422">
                  <c:v>97.327494999999999</c:v>
                </c:pt>
                <c:pt idx="423">
                  <c:v>97.487671000000006</c:v>
                </c:pt>
                <c:pt idx="424">
                  <c:v>97.647846000000001</c:v>
                </c:pt>
                <c:pt idx="425">
                  <c:v>97.808020999999997</c:v>
                </c:pt>
                <c:pt idx="426">
                  <c:v>97.968196000000006</c:v>
                </c:pt>
                <c:pt idx="427">
                  <c:v>98.128371000000001</c:v>
                </c:pt>
                <c:pt idx="428">
                  <c:v>98.288546999999994</c:v>
                </c:pt>
                <c:pt idx="429">
                  <c:v>98.448722000000004</c:v>
                </c:pt>
                <c:pt idx="430">
                  <c:v>98.608896999999999</c:v>
                </c:pt>
                <c:pt idx="431">
                  <c:v>98.769071999999994</c:v>
                </c:pt>
                <c:pt idx="432">
                  <c:v>98.929247000000004</c:v>
                </c:pt>
                <c:pt idx="433">
                  <c:v>99.089421999999999</c:v>
                </c:pt>
                <c:pt idx="434">
                  <c:v>99.249598000000006</c:v>
                </c:pt>
                <c:pt idx="435">
                  <c:v>99.409773000000001</c:v>
                </c:pt>
                <c:pt idx="436">
                  <c:v>99.569947999999997</c:v>
                </c:pt>
                <c:pt idx="437">
                  <c:v>99.730123000000006</c:v>
                </c:pt>
                <c:pt idx="438">
                  <c:v>99.890298000000001</c:v>
                </c:pt>
                <c:pt idx="439">
                  <c:v>100.050473</c:v>
                </c:pt>
                <c:pt idx="440">
                  <c:v>100.210649</c:v>
                </c:pt>
                <c:pt idx="441">
                  <c:v>100.370824</c:v>
                </c:pt>
                <c:pt idx="442">
                  <c:v>100.53099899999999</c:v>
                </c:pt>
                <c:pt idx="443">
                  <c:v>100.691174</c:v>
                </c:pt>
                <c:pt idx="444">
                  <c:v>100.851349</c:v>
                </c:pt>
                <c:pt idx="445">
                  <c:v>101.01152500000001</c:v>
                </c:pt>
                <c:pt idx="446">
                  <c:v>101.1717</c:v>
                </c:pt>
                <c:pt idx="447">
                  <c:v>101.331875</c:v>
                </c:pt>
                <c:pt idx="448">
                  <c:v>101.49205000000001</c:v>
                </c:pt>
                <c:pt idx="449">
                  <c:v>101.652225</c:v>
                </c:pt>
                <c:pt idx="450">
                  <c:v>101.8124</c:v>
                </c:pt>
                <c:pt idx="451">
                  <c:v>101.972576</c:v>
                </c:pt>
                <c:pt idx="452">
                  <c:v>102.132751</c:v>
                </c:pt>
                <c:pt idx="453">
                  <c:v>102.29292599999999</c:v>
                </c:pt>
                <c:pt idx="454">
                  <c:v>102.453101</c:v>
                </c:pt>
                <c:pt idx="455">
                  <c:v>102.613276</c:v>
                </c:pt>
                <c:pt idx="456">
                  <c:v>102.77345099999999</c:v>
                </c:pt>
                <c:pt idx="457">
                  <c:v>102.933627</c:v>
                </c:pt>
                <c:pt idx="458">
                  <c:v>103.093802</c:v>
                </c:pt>
                <c:pt idx="459">
                  <c:v>103.25397700000001</c:v>
                </c:pt>
                <c:pt idx="460">
                  <c:v>103.414152</c:v>
                </c:pt>
                <c:pt idx="461">
                  <c:v>103.574327</c:v>
                </c:pt>
                <c:pt idx="462">
                  <c:v>103.734503</c:v>
                </c:pt>
                <c:pt idx="463">
                  <c:v>103.894678</c:v>
                </c:pt>
                <c:pt idx="464">
                  <c:v>104.05485299999999</c:v>
                </c:pt>
                <c:pt idx="465">
                  <c:v>104.215028</c:v>
                </c:pt>
                <c:pt idx="466">
                  <c:v>104.375203</c:v>
                </c:pt>
                <c:pt idx="467">
                  <c:v>104.53537799999999</c:v>
                </c:pt>
                <c:pt idx="468">
                  <c:v>104.695554</c:v>
                </c:pt>
                <c:pt idx="469">
                  <c:v>104.855729</c:v>
                </c:pt>
                <c:pt idx="470">
                  <c:v>105.01590400000001</c:v>
                </c:pt>
                <c:pt idx="471">
                  <c:v>105.176079</c:v>
                </c:pt>
                <c:pt idx="472">
                  <c:v>105.336254</c:v>
                </c:pt>
                <c:pt idx="473">
                  <c:v>105.49642900000001</c:v>
                </c:pt>
                <c:pt idx="474">
                  <c:v>105.656605</c:v>
                </c:pt>
                <c:pt idx="475">
                  <c:v>105.81677999999999</c:v>
                </c:pt>
                <c:pt idx="476">
                  <c:v>105.976955</c:v>
                </c:pt>
                <c:pt idx="477">
                  <c:v>106.13713</c:v>
                </c:pt>
                <c:pt idx="478">
                  <c:v>106.29730499999999</c:v>
                </c:pt>
                <c:pt idx="479">
                  <c:v>106.45748</c:v>
                </c:pt>
                <c:pt idx="480">
                  <c:v>106.617656</c:v>
                </c:pt>
                <c:pt idx="481">
                  <c:v>106.77783100000001</c:v>
                </c:pt>
                <c:pt idx="482">
                  <c:v>106.938006</c:v>
                </c:pt>
                <c:pt idx="483">
                  <c:v>107.098181</c:v>
                </c:pt>
                <c:pt idx="484">
                  <c:v>107.25835600000001</c:v>
                </c:pt>
                <c:pt idx="485">
                  <c:v>107.418532</c:v>
                </c:pt>
                <c:pt idx="486">
                  <c:v>107.57870699999999</c:v>
                </c:pt>
                <c:pt idx="487">
                  <c:v>107.738882</c:v>
                </c:pt>
                <c:pt idx="488">
                  <c:v>107.899057</c:v>
                </c:pt>
                <c:pt idx="489">
                  <c:v>108.05923199999999</c:v>
                </c:pt>
                <c:pt idx="490">
                  <c:v>108.219407</c:v>
                </c:pt>
                <c:pt idx="491">
                  <c:v>108.379583</c:v>
                </c:pt>
                <c:pt idx="492">
                  <c:v>108.53975800000001</c:v>
                </c:pt>
                <c:pt idx="493">
                  <c:v>108.699933</c:v>
                </c:pt>
                <c:pt idx="494">
                  <c:v>108.860108</c:v>
                </c:pt>
                <c:pt idx="495">
                  <c:v>109.02028300000001</c:v>
                </c:pt>
                <c:pt idx="496">
                  <c:v>109.180458</c:v>
                </c:pt>
                <c:pt idx="497">
                  <c:v>109.34063399999999</c:v>
                </c:pt>
                <c:pt idx="498">
                  <c:v>109.500809</c:v>
                </c:pt>
                <c:pt idx="499">
                  <c:v>109.660984</c:v>
                </c:pt>
                <c:pt idx="500">
                  <c:v>109.82115899999999</c:v>
                </c:pt>
                <c:pt idx="501">
                  <c:v>109.981334</c:v>
                </c:pt>
                <c:pt idx="502">
                  <c:v>110.14151</c:v>
                </c:pt>
                <c:pt idx="503">
                  <c:v>110.30168500000001</c:v>
                </c:pt>
                <c:pt idx="504">
                  <c:v>110.46186</c:v>
                </c:pt>
                <c:pt idx="505">
                  <c:v>110.622035</c:v>
                </c:pt>
                <c:pt idx="506">
                  <c:v>110.78221000000001</c:v>
                </c:pt>
                <c:pt idx="507">
                  <c:v>110.942385</c:v>
                </c:pt>
                <c:pt idx="508">
                  <c:v>111.10256099999999</c:v>
                </c:pt>
                <c:pt idx="509">
                  <c:v>111.262736</c:v>
                </c:pt>
                <c:pt idx="510">
                  <c:v>111.422911</c:v>
                </c:pt>
                <c:pt idx="511">
                  <c:v>111.58308599999999</c:v>
                </c:pt>
                <c:pt idx="512">
                  <c:v>111.743261</c:v>
                </c:pt>
                <c:pt idx="513">
                  <c:v>111.903436</c:v>
                </c:pt>
                <c:pt idx="514">
                  <c:v>112.06361200000001</c:v>
                </c:pt>
                <c:pt idx="515">
                  <c:v>112.223787</c:v>
                </c:pt>
                <c:pt idx="516">
                  <c:v>112.383962</c:v>
                </c:pt>
                <c:pt idx="517">
                  <c:v>112.54413700000001</c:v>
                </c:pt>
                <c:pt idx="518">
                  <c:v>112.704312</c:v>
                </c:pt>
                <c:pt idx="519">
                  <c:v>112.864487</c:v>
                </c:pt>
                <c:pt idx="520">
                  <c:v>113.024663</c:v>
                </c:pt>
                <c:pt idx="521">
                  <c:v>113.184838</c:v>
                </c:pt>
                <c:pt idx="522">
                  <c:v>113.34501299999999</c:v>
                </c:pt>
                <c:pt idx="523">
                  <c:v>113.505188</c:v>
                </c:pt>
                <c:pt idx="524">
                  <c:v>113.665363</c:v>
                </c:pt>
                <c:pt idx="525">
                  <c:v>113.82553900000001</c:v>
                </c:pt>
                <c:pt idx="526">
                  <c:v>113.985714</c:v>
                </c:pt>
                <c:pt idx="527">
                  <c:v>114.145889</c:v>
                </c:pt>
                <c:pt idx="528">
                  <c:v>114.30606400000001</c:v>
                </c:pt>
                <c:pt idx="529">
                  <c:v>114.466239</c:v>
                </c:pt>
                <c:pt idx="530">
                  <c:v>114.626414</c:v>
                </c:pt>
                <c:pt idx="531">
                  <c:v>114.78659</c:v>
                </c:pt>
                <c:pt idx="532">
                  <c:v>114.946765</c:v>
                </c:pt>
                <c:pt idx="533">
                  <c:v>115.10693999999999</c:v>
                </c:pt>
                <c:pt idx="534">
                  <c:v>115.267115</c:v>
                </c:pt>
                <c:pt idx="535">
                  <c:v>115.42729</c:v>
                </c:pt>
                <c:pt idx="536">
                  <c:v>115.58746499999999</c:v>
                </c:pt>
                <c:pt idx="537">
                  <c:v>115.747641</c:v>
                </c:pt>
                <c:pt idx="538">
                  <c:v>115.907816</c:v>
                </c:pt>
                <c:pt idx="539">
                  <c:v>116.06799100000001</c:v>
                </c:pt>
                <c:pt idx="540">
                  <c:v>116.228166</c:v>
                </c:pt>
                <c:pt idx="541">
                  <c:v>116.388341</c:v>
                </c:pt>
                <c:pt idx="542">
                  <c:v>116.548517</c:v>
                </c:pt>
                <c:pt idx="543">
                  <c:v>116.708692</c:v>
                </c:pt>
                <c:pt idx="544">
                  <c:v>116.86886699999999</c:v>
                </c:pt>
                <c:pt idx="545">
                  <c:v>117.029042</c:v>
                </c:pt>
                <c:pt idx="546">
                  <c:v>117.189217</c:v>
                </c:pt>
                <c:pt idx="547">
                  <c:v>117.34939199999999</c:v>
                </c:pt>
                <c:pt idx="548">
                  <c:v>117.509568</c:v>
                </c:pt>
                <c:pt idx="549">
                  <c:v>117.669743</c:v>
                </c:pt>
                <c:pt idx="550">
                  <c:v>117.82991800000001</c:v>
                </c:pt>
                <c:pt idx="551">
                  <c:v>117.990093</c:v>
                </c:pt>
                <c:pt idx="552">
                  <c:v>118.150268</c:v>
                </c:pt>
                <c:pt idx="553">
                  <c:v>118.31044300000001</c:v>
                </c:pt>
                <c:pt idx="554">
                  <c:v>118.470619</c:v>
                </c:pt>
                <c:pt idx="555">
                  <c:v>118.63079399999999</c:v>
                </c:pt>
                <c:pt idx="556">
                  <c:v>118.790969</c:v>
                </c:pt>
                <c:pt idx="557">
                  <c:v>118.951144</c:v>
                </c:pt>
                <c:pt idx="558">
                  <c:v>119.11131899999999</c:v>
                </c:pt>
                <c:pt idx="559">
                  <c:v>119.271494</c:v>
                </c:pt>
                <c:pt idx="560">
                  <c:v>119.43167</c:v>
                </c:pt>
                <c:pt idx="561">
                  <c:v>119.59184500000001</c:v>
                </c:pt>
                <c:pt idx="562">
                  <c:v>119.75202</c:v>
                </c:pt>
                <c:pt idx="563">
                  <c:v>119.912195</c:v>
                </c:pt>
                <c:pt idx="564">
                  <c:v>120.07237000000001</c:v>
                </c:pt>
                <c:pt idx="565">
                  <c:v>120.232546</c:v>
                </c:pt>
                <c:pt idx="566">
                  <c:v>120.39272099999999</c:v>
                </c:pt>
                <c:pt idx="567">
                  <c:v>120.552896</c:v>
                </c:pt>
                <c:pt idx="568">
                  <c:v>120.713071</c:v>
                </c:pt>
                <c:pt idx="569">
                  <c:v>120.87324599999999</c:v>
                </c:pt>
                <c:pt idx="570">
                  <c:v>121.033421</c:v>
                </c:pt>
                <c:pt idx="571">
                  <c:v>121.193597</c:v>
                </c:pt>
                <c:pt idx="572">
                  <c:v>121.35377200000001</c:v>
                </c:pt>
                <c:pt idx="573">
                  <c:v>121.513947</c:v>
                </c:pt>
                <c:pt idx="574">
                  <c:v>121.674122</c:v>
                </c:pt>
                <c:pt idx="575">
                  <c:v>121.83429700000001</c:v>
                </c:pt>
                <c:pt idx="576">
                  <c:v>121.994472</c:v>
                </c:pt>
                <c:pt idx="577">
                  <c:v>122.15464799999999</c:v>
                </c:pt>
                <c:pt idx="578">
                  <c:v>122.314823</c:v>
                </c:pt>
                <c:pt idx="579">
                  <c:v>122.474998</c:v>
                </c:pt>
                <c:pt idx="580">
                  <c:v>122.63517299999999</c:v>
                </c:pt>
                <c:pt idx="581">
                  <c:v>122.795348</c:v>
                </c:pt>
                <c:pt idx="582">
                  <c:v>122.955524</c:v>
                </c:pt>
                <c:pt idx="583">
                  <c:v>123.11569900000001</c:v>
                </c:pt>
                <c:pt idx="584">
                  <c:v>123.275874</c:v>
                </c:pt>
                <c:pt idx="585">
                  <c:v>123.436049</c:v>
                </c:pt>
                <c:pt idx="586">
                  <c:v>123.59622400000001</c:v>
                </c:pt>
                <c:pt idx="587">
                  <c:v>123.756399</c:v>
                </c:pt>
                <c:pt idx="588">
                  <c:v>123.91657499999999</c:v>
                </c:pt>
                <c:pt idx="589">
                  <c:v>124.07675</c:v>
                </c:pt>
                <c:pt idx="590">
                  <c:v>124.236925</c:v>
                </c:pt>
                <c:pt idx="591">
                  <c:v>124.39709999999999</c:v>
                </c:pt>
                <c:pt idx="592">
                  <c:v>124.557275</c:v>
                </c:pt>
                <c:pt idx="593">
                  <c:v>124.71745</c:v>
                </c:pt>
                <c:pt idx="594">
                  <c:v>124.87762600000001</c:v>
                </c:pt>
                <c:pt idx="595">
                  <c:v>125.037801</c:v>
                </c:pt>
                <c:pt idx="596">
                  <c:v>125.197976</c:v>
                </c:pt>
                <c:pt idx="597">
                  <c:v>125.35815100000001</c:v>
                </c:pt>
                <c:pt idx="598">
                  <c:v>125.518326</c:v>
                </c:pt>
                <c:pt idx="599">
                  <c:v>125.67850199999999</c:v>
                </c:pt>
                <c:pt idx="600">
                  <c:v>125.838677</c:v>
                </c:pt>
                <c:pt idx="601">
                  <c:v>125.998852</c:v>
                </c:pt>
                <c:pt idx="602">
                  <c:v>126.15902699999999</c:v>
                </c:pt>
                <c:pt idx="603">
                  <c:v>126.319202</c:v>
                </c:pt>
                <c:pt idx="604">
                  <c:v>126.479377</c:v>
                </c:pt>
                <c:pt idx="605">
                  <c:v>126.63955300000001</c:v>
                </c:pt>
                <c:pt idx="606">
                  <c:v>126.799728</c:v>
                </c:pt>
                <c:pt idx="607">
                  <c:v>126.959903</c:v>
                </c:pt>
                <c:pt idx="608">
                  <c:v>127.12007800000001</c:v>
                </c:pt>
                <c:pt idx="609">
                  <c:v>127.280253</c:v>
                </c:pt>
                <c:pt idx="610">
                  <c:v>127.440428</c:v>
                </c:pt>
                <c:pt idx="611">
                  <c:v>127.600604</c:v>
                </c:pt>
                <c:pt idx="612">
                  <c:v>127.760779</c:v>
                </c:pt>
                <c:pt idx="613">
                  <c:v>127.92095399999999</c:v>
                </c:pt>
                <c:pt idx="614">
                  <c:v>128.081129</c:v>
                </c:pt>
                <c:pt idx="615">
                  <c:v>128.24130400000001</c:v>
                </c:pt>
                <c:pt idx="616">
                  <c:v>128.40147899999999</c:v>
                </c:pt>
                <c:pt idx="617">
                  <c:v>128.561655</c:v>
                </c:pt>
                <c:pt idx="618">
                  <c:v>128.72183000000001</c:v>
                </c:pt>
                <c:pt idx="619">
                  <c:v>128.88200499999999</c:v>
                </c:pt>
                <c:pt idx="620">
                  <c:v>129.04218</c:v>
                </c:pt>
                <c:pt idx="621">
                  <c:v>129.20235500000001</c:v>
                </c:pt>
                <c:pt idx="622">
                  <c:v>129.36253099999999</c:v>
                </c:pt>
                <c:pt idx="623">
                  <c:v>129.522706</c:v>
                </c:pt>
                <c:pt idx="624">
                  <c:v>129.68288100000001</c:v>
                </c:pt>
                <c:pt idx="625">
                  <c:v>129.84305599999999</c:v>
                </c:pt>
                <c:pt idx="626">
                  <c:v>130.003231</c:v>
                </c:pt>
                <c:pt idx="627">
                  <c:v>130.16340600000001</c:v>
                </c:pt>
                <c:pt idx="628">
                  <c:v>130.32358199999999</c:v>
                </c:pt>
                <c:pt idx="629">
                  <c:v>130.483757</c:v>
                </c:pt>
                <c:pt idx="630">
                  <c:v>130.64393200000001</c:v>
                </c:pt>
                <c:pt idx="631">
                  <c:v>130.80410699999999</c:v>
                </c:pt>
                <c:pt idx="632">
                  <c:v>130.964282</c:v>
                </c:pt>
                <c:pt idx="633">
                  <c:v>131.12445700000001</c:v>
                </c:pt>
                <c:pt idx="634">
                  <c:v>131.28463300000001</c:v>
                </c:pt>
                <c:pt idx="635">
                  <c:v>131.44480799999999</c:v>
                </c:pt>
                <c:pt idx="636">
                  <c:v>131.604983</c:v>
                </c:pt>
                <c:pt idx="637">
                  <c:v>131.76515800000001</c:v>
                </c:pt>
                <c:pt idx="638">
                  <c:v>131.92533299999999</c:v>
                </c:pt>
                <c:pt idx="639">
                  <c:v>132.085509</c:v>
                </c:pt>
                <c:pt idx="640">
                  <c:v>132.24568400000001</c:v>
                </c:pt>
                <c:pt idx="641">
                  <c:v>132.40585899999999</c:v>
                </c:pt>
                <c:pt idx="642">
                  <c:v>132.566034</c:v>
                </c:pt>
                <c:pt idx="643">
                  <c:v>132.72620900000001</c:v>
                </c:pt>
                <c:pt idx="644">
                  <c:v>132.88638399999999</c:v>
                </c:pt>
                <c:pt idx="645">
                  <c:v>133.04656</c:v>
                </c:pt>
                <c:pt idx="646">
                  <c:v>133.20673500000001</c:v>
                </c:pt>
                <c:pt idx="647">
                  <c:v>133.36690999999999</c:v>
                </c:pt>
                <c:pt idx="648">
                  <c:v>133.527085</c:v>
                </c:pt>
                <c:pt idx="649">
                  <c:v>133.68726000000001</c:v>
                </c:pt>
                <c:pt idx="650">
                  <c:v>133.84743499999999</c:v>
                </c:pt>
                <c:pt idx="651">
                  <c:v>134.007611</c:v>
                </c:pt>
                <c:pt idx="652">
                  <c:v>134.16778600000001</c:v>
                </c:pt>
                <c:pt idx="653">
                  <c:v>134.32796099999999</c:v>
                </c:pt>
                <c:pt idx="654">
                  <c:v>134.488136</c:v>
                </c:pt>
                <c:pt idx="655">
                  <c:v>134.64831100000001</c:v>
                </c:pt>
                <c:pt idx="656">
                  <c:v>134.80848599999999</c:v>
                </c:pt>
                <c:pt idx="657">
                  <c:v>134.96866199999999</c:v>
                </c:pt>
                <c:pt idx="658">
                  <c:v>135.128837</c:v>
                </c:pt>
                <c:pt idx="659">
                  <c:v>135.28901200000001</c:v>
                </c:pt>
                <c:pt idx="660">
                  <c:v>135.44918699999999</c:v>
                </c:pt>
                <c:pt idx="661">
                  <c:v>135.609362</c:v>
                </c:pt>
                <c:pt idx="662">
                  <c:v>135.76953800000001</c:v>
                </c:pt>
                <c:pt idx="663">
                  <c:v>135.92971299999999</c:v>
                </c:pt>
                <c:pt idx="664">
                  <c:v>136.089888</c:v>
                </c:pt>
                <c:pt idx="665">
                  <c:v>136.25006300000001</c:v>
                </c:pt>
                <c:pt idx="666">
                  <c:v>136.41023799999999</c:v>
                </c:pt>
                <c:pt idx="667">
                  <c:v>136.570413</c:v>
                </c:pt>
                <c:pt idx="668">
                  <c:v>136.73058900000001</c:v>
                </c:pt>
                <c:pt idx="669">
                  <c:v>136.89076399999999</c:v>
                </c:pt>
                <c:pt idx="670">
                  <c:v>137.050939</c:v>
                </c:pt>
                <c:pt idx="671">
                  <c:v>137.21111400000001</c:v>
                </c:pt>
                <c:pt idx="672">
                  <c:v>137.37128899999999</c:v>
                </c:pt>
                <c:pt idx="673">
                  <c:v>137.531464</c:v>
                </c:pt>
                <c:pt idx="674">
                  <c:v>137.69164000000001</c:v>
                </c:pt>
                <c:pt idx="675">
                  <c:v>137.85181499999999</c:v>
                </c:pt>
                <c:pt idx="676">
                  <c:v>138.01199</c:v>
                </c:pt>
                <c:pt idx="677">
                  <c:v>138.17216500000001</c:v>
                </c:pt>
                <c:pt idx="678">
                  <c:v>138.33233999999999</c:v>
                </c:pt>
                <c:pt idx="679">
                  <c:v>138.49251599999999</c:v>
                </c:pt>
                <c:pt idx="680">
                  <c:v>138.652691</c:v>
                </c:pt>
                <c:pt idx="681">
                  <c:v>138.81286600000001</c:v>
                </c:pt>
                <c:pt idx="682">
                  <c:v>138.97304099999999</c:v>
                </c:pt>
                <c:pt idx="683">
                  <c:v>139.133216</c:v>
                </c:pt>
                <c:pt idx="684">
                  <c:v>139.29339100000001</c:v>
                </c:pt>
                <c:pt idx="685">
                  <c:v>139.45356699999999</c:v>
                </c:pt>
                <c:pt idx="686">
                  <c:v>139.613742</c:v>
                </c:pt>
                <c:pt idx="687">
                  <c:v>139.77391700000001</c:v>
                </c:pt>
                <c:pt idx="688">
                  <c:v>139.93409199999999</c:v>
                </c:pt>
                <c:pt idx="689">
                  <c:v>140.094267</c:v>
                </c:pt>
                <c:pt idx="690">
                  <c:v>140.25444200000001</c:v>
                </c:pt>
                <c:pt idx="691">
                  <c:v>140.41461799999999</c:v>
                </c:pt>
                <c:pt idx="692">
                  <c:v>140.574793</c:v>
                </c:pt>
                <c:pt idx="693">
                  <c:v>140.73496800000001</c:v>
                </c:pt>
                <c:pt idx="694">
                  <c:v>140.89514299999999</c:v>
                </c:pt>
                <c:pt idx="695">
                  <c:v>141.055318</c:v>
                </c:pt>
                <c:pt idx="696">
                  <c:v>141.21549300000001</c:v>
                </c:pt>
                <c:pt idx="697">
                  <c:v>141.37566899999999</c:v>
                </c:pt>
                <c:pt idx="698">
                  <c:v>141.535844</c:v>
                </c:pt>
                <c:pt idx="699">
                  <c:v>141.69601900000001</c:v>
                </c:pt>
                <c:pt idx="700">
                  <c:v>141.85619399999999</c:v>
                </c:pt>
                <c:pt idx="701">
                  <c:v>142.016369</c:v>
                </c:pt>
                <c:pt idx="702">
                  <c:v>142.176545</c:v>
                </c:pt>
                <c:pt idx="703">
                  <c:v>142.33672000000001</c:v>
                </c:pt>
                <c:pt idx="704">
                  <c:v>142.49689499999999</c:v>
                </c:pt>
                <c:pt idx="705">
                  <c:v>142.65707</c:v>
                </c:pt>
                <c:pt idx="706">
                  <c:v>142.81724500000001</c:v>
                </c:pt>
                <c:pt idx="707">
                  <c:v>142.97742</c:v>
                </c:pt>
                <c:pt idx="708">
                  <c:v>143.137596</c:v>
                </c:pt>
                <c:pt idx="709">
                  <c:v>143.29777100000001</c:v>
                </c:pt>
                <c:pt idx="710">
                  <c:v>143.45794599999999</c:v>
                </c:pt>
                <c:pt idx="711">
                  <c:v>143.618121</c:v>
                </c:pt>
                <c:pt idx="712">
                  <c:v>143.77829600000001</c:v>
                </c:pt>
                <c:pt idx="713">
                  <c:v>143.93847099999999</c:v>
                </c:pt>
                <c:pt idx="714">
                  <c:v>144.098647</c:v>
                </c:pt>
                <c:pt idx="715">
                  <c:v>144.25882200000001</c:v>
                </c:pt>
                <c:pt idx="716">
                  <c:v>144.41899699999999</c:v>
                </c:pt>
                <c:pt idx="717">
                  <c:v>144.579172</c:v>
                </c:pt>
                <c:pt idx="718">
                  <c:v>144.73934700000001</c:v>
                </c:pt>
                <c:pt idx="719">
                  <c:v>144.89952299999999</c:v>
                </c:pt>
                <c:pt idx="720">
                  <c:v>145.059698</c:v>
                </c:pt>
                <c:pt idx="721">
                  <c:v>145.21987300000001</c:v>
                </c:pt>
                <c:pt idx="722">
                  <c:v>145.38004799999999</c:v>
                </c:pt>
                <c:pt idx="723">
                  <c:v>145.540223</c:v>
                </c:pt>
                <c:pt idx="724">
                  <c:v>145.70039800000001</c:v>
                </c:pt>
                <c:pt idx="725">
                  <c:v>145.86057400000001</c:v>
                </c:pt>
                <c:pt idx="726">
                  <c:v>146.020749</c:v>
                </c:pt>
                <c:pt idx="727">
                  <c:v>146.180924</c:v>
                </c:pt>
                <c:pt idx="728">
                  <c:v>146.34109900000001</c:v>
                </c:pt>
                <c:pt idx="729">
                  <c:v>146.501274</c:v>
                </c:pt>
                <c:pt idx="730">
                  <c:v>146.661449</c:v>
                </c:pt>
                <c:pt idx="731">
                  <c:v>146.82162500000001</c:v>
                </c:pt>
                <c:pt idx="732">
                  <c:v>146.98179999999999</c:v>
                </c:pt>
                <c:pt idx="733">
                  <c:v>147.141975</c:v>
                </c:pt>
                <c:pt idx="734">
                  <c:v>147.30215000000001</c:v>
                </c:pt>
                <c:pt idx="735">
                  <c:v>147.46232499999999</c:v>
                </c:pt>
                <c:pt idx="736">
                  <c:v>147.622501</c:v>
                </c:pt>
                <c:pt idx="737">
                  <c:v>147.78267600000001</c:v>
                </c:pt>
                <c:pt idx="738">
                  <c:v>147.94285099999999</c:v>
                </c:pt>
                <c:pt idx="739">
                  <c:v>148.103026</c:v>
                </c:pt>
                <c:pt idx="740">
                  <c:v>148.26320100000001</c:v>
                </c:pt>
                <c:pt idx="741">
                  <c:v>148.42337599999999</c:v>
                </c:pt>
                <c:pt idx="742">
                  <c:v>148.583552</c:v>
                </c:pt>
                <c:pt idx="743">
                  <c:v>148.74372700000001</c:v>
                </c:pt>
                <c:pt idx="744">
                  <c:v>148.90390199999999</c:v>
                </c:pt>
                <c:pt idx="745">
                  <c:v>149.064077</c:v>
                </c:pt>
                <c:pt idx="746">
                  <c:v>149.22425200000001</c:v>
                </c:pt>
                <c:pt idx="747">
                  <c:v>149.38442699999999</c:v>
                </c:pt>
                <c:pt idx="748">
                  <c:v>149.544603</c:v>
                </c:pt>
                <c:pt idx="749">
                  <c:v>149.704778</c:v>
                </c:pt>
                <c:pt idx="750">
                  <c:v>149.86495300000001</c:v>
                </c:pt>
                <c:pt idx="751">
                  <c:v>150.025128</c:v>
                </c:pt>
                <c:pt idx="752">
                  <c:v>150.185303</c:v>
                </c:pt>
                <c:pt idx="753">
                  <c:v>150.34547800000001</c:v>
                </c:pt>
                <c:pt idx="754">
                  <c:v>150.50565399999999</c:v>
                </c:pt>
                <c:pt idx="755">
                  <c:v>150.665829</c:v>
                </c:pt>
                <c:pt idx="756">
                  <c:v>150.82600400000001</c:v>
                </c:pt>
                <c:pt idx="757">
                  <c:v>150.98617899999999</c:v>
                </c:pt>
                <c:pt idx="758">
                  <c:v>151.146354</c:v>
                </c:pt>
                <c:pt idx="759">
                  <c:v>151.30653000000001</c:v>
                </c:pt>
                <c:pt idx="760">
                  <c:v>151.46670499999999</c:v>
                </c:pt>
                <c:pt idx="761">
                  <c:v>151.62688</c:v>
                </c:pt>
                <c:pt idx="762">
                  <c:v>151.78705500000001</c:v>
                </c:pt>
                <c:pt idx="763">
                  <c:v>151.94722999999999</c:v>
                </c:pt>
                <c:pt idx="764">
                  <c:v>152.107405</c:v>
                </c:pt>
                <c:pt idx="765">
                  <c:v>152.26758100000001</c:v>
                </c:pt>
                <c:pt idx="766">
                  <c:v>152.42775599999999</c:v>
                </c:pt>
                <c:pt idx="767">
                  <c:v>152.587931</c:v>
                </c:pt>
                <c:pt idx="768">
                  <c:v>152.74810600000001</c:v>
                </c:pt>
                <c:pt idx="769">
                  <c:v>152.90828099999999</c:v>
                </c:pt>
                <c:pt idx="770">
                  <c:v>153.068456</c:v>
                </c:pt>
                <c:pt idx="771">
                  <c:v>153.228632</c:v>
                </c:pt>
                <c:pt idx="772">
                  <c:v>153.38880700000001</c:v>
                </c:pt>
                <c:pt idx="773">
                  <c:v>153.548982</c:v>
                </c:pt>
                <c:pt idx="774">
                  <c:v>153.709157</c:v>
                </c:pt>
                <c:pt idx="775">
                  <c:v>153.86933200000001</c:v>
                </c:pt>
                <c:pt idx="776">
                  <c:v>154.02950799999999</c:v>
                </c:pt>
                <c:pt idx="777">
                  <c:v>154.189683</c:v>
                </c:pt>
                <c:pt idx="778">
                  <c:v>154.34985800000001</c:v>
                </c:pt>
                <c:pt idx="779">
                  <c:v>154.51003299999999</c:v>
                </c:pt>
                <c:pt idx="780">
                  <c:v>154.670208</c:v>
                </c:pt>
                <c:pt idx="781">
                  <c:v>154.83038300000001</c:v>
                </c:pt>
                <c:pt idx="782">
                  <c:v>154.99055899999999</c:v>
                </c:pt>
                <c:pt idx="783">
                  <c:v>155.150734</c:v>
                </c:pt>
                <c:pt idx="784">
                  <c:v>155.31090900000001</c:v>
                </c:pt>
                <c:pt idx="785">
                  <c:v>155.47108399999999</c:v>
                </c:pt>
                <c:pt idx="786">
                  <c:v>155.631259</c:v>
                </c:pt>
                <c:pt idx="787">
                  <c:v>155.79143400000001</c:v>
                </c:pt>
                <c:pt idx="788">
                  <c:v>155.95160999999999</c:v>
                </c:pt>
                <c:pt idx="789">
                  <c:v>156.111785</c:v>
                </c:pt>
                <c:pt idx="790">
                  <c:v>156.27196000000001</c:v>
                </c:pt>
                <c:pt idx="791">
                  <c:v>156.43213499999999</c:v>
                </c:pt>
                <c:pt idx="792">
                  <c:v>156.59231</c:v>
                </c:pt>
                <c:pt idx="793">
                  <c:v>156.75248500000001</c:v>
                </c:pt>
                <c:pt idx="794">
                  <c:v>156.91266100000001</c:v>
                </c:pt>
                <c:pt idx="795">
                  <c:v>157.072836</c:v>
                </c:pt>
                <c:pt idx="796">
                  <c:v>157.233011</c:v>
                </c:pt>
                <c:pt idx="797">
                  <c:v>157.39318599999999</c:v>
                </c:pt>
                <c:pt idx="798">
                  <c:v>157.553361</c:v>
                </c:pt>
                <c:pt idx="799">
                  <c:v>157.713537</c:v>
                </c:pt>
                <c:pt idx="800">
                  <c:v>157.87371200000001</c:v>
                </c:pt>
                <c:pt idx="801">
                  <c:v>158.03388699999999</c:v>
                </c:pt>
                <c:pt idx="802">
                  <c:v>158.194062</c:v>
                </c:pt>
                <c:pt idx="803">
                  <c:v>158.35423700000001</c:v>
                </c:pt>
                <c:pt idx="804">
                  <c:v>158.51441199999999</c:v>
                </c:pt>
                <c:pt idx="805">
                  <c:v>158.674588</c:v>
                </c:pt>
                <c:pt idx="806">
                  <c:v>158.83476300000001</c:v>
                </c:pt>
                <c:pt idx="807">
                  <c:v>158.99493799999999</c:v>
                </c:pt>
                <c:pt idx="808">
                  <c:v>159.155113</c:v>
                </c:pt>
                <c:pt idx="809">
                  <c:v>159.31528800000001</c:v>
                </c:pt>
                <c:pt idx="810">
                  <c:v>159.47546299999999</c:v>
                </c:pt>
                <c:pt idx="811">
                  <c:v>159.635639</c:v>
                </c:pt>
                <c:pt idx="812">
                  <c:v>159.79581400000001</c:v>
                </c:pt>
                <c:pt idx="813">
                  <c:v>159.95598899999999</c:v>
                </c:pt>
                <c:pt idx="814">
                  <c:v>160.116164</c:v>
                </c:pt>
                <c:pt idx="815">
                  <c:v>160.27633900000001</c:v>
                </c:pt>
                <c:pt idx="816">
                  <c:v>160.43651500000001</c:v>
                </c:pt>
                <c:pt idx="817">
                  <c:v>160.59669</c:v>
                </c:pt>
                <c:pt idx="818">
                  <c:v>160.756865</c:v>
                </c:pt>
                <c:pt idx="819">
                  <c:v>160.91703999999999</c:v>
                </c:pt>
                <c:pt idx="820">
                  <c:v>161.077215</c:v>
                </c:pt>
                <c:pt idx="821">
                  <c:v>161.23739</c:v>
                </c:pt>
                <c:pt idx="822">
                  <c:v>161.39756600000001</c:v>
                </c:pt>
                <c:pt idx="823">
                  <c:v>161.55774099999999</c:v>
                </c:pt>
                <c:pt idx="824">
                  <c:v>161.717916</c:v>
                </c:pt>
                <c:pt idx="825">
                  <c:v>161.87809100000001</c:v>
                </c:pt>
                <c:pt idx="826">
                  <c:v>162.03826599999999</c:v>
                </c:pt>
                <c:pt idx="827">
                  <c:v>162.198441</c:v>
                </c:pt>
                <c:pt idx="828">
                  <c:v>162.35861700000001</c:v>
                </c:pt>
                <c:pt idx="829">
                  <c:v>162.51879199999999</c:v>
                </c:pt>
                <c:pt idx="830">
                  <c:v>162.678967</c:v>
                </c:pt>
                <c:pt idx="831">
                  <c:v>162.83914200000001</c:v>
                </c:pt>
                <c:pt idx="832">
                  <c:v>162.99931699999999</c:v>
                </c:pt>
                <c:pt idx="833">
                  <c:v>163.159492</c:v>
                </c:pt>
                <c:pt idx="834">
                  <c:v>163.31966800000001</c:v>
                </c:pt>
                <c:pt idx="835">
                  <c:v>163.47984299999999</c:v>
                </c:pt>
                <c:pt idx="836">
                  <c:v>163.640018</c:v>
                </c:pt>
                <c:pt idx="837">
                  <c:v>163.80019300000001</c:v>
                </c:pt>
                <c:pt idx="838">
                  <c:v>163.96036799999999</c:v>
                </c:pt>
                <c:pt idx="839">
                  <c:v>164.120544</c:v>
                </c:pt>
                <c:pt idx="840">
                  <c:v>164.280719</c:v>
                </c:pt>
                <c:pt idx="841">
                  <c:v>164.44089399999999</c:v>
                </c:pt>
                <c:pt idx="842">
                  <c:v>164.601069</c:v>
                </c:pt>
                <c:pt idx="843">
                  <c:v>164.761244</c:v>
                </c:pt>
                <c:pt idx="844">
                  <c:v>164.92141899999999</c:v>
                </c:pt>
                <c:pt idx="845">
                  <c:v>165.08159499999999</c:v>
                </c:pt>
                <c:pt idx="846">
                  <c:v>165.24177</c:v>
                </c:pt>
                <c:pt idx="847">
                  <c:v>165.40194500000001</c:v>
                </c:pt>
                <c:pt idx="848">
                  <c:v>165.56211999999999</c:v>
                </c:pt>
                <c:pt idx="849">
                  <c:v>165.722295</c:v>
                </c:pt>
                <c:pt idx="850">
                  <c:v>165.88247000000001</c:v>
                </c:pt>
                <c:pt idx="851">
                  <c:v>166.04264599999999</c:v>
                </c:pt>
                <c:pt idx="852">
                  <c:v>166.202821</c:v>
                </c:pt>
                <c:pt idx="853">
                  <c:v>166.36299600000001</c:v>
                </c:pt>
                <c:pt idx="854">
                  <c:v>166.52317099999999</c:v>
                </c:pt>
                <c:pt idx="855">
                  <c:v>166.683346</c:v>
                </c:pt>
                <c:pt idx="856">
                  <c:v>166.84352200000001</c:v>
                </c:pt>
                <c:pt idx="857">
                  <c:v>167.00369699999999</c:v>
                </c:pt>
                <c:pt idx="858">
                  <c:v>167.163872</c:v>
                </c:pt>
                <c:pt idx="859">
                  <c:v>167.32404700000001</c:v>
                </c:pt>
                <c:pt idx="860">
                  <c:v>167.48422199999999</c:v>
                </c:pt>
                <c:pt idx="861">
                  <c:v>167.644397</c:v>
                </c:pt>
                <c:pt idx="862">
                  <c:v>167.804573</c:v>
                </c:pt>
                <c:pt idx="863">
                  <c:v>167.96474799999999</c:v>
                </c:pt>
                <c:pt idx="864">
                  <c:v>168.124923</c:v>
                </c:pt>
                <c:pt idx="865">
                  <c:v>168.285098</c:v>
                </c:pt>
                <c:pt idx="866">
                  <c:v>168.44527299999999</c:v>
                </c:pt>
                <c:pt idx="867">
                  <c:v>168.605448</c:v>
                </c:pt>
                <c:pt idx="868">
                  <c:v>168.765624</c:v>
                </c:pt>
                <c:pt idx="869">
                  <c:v>168.92579900000001</c:v>
                </c:pt>
                <c:pt idx="870">
                  <c:v>169.08597399999999</c:v>
                </c:pt>
                <c:pt idx="871">
                  <c:v>169.246149</c:v>
                </c:pt>
                <c:pt idx="872">
                  <c:v>169.40632400000001</c:v>
                </c:pt>
                <c:pt idx="873">
                  <c:v>169.56649899999999</c:v>
                </c:pt>
                <c:pt idx="874">
                  <c:v>169.726675</c:v>
                </c:pt>
                <c:pt idx="875">
                  <c:v>169.88685000000001</c:v>
                </c:pt>
                <c:pt idx="876">
                  <c:v>170.04702499999999</c:v>
                </c:pt>
                <c:pt idx="877">
                  <c:v>170.2072</c:v>
                </c:pt>
                <c:pt idx="878">
                  <c:v>170.36737500000001</c:v>
                </c:pt>
                <c:pt idx="879">
                  <c:v>170.52755099999999</c:v>
                </c:pt>
                <c:pt idx="880">
                  <c:v>170.687726</c:v>
                </c:pt>
                <c:pt idx="881">
                  <c:v>170.84790100000001</c:v>
                </c:pt>
                <c:pt idx="882">
                  <c:v>171.00807599999999</c:v>
                </c:pt>
                <c:pt idx="883">
                  <c:v>171.168251</c:v>
                </c:pt>
                <c:pt idx="884">
                  <c:v>171.32842600000001</c:v>
                </c:pt>
                <c:pt idx="885">
                  <c:v>171.48860199999999</c:v>
                </c:pt>
                <c:pt idx="886">
                  <c:v>171.648777</c:v>
                </c:pt>
                <c:pt idx="887">
                  <c:v>171.80895200000001</c:v>
                </c:pt>
                <c:pt idx="888">
                  <c:v>171.96912699999999</c:v>
                </c:pt>
                <c:pt idx="889">
                  <c:v>172.129302</c:v>
                </c:pt>
                <c:pt idx="890">
                  <c:v>172.28947700000001</c:v>
                </c:pt>
                <c:pt idx="891">
                  <c:v>172.44965300000001</c:v>
                </c:pt>
                <c:pt idx="892">
                  <c:v>172.60982799999999</c:v>
                </c:pt>
                <c:pt idx="893">
                  <c:v>172.770003</c:v>
                </c:pt>
                <c:pt idx="894">
                  <c:v>172.93017800000001</c:v>
                </c:pt>
                <c:pt idx="895">
                  <c:v>173.09035299999999</c:v>
                </c:pt>
                <c:pt idx="896">
                  <c:v>173.250529</c:v>
                </c:pt>
                <c:pt idx="897">
                  <c:v>173.41070400000001</c:v>
                </c:pt>
                <c:pt idx="898">
                  <c:v>173.57087899999999</c:v>
                </c:pt>
                <c:pt idx="899">
                  <c:v>173.731054</c:v>
                </c:pt>
                <c:pt idx="900">
                  <c:v>173.89122900000001</c:v>
                </c:pt>
                <c:pt idx="901">
                  <c:v>174.05140399999999</c:v>
                </c:pt>
                <c:pt idx="902">
                  <c:v>174.21158</c:v>
                </c:pt>
                <c:pt idx="903">
                  <c:v>174.37175500000001</c:v>
                </c:pt>
                <c:pt idx="904">
                  <c:v>174.53192999999999</c:v>
                </c:pt>
                <c:pt idx="905">
                  <c:v>174.692105</c:v>
                </c:pt>
                <c:pt idx="906">
                  <c:v>174.85228000000001</c:v>
                </c:pt>
                <c:pt idx="907">
                  <c:v>175.01245499999999</c:v>
                </c:pt>
                <c:pt idx="908">
                  <c:v>175.172631</c:v>
                </c:pt>
                <c:pt idx="909">
                  <c:v>175.33280600000001</c:v>
                </c:pt>
                <c:pt idx="910">
                  <c:v>175.49298099999999</c:v>
                </c:pt>
                <c:pt idx="911">
                  <c:v>175.653156</c:v>
                </c:pt>
                <c:pt idx="912">
                  <c:v>175.81333100000001</c:v>
                </c:pt>
                <c:pt idx="913">
                  <c:v>175.97350700000001</c:v>
                </c:pt>
                <c:pt idx="914">
                  <c:v>176.13368199999999</c:v>
                </c:pt>
                <c:pt idx="915">
                  <c:v>176.293857</c:v>
                </c:pt>
                <c:pt idx="916">
                  <c:v>176.45403200000001</c:v>
                </c:pt>
                <c:pt idx="917">
                  <c:v>176.61420699999999</c:v>
                </c:pt>
                <c:pt idx="918">
                  <c:v>176.774382</c:v>
                </c:pt>
                <c:pt idx="919">
                  <c:v>176.93455800000001</c:v>
                </c:pt>
                <c:pt idx="920">
                  <c:v>177.09473299999999</c:v>
                </c:pt>
                <c:pt idx="921">
                  <c:v>177.254908</c:v>
                </c:pt>
                <c:pt idx="922">
                  <c:v>177.41508300000001</c:v>
                </c:pt>
                <c:pt idx="923">
                  <c:v>177.57525799999999</c:v>
                </c:pt>
                <c:pt idx="924">
                  <c:v>177.735433</c:v>
                </c:pt>
                <c:pt idx="925">
                  <c:v>177.89560900000001</c:v>
                </c:pt>
                <c:pt idx="926">
                  <c:v>178.05578399999999</c:v>
                </c:pt>
                <c:pt idx="927">
                  <c:v>178.215959</c:v>
                </c:pt>
                <c:pt idx="928">
                  <c:v>178.37613400000001</c:v>
                </c:pt>
                <c:pt idx="929">
                  <c:v>178.53630899999999</c:v>
                </c:pt>
                <c:pt idx="930">
                  <c:v>178.696484</c:v>
                </c:pt>
                <c:pt idx="931">
                  <c:v>178.85666000000001</c:v>
                </c:pt>
                <c:pt idx="932">
                  <c:v>179.01683499999999</c:v>
                </c:pt>
                <c:pt idx="933">
                  <c:v>179.17701</c:v>
                </c:pt>
                <c:pt idx="934">
                  <c:v>179.33718500000001</c:v>
                </c:pt>
                <c:pt idx="935">
                  <c:v>179.49735999999999</c:v>
                </c:pt>
                <c:pt idx="936">
                  <c:v>179.65753599999999</c:v>
                </c:pt>
                <c:pt idx="937">
                  <c:v>179.817711</c:v>
                </c:pt>
                <c:pt idx="938">
                  <c:v>179.97788600000001</c:v>
                </c:pt>
                <c:pt idx="939">
                  <c:v>180.13806099999999</c:v>
                </c:pt>
                <c:pt idx="940">
                  <c:v>180.298236</c:v>
                </c:pt>
                <c:pt idx="941">
                  <c:v>180.45841100000001</c:v>
                </c:pt>
                <c:pt idx="942">
                  <c:v>180.61858699999999</c:v>
                </c:pt>
                <c:pt idx="943">
                  <c:v>180.778762</c:v>
                </c:pt>
                <c:pt idx="944">
                  <c:v>180.93893700000001</c:v>
                </c:pt>
                <c:pt idx="945">
                  <c:v>181.09911199999999</c:v>
                </c:pt>
                <c:pt idx="946">
                  <c:v>181.259287</c:v>
                </c:pt>
                <c:pt idx="947">
                  <c:v>181.41946200000001</c:v>
                </c:pt>
                <c:pt idx="948">
                  <c:v>181.57963799999999</c:v>
                </c:pt>
                <c:pt idx="949">
                  <c:v>181.739813</c:v>
                </c:pt>
                <c:pt idx="950">
                  <c:v>181.89998800000001</c:v>
                </c:pt>
                <c:pt idx="951">
                  <c:v>182.06016299999999</c:v>
                </c:pt>
                <c:pt idx="952">
                  <c:v>182.220338</c:v>
                </c:pt>
                <c:pt idx="953">
                  <c:v>182.38051400000001</c:v>
                </c:pt>
                <c:pt idx="954">
                  <c:v>182.54068899999999</c:v>
                </c:pt>
                <c:pt idx="955">
                  <c:v>182.700864</c:v>
                </c:pt>
                <c:pt idx="956">
                  <c:v>182.86103900000001</c:v>
                </c:pt>
                <c:pt idx="957">
                  <c:v>183.02121399999999</c:v>
                </c:pt>
                <c:pt idx="958">
                  <c:v>183.181389</c:v>
                </c:pt>
                <c:pt idx="959">
                  <c:v>183.341565</c:v>
                </c:pt>
                <c:pt idx="960">
                  <c:v>183.50174000000001</c:v>
                </c:pt>
                <c:pt idx="961">
                  <c:v>183.66191499999999</c:v>
                </c:pt>
                <c:pt idx="962">
                  <c:v>183.82209</c:v>
                </c:pt>
                <c:pt idx="963">
                  <c:v>183.98226500000001</c:v>
                </c:pt>
                <c:pt idx="964">
                  <c:v>184.14243999999999</c:v>
                </c:pt>
                <c:pt idx="965">
                  <c:v>184.302616</c:v>
                </c:pt>
                <c:pt idx="966">
                  <c:v>184.46279100000001</c:v>
                </c:pt>
                <c:pt idx="967">
                  <c:v>184.62296599999999</c:v>
                </c:pt>
                <c:pt idx="968">
                  <c:v>184.783141</c:v>
                </c:pt>
                <c:pt idx="969">
                  <c:v>184.94331600000001</c:v>
                </c:pt>
                <c:pt idx="970">
                  <c:v>185.10349099999999</c:v>
                </c:pt>
                <c:pt idx="971">
                  <c:v>185.263667</c:v>
                </c:pt>
                <c:pt idx="972">
                  <c:v>185.42384200000001</c:v>
                </c:pt>
                <c:pt idx="973">
                  <c:v>185.58401699999999</c:v>
                </c:pt>
                <c:pt idx="974">
                  <c:v>185.744192</c:v>
                </c:pt>
                <c:pt idx="975">
                  <c:v>185.90436700000001</c:v>
                </c:pt>
                <c:pt idx="976">
                  <c:v>186.06454299999999</c:v>
                </c:pt>
                <c:pt idx="977">
                  <c:v>186.224718</c:v>
                </c:pt>
                <c:pt idx="978">
                  <c:v>186.38489300000001</c:v>
                </c:pt>
                <c:pt idx="979">
                  <c:v>186.54506799999999</c:v>
                </c:pt>
                <c:pt idx="980">
                  <c:v>186.705243</c:v>
                </c:pt>
                <c:pt idx="981">
                  <c:v>186.86541800000001</c:v>
                </c:pt>
                <c:pt idx="982">
                  <c:v>187.02559400000001</c:v>
                </c:pt>
                <c:pt idx="983">
                  <c:v>187.18576899999999</c:v>
                </c:pt>
                <c:pt idx="984">
                  <c:v>187.345944</c:v>
                </c:pt>
                <c:pt idx="985">
                  <c:v>187.50611900000001</c:v>
                </c:pt>
                <c:pt idx="986">
                  <c:v>187.66629399999999</c:v>
                </c:pt>
                <c:pt idx="987">
                  <c:v>187.826469</c:v>
                </c:pt>
                <c:pt idx="988">
                  <c:v>187.98664500000001</c:v>
                </c:pt>
                <c:pt idx="989">
                  <c:v>188.14681999999999</c:v>
                </c:pt>
                <c:pt idx="990">
                  <c:v>188.306995</c:v>
                </c:pt>
                <c:pt idx="991">
                  <c:v>188.46717000000001</c:v>
                </c:pt>
                <c:pt idx="992">
                  <c:v>188.62734499999999</c:v>
                </c:pt>
                <c:pt idx="993">
                  <c:v>188.787521</c:v>
                </c:pt>
                <c:pt idx="994">
                  <c:v>188.94769600000001</c:v>
                </c:pt>
                <c:pt idx="995">
                  <c:v>189.10787099999999</c:v>
                </c:pt>
                <c:pt idx="996">
                  <c:v>189.268046</c:v>
                </c:pt>
                <c:pt idx="997">
                  <c:v>189.42822100000001</c:v>
                </c:pt>
                <c:pt idx="998">
                  <c:v>189.58839599999999</c:v>
                </c:pt>
                <c:pt idx="999">
                  <c:v>189.748572</c:v>
                </c:pt>
                <c:pt idx="1000">
                  <c:v>189.90874700000001</c:v>
                </c:pt>
                <c:pt idx="1001">
                  <c:v>190.06892199999999</c:v>
                </c:pt>
                <c:pt idx="1002">
                  <c:v>190.229097</c:v>
                </c:pt>
                <c:pt idx="1003">
                  <c:v>190.38927200000001</c:v>
                </c:pt>
                <c:pt idx="1004">
                  <c:v>190.54944699999999</c:v>
                </c:pt>
                <c:pt idx="1005">
                  <c:v>190.70962299999999</c:v>
                </c:pt>
              </c:numCache>
            </c:numRef>
          </c:xVal>
          <c:yVal>
            <c:numRef>
              <c:f>Sheet1!$C$2:$C$1007</c:f>
              <c:numCache>
                <c:formatCode>General</c:formatCode>
                <c:ptCount val="1006"/>
                <c:pt idx="6">
                  <c:v>1</c:v>
                </c:pt>
                <c:pt idx="7">
                  <c:v>1.000138</c:v>
                </c:pt>
                <c:pt idx="8">
                  <c:v>1.0002789999999999</c:v>
                </c:pt>
                <c:pt idx="9">
                  <c:v>1.0004219999999999</c:v>
                </c:pt>
                <c:pt idx="10">
                  <c:v>1.0005679999999999</c:v>
                </c:pt>
                <c:pt idx="11">
                  <c:v>1.0007170000000001</c:v>
                </c:pt>
                <c:pt idx="12">
                  <c:v>1.0008680000000001</c:v>
                </c:pt>
                <c:pt idx="13">
                  <c:v>1.0010220000000001</c:v>
                </c:pt>
                <c:pt idx="14">
                  <c:v>1.0011779999999999</c:v>
                </c:pt>
                <c:pt idx="15">
                  <c:v>1.0013369999999999</c:v>
                </c:pt>
                <c:pt idx="16">
                  <c:v>1.0014989999999999</c:v>
                </c:pt>
                <c:pt idx="17">
                  <c:v>1.0016640000000001</c:v>
                </c:pt>
                <c:pt idx="18">
                  <c:v>1.0018309999999999</c:v>
                </c:pt>
                <c:pt idx="19">
                  <c:v>1.002</c:v>
                </c:pt>
                <c:pt idx="20">
                  <c:v>1.0021720000000001</c:v>
                </c:pt>
                <c:pt idx="21">
                  <c:v>1.0023470000000001</c:v>
                </c:pt>
                <c:pt idx="22">
                  <c:v>1.0025250000000001</c:v>
                </c:pt>
                <c:pt idx="23">
                  <c:v>1.002705</c:v>
                </c:pt>
                <c:pt idx="24">
                  <c:v>1.002888</c:v>
                </c:pt>
                <c:pt idx="25">
                  <c:v>1.0030730000000001</c:v>
                </c:pt>
                <c:pt idx="26">
                  <c:v>1.003261</c:v>
                </c:pt>
                <c:pt idx="27">
                  <c:v>1.003452</c:v>
                </c:pt>
                <c:pt idx="28">
                  <c:v>1.0036449999999999</c:v>
                </c:pt>
                <c:pt idx="29">
                  <c:v>1.003841</c:v>
                </c:pt>
                <c:pt idx="30">
                  <c:v>1.0040389999999999</c:v>
                </c:pt>
                <c:pt idx="31">
                  <c:v>1.00424</c:v>
                </c:pt>
                <c:pt idx="32">
                  <c:v>1.0044439999999999</c:v>
                </c:pt>
                <c:pt idx="33">
                  <c:v>1.00465</c:v>
                </c:pt>
                <c:pt idx="34">
                  <c:v>1.0048589999999999</c:v>
                </c:pt>
                <c:pt idx="35">
                  <c:v>1.005071</c:v>
                </c:pt>
                <c:pt idx="36">
                  <c:v>1.005285</c:v>
                </c:pt>
                <c:pt idx="37">
                  <c:v>1.0055019999999999</c:v>
                </c:pt>
                <c:pt idx="38">
                  <c:v>1.005722</c:v>
                </c:pt>
                <c:pt idx="39">
                  <c:v>1.0059439999999999</c:v>
                </c:pt>
                <c:pt idx="40">
                  <c:v>1.006168</c:v>
                </c:pt>
                <c:pt idx="41">
                  <c:v>1.0063960000000001</c:v>
                </c:pt>
                <c:pt idx="42">
                  <c:v>1.006626</c:v>
                </c:pt>
                <c:pt idx="43">
                  <c:v>1.006858</c:v>
                </c:pt>
                <c:pt idx="44">
                  <c:v>1.0070939999999999</c:v>
                </c:pt>
                <c:pt idx="45">
                  <c:v>1.0073319999999999</c:v>
                </c:pt>
                <c:pt idx="46">
                  <c:v>1.0075719999999999</c:v>
                </c:pt>
                <c:pt idx="47">
                  <c:v>1.0078149999999999</c:v>
                </c:pt>
                <c:pt idx="48">
                  <c:v>1.0080610000000001</c:v>
                </c:pt>
                <c:pt idx="49">
                  <c:v>1.0083089999999999</c:v>
                </c:pt>
                <c:pt idx="50">
                  <c:v>1.0085599999999999</c:v>
                </c:pt>
                <c:pt idx="51">
                  <c:v>1.0088140000000001</c:v>
                </c:pt>
                <c:pt idx="52">
                  <c:v>1.0090699999999999</c:v>
                </c:pt>
                <c:pt idx="53">
                  <c:v>1.0093289999999999</c:v>
                </c:pt>
                <c:pt idx="54">
                  <c:v>1.00959</c:v>
                </c:pt>
                <c:pt idx="55">
                  <c:v>1.0098549999999999</c:v>
                </c:pt>
                <c:pt idx="56">
                  <c:v>1.010121</c:v>
                </c:pt>
                <c:pt idx="57">
                  <c:v>1.010391</c:v>
                </c:pt>
                <c:pt idx="58">
                  <c:v>1.0106630000000001</c:v>
                </c:pt>
                <c:pt idx="59">
                  <c:v>1.010937</c:v>
                </c:pt>
                <c:pt idx="60">
                  <c:v>1.011215</c:v>
                </c:pt>
                <c:pt idx="61">
                  <c:v>1.0114939999999999</c:v>
                </c:pt>
                <c:pt idx="62">
                  <c:v>1.0117769999999999</c:v>
                </c:pt>
                <c:pt idx="63">
                  <c:v>1.012062</c:v>
                </c:pt>
                <c:pt idx="64">
                  <c:v>1.0123500000000001</c:v>
                </c:pt>
                <c:pt idx="65">
                  <c:v>1.01264</c:v>
                </c:pt>
                <c:pt idx="66">
                  <c:v>1.0129330000000001</c:v>
                </c:pt>
                <c:pt idx="67">
                  <c:v>1.0132289999999999</c:v>
                </c:pt>
                <c:pt idx="68">
                  <c:v>1.0135270000000001</c:v>
                </c:pt>
                <c:pt idx="69">
                  <c:v>1.013828</c:v>
                </c:pt>
                <c:pt idx="70">
                  <c:v>1.0141309999999999</c:v>
                </c:pt>
                <c:pt idx="71">
                  <c:v>1.0144359999999999</c:v>
                </c:pt>
                <c:pt idx="72">
                  <c:v>1.014743</c:v>
                </c:pt>
                <c:pt idx="73">
                  <c:v>1.015053</c:v>
                </c:pt>
                <c:pt idx="74">
                  <c:v>1.0153639999999999</c:v>
                </c:pt>
                <c:pt idx="75">
                  <c:v>1.0156780000000001</c:v>
                </c:pt>
                <c:pt idx="76">
                  <c:v>1.0159929999999999</c:v>
                </c:pt>
                <c:pt idx="77">
                  <c:v>1.016311</c:v>
                </c:pt>
                <c:pt idx="78">
                  <c:v>1.0166310000000001</c:v>
                </c:pt>
                <c:pt idx="79">
                  <c:v>1.016953</c:v>
                </c:pt>
                <c:pt idx="80">
                  <c:v>1.017277</c:v>
                </c:pt>
                <c:pt idx="81">
                  <c:v>1.017604</c:v>
                </c:pt>
                <c:pt idx="82">
                  <c:v>1.0179320000000001</c:v>
                </c:pt>
                <c:pt idx="83">
                  <c:v>1.0182629999999999</c:v>
                </c:pt>
                <c:pt idx="84">
                  <c:v>1.0185960000000001</c:v>
                </c:pt>
                <c:pt idx="85">
                  <c:v>1.0189299999999999</c:v>
                </c:pt>
                <c:pt idx="86">
                  <c:v>1.0192669999999999</c:v>
                </c:pt>
                <c:pt idx="87">
                  <c:v>1.019606</c:v>
                </c:pt>
                <c:pt idx="88">
                  <c:v>1.0199480000000001</c:v>
                </c:pt>
                <c:pt idx="89">
                  <c:v>1.0202910000000001</c:v>
                </c:pt>
                <c:pt idx="90">
                  <c:v>1.0206360000000001</c:v>
                </c:pt>
                <c:pt idx="91">
                  <c:v>1.0209839999999999</c:v>
                </c:pt>
                <c:pt idx="92">
                  <c:v>1.021334</c:v>
                </c:pt>
                <c:pt idx="93">
                  <c:v>1.021685</c:v>
                </c:pt>
                <c:pt idx="94">
                  <c:v>1.0220389999999999</c:v>
                </c:pt>
                <c:pt idx="95">
                  <c:v>1.0223949999999999</c:v>
                </c:pt>
                <c:pt idx="96">
                  <c:v>1.0227539999999999</c:v>
                </c:pt>
                <c:pt idx="97">
                  <c:v>1.0231140000000001</c:v>
                </c:pt>
                <c:pt idx="98">
                  <c:v>1.0234760000000001</c:v>
                </c:pt>
                <c:pt idx="99">
                  <c:v>1.023841</c:v>
                </c:pt>
                <c:pt idx="100">
                  <c:v>1.024208</c:v>
                </c:pt>
                <c:pt idx="101">
                  <c:v>1.0245759999999999</c:v>
                </c:pt>
                <c:pt idx="102">
                  <c:v>1.0249470000000001</c:v>
                </c:pt>
                <c:pt idx="103">
                  <c:v>1.02532</c:v>
                </c:pt>
                <c:pt idx="104">
                  <c:v>1.025695</c:v>
                </c:pt>
                <c:pt idx="105">
                  <c:v>1.026073</c:v>
                </c:pt>
                <c:pt idx="106">
                  <c:v>1.0264519999999999</c:v>
                </c:pt>
                <c:pt idx="107">
                  <c:v>1.026834</c:v>
                </c:pt>
                <c:pt idx="108">
                  <c:v>1.027217</c:v>
                </c:pt>
                <c:pt idx="109">
                  <c:v>1.027603</c:v>
                </c:pt>
                <c:pt idx="110">
                  <c:v>1.0279910000000001</c:v>
                </c:pt>
                <c:pt idx="111">
                  <c:v>1.028381</c:v>
                </c:pt>
                <c:pt idx="112">
                  <c:v>1.0287729999999999</c:v>
                </c:pt>
                <c:pt idx="113">
                  <c:v>1.0291669999999999</c:v>
                </c:pt>
                <c:pt idx="114">
                  <c:v>1.0295639999999999</c:v>
                </c:pt>
                <c:pt idx="115">
                  <c:v>1.029962</c:v>
                </c:pt>
                <c:pt idx="116">
                  <c:v>1.0303629999999999</c:v>
                </c:pt>
                <c:pt idx="117">
                  <c:v>1.0307660000000001</c:v>
                </c:pt>
                <c:pt idx="118">
                  <c:v>1.0311710000000001</c:v>
                </c:pt>
                <c:pt idx="119">
                  <c:v>1.0315780000000001</c:v>
                </c:pt>
                <c:pt idx="120">
                  <c:v>1.031987</c:v>
                </c:pt>
                <c:pt idx="121">
                  <c:v>1.0323979999999999</c:v>
                </c:pt>
                <c:pt idx="122">
                  <c:v>1.0328109999999999</c:v>
                </c:pt>
                <c:pt idx="123">
                  <c:v>1.0332269999999999</c:v>
                </c:pt>
                <c:pt idx="124">
                  <c:v>1.0336449999999999</c:v>
                </c:pt>
                <c:pt idx="125">
                  <c:v>1.0340640000000001</c:v>
                </c:pt>
                <c:pt idx="126">
                  <c:v>1.034486</c:v>
                </c:pt>
                <c:pt idx="127">
                  <c:v>1.03491</c:v>
                </c:pt>
                <c:pt idx="128">
                  <c:v>1.035336</c:v>
                </c:pt>
                <c:pt idx="129">
                  <c:v>1.0357639999999999</c:v>
                </c:pt>
                <c:pt idx="130">
                  <c:v>1.036195</c:v>
                </c:pt>
                <c:pt idx="131">
                  <c:v>1.036627</c:v>
                </c:pt>
                <c:pt idx="132">
                  <c:v>1.0370619999999999</c:v>
                </c:pt>
                <c:pt idx="133">
                  <c:v>1.0374989999999999</c:v>
                </c:pt>
                <c:pt idx="134">
                  <c:v>1.0379370000000001</c:v>
                </c:pt>
                <c:pt idx="135">
                  <c:v>1.038378</c:v>
                </c:pt>
                <c:pt idx="136">
                  <c:v>1.0388219999999999</c:v>
                </c:pt>
                <c:pt idx="137">
                  <c:v>1.0392669999999999</c:v>
                </c:pt>
                <c:pt idx="138">
                  <c:v>1.039714</c:v>
                </c:pt>
                <c:pt idx="139">
                  <c:v>1.0401640000000001</c:v>
                </c:pt>
                <c:pt idx="140">
                  <c:v>1.0406150000000001</c:v>
                </c:pt>
                <c:pt idx="141">
                  <c:v>1.041069</c:v>
                </c:pt>
                <c:pt idx="142">
                  <c:v>1.041525</c:v>
                </c:pt>
                <c:pt idx="143">
                  <c:v>1.0419830000000001</c:v>
                </c:pt>
                <c:pt idx="144">
                  <c:v>1.042443</c:v>
                </c:pt>
                <c:pt idx="145">
                  <c:v>1.042905</c:v>
                </c:pt>
                <c:pt idx="146">
                  <c:v>1.043369</c:v>
                </c:pt>
                <c:pt idx="147">
                  <c:v>1.043836</c:v>
                </c:pt>
                <c:pt idx="148">
                  <c:v>1.0443039999999999</c:v>
                </c:pt>
                <c:pt idx="149">
                  <c:v>1.044775</c:v>
                </c:pt>
                <c:pt idx="150">
                  <c:v>1.045248</c:v>
                </c:pt>
                <c:pt idx="151">
                  <c:v>1.045723</c:v>
                </c:pt>
                <c:pt idx="152">
                  <c:v>1.0462</c:v>
                </c:pt>
                <c:pt idx="153">
                  <c:v>1.0466789999999999</c:v>
                </c:pt>
                <c:pt idx="154">
                  <c:v>1.0471600000000001</c:v>
                </c:pt>
                <c:pt idx="155">
                  <c:v>1.047644</c:v>
                </c:pt>
                <c:pt idx="156">
                  <c:v>1.0481290000000001</c:v>
                </c:pt>
                <c:pt idx="157">
                  <c:v>1.0486169999999999</c:v>
                </c:pt>
                <c:pt idx="158">
                  <c:v>1.049107</c:v>
                </c:pt>
                <c:pt idx="159">
                  <c:v>1.0495989999999999</c:v>
                </c:pt>
                <c:pt idx="160">
                  <c:v>1.0500929999999999</c:v>
                </c:pt>
                <c:pt idx="161">
                  <c:v>1.050589</c:v>
                </c:pt>
                <c:pt idx="162">
                  <c:v>1.0510870000000001</c:v>
                </c:pt>
                <c:pt idx="163">
                  <c:v>1.051588</c:v>
                </c:pt>
                <c:pt idx="164">
                  <c:v>1.05209</c:v>
                </c:pt>
                <c:pt idx="165">
                  <c:v>1.0525949999999999</c:v>
                </c:pt>
                <c:pt idx="166">
                  <c:v>1.053102</c:v>
                </c:pt>
                <c:pt idx="167">
                  <c:v>1.0536099999999999</c:v>
                </c:pt>
                <c:pt idx="168">
                  <c:v>1.0541210000000001</c:v>
                </c:pt>
                <c:pt idx="169">
                  <c:v>1.054635</c:v>
                </c:pt>
                <c:pt idx="170">
                  <c:v>1.05515</c:v>
                </c:pt>
                <c:pt idx="171">
                  <c:v>1.0556669999999999</c:v>
                </c:pt>
                <c:pt idx="172">
                  <c:v>1.056187</c:v>
                </c:pt>
                <c:pt idx="173">
                  <c:v>1.056708</c:v>
                </c:pt>
                <c:pt idx="174">
                  <c:v>1.0572319999999999</c:v>
                </c:pt>
                <c:pt idx="175">
                  <c:v>1.057758</c:v>
                </c:pt>
                <c:pt idx="176">
                  <c:v>1.0582860000000001</c:v>
                </c:pt>
                <c:pt idx="177">
                  <c:v>1.058816</c:v>
                </c:pt>
                <c:pt idx="178">
                  <c:v>1.0593490000000001</c:v>
                </c:pt>
                <c:pt idx="179">
                  <c:v>1.0598829999999999</c:v>
                </c:pt>
                <c:pt idx="180">
                  <c:v>1.060419</c:v>
                </c:pt>
                <c:pt idx="181">
                  <c:v>1.0609580000000001</c:v>
                </c:pt>
                <c:pt idx="182">
                  <c:v>1.061499</c:v>
                </c:pt>
                <c:pt idx="183">
                  <c:v>1.0620419999999999</c:v>
                </c:pt>
                <c:pt idx="184">
                  <c:v>1.0625869999999999</c:v>
                </c:pt>
                <c:pt idx="185">
                  <c:v>1.063134</c:v>
                </c:pt>
                <c:pt idx="186">
                  <c:v>1.0636829999999999</c:v>
                </c:pt>
                <c:pt idx="187">
                  <c:v>1.0642339999999999</c:v>
                </c:pt>
                <c:pt idx="188">
                  <c:v>1.0647880000000001</c:v>
                </c:pt>
                <c:pt idx="189">
                  <c:v>1.0653429999999999</c:v>
                </c:pt>
                <c:pt idx="190">
                  <c:v>1.065901</c:v>
                </c:pt>
                <c:pt idx="191">
                  <c:v>1.0664610000000001</c:v>
                </c:pt>
                <c:pt idx="192">
                  <c:v>1.0670230000000001</c:v>
                </c:pt>
                <c:pt idx="193">
                  <c:v>1.0675870000000001</c:v>
                </c:pt>
                <c:pt idx="194">
                  <c:v>1.0681529999999999</c:v>
                </c:pt>
                <c:pt idx="195">
                  <c:v>1.0687219999999999</c:v>
                </c:pt>
                <c:pt idx="196">
                  <c:v>1.069294</c:v>
                </c:pt>
                <c:pt idx="197">
                  <c:v>1.069868</c:v>
                </c:pt>
                <c:pt idx="198">
                  <c:v>1.0704450000000001</c:v>
                </c:pt>
                <c:pt idx="199">
                  <c:v>1.0710249999999999</c:v>
                </c:pt>
                <c:pt idx="200">
                  <c:v>1.071607</c:v>
                </c:pt>
                <c:pt idx="201">
                  <c:v>1.072192</c:v>
                </c:pt>
                <c:pt idx="202">
                  <c:v>1.0727800000000001</c:v>
                </c:pt>
                <c:pt idx="203">
                  <c:v>1.0733699999999999</c:v>
                </c:pt>
                <c:pt idx="204">
                  <c:v>1.073963</c:v>
                </c:pt>
                <c:pt idx="205">
                  <c:v>1.0745579999999999</c:v>
                </c:pt>
                <c:pt idx="206">
                  <c:v>1.075156</c:v>
                </c:pt>
                <c:pt idx="207">
                  <c:v>1.0757570000000001</c:v>
                </c:pt>
                <c:pt idx="208">
                  <c:v>1.0763609999999999</c:v>
                </c:pt>
                <c:pt idx="209">
                  <c:v>1.076967</c:v>
                </c:pt>
                <c:pt idx="210">
                  <c:v>1.0775760000000001</c:v>
                </c:pt>
                <c:pt idx="211">
                  <c:v>1.078187</c:v>
                </c:pt>
                <c:pt idx="212">
                  <c:v>1.0788009999999999</c:v>
                </c:pt>
                <c:pt idx="213">
                  <c:v>1.079418</c:v>
                </c:pt>
                <c:pt idx="214">
                  <c:v>1.0800380000000001</c:v>
                </c:pt>
                <c:pt idx="215">
                  <c:v>1.08066</c:v>
                </c:pt>
                <c:pt idx="216">
                  <c:v>1.0812850000000001</c:v>
                </c:pt>
                <c:pt idx="217">
                  <c:v>1.081912</c:v>
                </c:pt>
                <c:pt idx="218">
                  <c:v>1.0825419999999999</c:v>
                </c:pt>
                <c:pt idx="219">
                  <c:v>1.083175</c:v>
                </c:pt>
                <c:pt idx="220">
                  <c:v>1.0838099999999999</c:v>
                </c:pt>
                <c:pt idx="221">
                  <c:v>1.0844480000000001</c:v>
                </c:pt>
                <c:pt idx="222">
                  <c:v>1.085089</c:v>
                </c:pt>
                <c:pt idx="223">
                  <c:v>1.0857319999999999</c:v>
                </c:pt>
                <c:pt idx="224">
                  <c:v>1.0863780000000001</c:v>
                </c:pt>
                <c:pt idx="225">
                  <c:v>1.087027</c:v>
                </c:pt>
                <c:pt idx="226">
                  <c:v>1.0876779999999999</c:v>
                </c:pt>
                <c:pt idx="227">
                  <c:v>1.0883320000000001</c:v>
                </c:pt>
                <c:pt idx="228">
                  <c:v>1.088989</c:v>
                </c:pt>
                <c:pt idx="229">
                  <c:v>1.0896479999999999</c:v>
                </c:pt>
                <c:pt idx="230">
                  <c:v>1.0903099999999999</c:v>
                </c:pt>
                <c:pt idx="231">
                  <c:v>1.090975</c:v>
                </c:pt>
                <c:pt idx="232">
                  <c:v>1.091642</c:v>
                </c:pt>
                <c:pt idx="233">
                  <c:v>1.0923119999999999</c:v>
                </c:pt>
                <c:pt idx="234">
                  <c:v>1.0929850000000001</c:v>
                </c:pt>
                <c:pt idx="235">
                  <c:v>1.0936600000000001</c:v>
                </c:pt>
                <c:pt idx="236">
                  <c:v>1.094338</c:v>
                </c:pt>
                <c:pt idx="237">
                  <c:v>1.095019</c:v>
                </c:pt>
                <c:pt idx="238">
                  <c:v>1.095702</c:v>
                </c:pt>
                <c:pt idx="239">
                  <c:v>1.0963879999999999</c:v>
                </c:pt>
                <c:pt idx="240">
                  <c:v>1.0970759999999999</c:v>
                </c:pt>
                <c:pt idx="241">
                  <c:v>1.0977669999999999</c:v>
                </c:pt>
                <c:pt idx="242">
                  <c:v>1.0984609999999999</c:v>
                </c:pt>
                <c:pt idx="243">
                  <c:v>1.0991580000000001</c:v>
                </c:pt>
                <c:pt idx="244">
                  <c:v>1.0998570000000001</c:v>
                </c:pt>
                <c:pt idx="245">
                  <c:v>1.1005590000000001</c:v>
                </c:pt>
                <c:pt idx="246">
                  <c:v>1.1012630000000001</c:v>
                </c:pt>
                <c:pt idx="247">
                  <c:v>1.1019699999999999</c:v>
                </c:pt>
                <c:pt idx="248">
                  <c:v>1.1026800000000001</c:v>
                </c:pt>
                <c:pt idx="249">
                  <c:v>1.1033930000000001</c:v>
                </c:pt>
                <c:pt idx="250">
                  <c:v>1.1041080000000001</c:v>
                </c:pt>
                <c:pt idx="251">
                  <c:v>1.1048260000000001</c:v>
                </c:pt>
                <c:pt idx="252">
                  <c:v>1.1055459999999999</c:v>
                </c:pt>
                <c:pt idx="253">
                  <c:v>1.1062689999999999</c:v>
                </c:pt>
                <c:pt idx="254">
                  <c:v>1.106995</c:v>
                </c:pt>
                <c:pt idx="255">
                  <c:v>1.107723</c:v>
                </c:pt>
                <c:pt idx="256">
                  <c:v>1.1084540000000001</c:v>
                </c:pt>
                <c:pt idx="257">
                  <c:v>1.1091880000000001</c:v>
                </c:pt>
                <c:pt idx="258">
                  <c:v>1.1099239999999999</c:v>
                </c:pt>
                <c:pt idx="259">
                  <c:v>1.110663</c:v>
                </c:pt>
                <c:pt idx="260">
                  <c:v>1.111405</c:v>
                </c:pt>
                <c:pt idx="261">
                  <c:v>1.1121490000000001</c:v>
                </c:pt>
                <c:pt idx="262">
                  <c:v>1.1128960000000001</c:v>
                </c:pt>
                <c:pt idx="263">
                  <c:v>1.1136459999999999</c:v>
                </c:pt>
                <c:pt idx="264">
                  <c:v>1.114398</c:v>
                </c:pt>
                <c:pt idx="265">
                  <c:v>1.1151530000000001</c:v>
                </c:pt>
                <c:pt idx="266">
                  <c:v>1.1159110000000001</c:v>
                </c:pt>
                <c:pt idx="267">
                  <c:v>1.116671</c:v>
                </c:pt>
                <c:pt idx="268">
                  <c:v>1.117434</c:v>
                </c:pt>
                <c:pt idx="269">
                  <c:v>1.1182000000000001</c:v>
                </c:pt>
                <c:pt idx="270">
                  <c:v>1.118968</c:v>
                </c:pt>
                <c:pt idx="271">
                  <c:v>1.119739</c:v>
                </c:pt>
                <c:pt idx="272">
                  <c:v>1.1205130000000001</c:v>
                </c:pt>
                <c:pt idx="273">
                  <c:v>1.121289</c:v>
                </c:pt>
                <c:pt idx="274">
                  <c:v>1.1220680000000001</c:v>
                </c:pt>
                <c:pt idx="275">
                  <c:v>1.122849</c:v>
                </c:pt>
                <c:pt idx="276">
                  <c:v>1.123634</c:v>
                </c:pt>
                <c:pt idx="277">
                  <c:v>1.12442</c:v>
                </c:pt>
                <c:pt idx="278">
                  <c:v>1.12521</c:v>
                </c:pt>
                <c:pt idx="279">
                  <c:v>1.1260019999999999</c:v>
                </c:pt>
                <c:pt idx="280">
                  <c:v>1.126797</c:v>
                </c:pt>
                <c:pt idx="281">
                  <c:v>1.1275949999999999</c:v>
                </c:pt>
                <c:pt idx="282">
                  <c:v>1.128395</c:v>
                </c:pt>
                <c:pt idx="283">
                  <c:v>1.129197</c:v>
                </c:pt>
                <c:pt idx="284">
                  <c:v>1.1300030000000001</c:v>
                </c:pt>
                <c:pt idx="285">
                  <c:v>1.130811</c:v>
                </c:pt>
                <c:pt idx="286">
                  <c:v>1.1316219999999999</c:v>
                </c:pt>
                <c:pt idx="287">
                  <c:v>1.1324350000000001</c:v>
                </c:pt>
                <c:pt idx="288">
                  <c:v>1.133251</c:v>
                </c:pt>
                <c:pt idx="289">
                  <c:v>1.1340699999999999</c:v>
                </c:pt>
                <c:pt idx="290">
                  <c:v>1.134892</c:v>
                </c:pt>
                <c:pt idx="291">
                  <c:v>1.1357159999999999</c:v>
                </c:pt>
                <c:pt idx="292">
                  <c:v>1.1365419999999999</c:v>
                </c:pt>
                <c:pt idx="293">
                  <c:v>1.137372</c:v>
                </c:pt>
                <c:pt idx="294">
                  <c:v>1.138204</c:v>
                </c:pt>
                <c:pt idx="295">
                  <c:v>1.139038</c:v>
                </c:pt>
                <c:pt idx="296">
                  <c:v>1.1398759999999999</c:v>
                </c:pt>
                <c:pt idx="297">
                  <c:v>1.1407160000000001</c:v>
                </c:pt>
                <c:pt idx="298">
                  <c:v>1.1415580000000001</c:v>
                </c:pt>
                <c:pt idx="299">
                  <c:v>1.142404</c:v>
                </c:pt>
                <c:pt idx="300">
                  <c:v>1.1432519999999999</c:v>
                </c:pt>
                <c:pt idx="301">
                  <c:v>1.144102</c:v>
                </c:pt>
                <c:pt idx="302">
                  <c:v>1.1449560000000001</c:v>
                </c:pt>
                <c:pt idx="303">
                  <c:v>1.1458120000000001</c:v>
                </c:pt>
                <c:pt idx="304">
                  <c:v>1.1466700000000001</c:v>
                </c:pt>
                <c:pt idx="305">
                  <c:v>1.147532</c:v>
                </c:pt>
                <c:pt idx="306">
                  <c:v>1.148396</c:v>
                </c:pt>
                <c:pt idx="307">
                  <c:v>1.149262</c:v>
                </c:pt>
                <c:pt idx="308">
                  <c:v>1.150131</c:v>
                </c:pt>
                <c:pt idx="309">
                  <c:v>1.151003</c:v>
                </c:pt>
                <c:pt idx="310">
                  <c:v>1.151878</c:v>
                </c:pt>
                <c:pt idx="311">
                  <c:v>1.152755</c:v>
                </c:pt>
                <c:pt idx="312">
                  <c:v>1.153635</c:v>
                </c:pt>
                <c:pt idx="313">
                  <c:v>1.154517</c:v>
                </c:pt>
                <c:pt idx="314">
                  <c:v>1.155403</c:v>
                </c:pt>
                <c:pt idx="315">
                  <c:v>1.15629</c:v>
                </c:pt>
                <c:pt idx="316">
                  <c:v>1.157181</c:v>
                </c:pt>
                <c:pt idx="317">
                  <c:v>1.158074</c:v>
                </c:pt>
                <c:pt idx="318">
                  <c:v>1.1589700000000001</c:v>
                </c:pt>
                <c:pt idx="319">
                  <c:v>1.1598729999999999</c:v>
                </c:pt>
                <c:pt idx="320">
                  <c:v>1.1607940000000001</c:v>
                </c:pt>
                <c:pt idx="321">
                  <c:v>1.161734</c:v>
                </c:pt>
                <c:pt idx="322">
                  <c:v>1.1626909999999999</c:v>
                </c:pt>
                <c:pt idx="323">
                  <c:v>1.1636660000000001</c:v>
                </c:pt>
                <c:pt idx="324">
                  <c:v>1.1646590000000001</c:v>
                </c:pt>
                <c:pt idx="325">
                  <c:v>1.16567</c:v>
                </c:pt>
                <c:pt idx="326">
                  <c:v>1.1667000000000001</c:v>
                </c:pt>
                <c:pt idx="327">
                  <c:v>1.1677470000000001</c:v>
                </c:pt>
                <c:pt idx="328">
                  <c:v>1.1688130000000001</c:v>
                </c:pt>
                <c:pt idx="329">
                  <c:v>1.169896</c:v>
                </c:pt>
                <c:pt idx="330">
                  <c:v>1.1709970000000001</c:v>
                </c:pt>
                <c:pt idx="331">
                  <c:v>1.1721170000000001</c:v>
                </c:pt>
                <c:pt idx="332">
                  <c:v>1.173254</c:v>
                </c:pt>
                <c:pt idx="333">
                  <c:v>1.17441</c:v>
                </c:pt>
                <c:pt idx="334">
                  <c:v>1.175584</c:v>
                </c:pt>
                <c:pt idx="335">
                  <c:v>1.1767749999999999</c:v>
                </c:pt>
                <c:pt idx="336">
                  <c:v>1.1779850000000001</c:v>
                </c:pt>
                <c:pt idx="337">
                  <c:v>1.1792130000000001</c:v>
                </c:pt>
                <c:pt idx="338">
                  <c:v>1.1804589999999999</c:v>
                </c:pt>
                <c:pt idx="339">
                  <c:v>1.1817219999999999</c:v>
                </c:pt>
                <c:pt idx="340">
                  <c:v>1.1830039999999999</c:v>
                </c:pt>
                <c:pt idx="341">
                  <c:v>1.184304</c:v>
                </c:pt>
                <c:pt idx="342">
                  <c:v>1.185622</c:v>
                </c:pt>
                <c:pt idx="343">
                  <c:v>1.186958</c:v>
                </c:pt>
                <c:pt idx="344">
                  <c:v>1.188312</c:v>
                </c:pt>
                <c:pt idx="345">
                  <c:v>1.189684</c:v>
                </c:pt>
                <c:pt idx="346">
                  <c:v>1.191074</c:v>
                </c:pt>
                <c:pt idx="347">
                  <c:v>1.192482</c:v>
                </c:pt>
                <c:pt idx="348">
                  <c:v>1.1939090000000001</c:v>
                </c:pt>
                <c:pt idx="349">
                  <c:v>1.1953530000000001</c:v>
                </c:pt>
                <c:pt idx="350">
                  <c:v>1.196815</c:v>
                </c:pt>
                <c:pt idx="351">
                  <c:v>1.1982950000000001</c:v>
                </c:pt>
                <c:pt idx="352">
                  <c:v>1.199794</c:v>
                </c:pt>
                <c:pt idx="353">
                  <c:v>1.2013100000000001</c:v>
                </c:pt>
                <c:pt idx="354">
                  <c:v>1.202844</c:v>
                </c:pt>
                <c:pt idx="355">
                  <c:v>1.2043969999999999</c:v>
                </c:pt>
                <c:pt idx="356">
                  <c:v>1.205967</c:v>
                </c:pt>
                <c:pt idx="357">
                  <c:v>1.2075560000000001</c:v>
                </c:pt>
                <c:pt idx="358">
                  <c:v>1.2091620000000001</c:v>
                </c:pt>
                <c:pt idx="359">
                  <c:v>1.2107870000000001</c:v>
                </c:pt>
                <c:pt idx="360">
                  <c:v>1.212429</c:v>
                </c:pt>
                <c:pt idx="361">
                  <c:v>1.2140899999999999</c:v>
                </c:pt>
                <c:pt idx="362">
                  <c:v>1.2157690000000001</c:v>
                </c:pt>
                <c:pt idx="363">
                  <c:v>1.2174659999999999</c:v>
                </c:pt>
                <c:pt idx="364">
                  <c:v>1.2191799999999999</c:v>
                </c:pt>
                <c:pt idx="365">
                  <c:v>1.2209129999999999</c:v>
                </c:pt>
                <c:pt idx="366">
                  <c:v>1.222664</c:v>
                </c:pt>
                <c:pt idx="367">
                  <c:v>1.2244330000000001</c:v>
                </c:pt>
                <c:pt idx="368">
                  <c:v>1.2262200000000001</c:v>
                </c:pt>
                <c:pt idx="369">
                  <c:v>1.2280249999999999</c:v>
                </c:pt>
                <c:pt idx="370">
                  <c:v>1.2298480000000001</c:v>
                </c:pt>
                <c:pt idx="371">
                  <c:v>1.231689</c:v>
                </c:pt>
                <c:pt idx="372">
                  <c:v>1.2335480000000001</c:v>
                </c:pt>
                <c:pt idx="373">
                  <c:v>1.235425</c:v>
                </c:pt>
                <c:pt idx="374">
                  <c:v>1.23732</c:v>
                </c:pt>
                <c:pt idx="375">
                  <c:v>1.239233</c:v>
                </c:pt>
                <c:pt idx="376">
                  <c:v>1.2411650000000001</c:v>
                </c:pt>
                <c:pt idx="377">
                  <c:v>1.2431140000000001</c:v>
                </c:pt>
                <c:pt idx="378">
                  <c:v>1.2450810000000001</c:v>
                </c:pt>
                <c:pt idx="379">
                  <c:v>1.247066</c:v>
                </c:pt>
                <c:pt idx="380">
                  <c:v>1.2490699999999999</c:v>
                </c:pt>
                <c:pt idx="381">
                  <c:v>1.251091</c:v>
                </c:pt>
                <c:pt idx="382">
                  <c:v>1.253131</c:v>
                </c:pt>
                <c:pt idx="383">
                  <c:v>1.255188</c:v>
                </c:pt>
                <c:pt idx="384">
                  <c:v>1.2572639999999999</c:v>
                </c:pt>
                <c:pt idx="385">
                  <c:v>1.2593570000000001</c:v>
                </c:pt>
                <c:pt idx="386">
                  <c:v>1.261469</c:v>
                </c:pt>
                <c:pt idx="387">
                  <c:v>1.2635989999999999</c:v>
                </c:pt>
                <c:pt idx="388">
                  <c:v>1.265746</c:v>
                </c:pt>
                <c:pt idx="389">
                  <c:v>1.2679119999999999</c:v>
                </c:pt>
                <c:pt idx="390">
                  <c:v>1.2700959999999999</c:v>
                </c:pt>
                <c:pt idx="391">
                  <c:v>1.2722979999999999</c:v>
                </c:pt>
                <c:pt idx="392">
                  <c:v>1.2745169999999999</c:v>
                </c:pt>
                <c:pt idx="393">
                  <c:v>1.2767550000000001</c:v>
                </c:pt>
                <c:pt idx="394">
                  <c:v>1.2790109999999999</c:v>
                </c:pt>
                <c:pt idx="395">
                  <c:v>1.281285</c:v>
                </c:pt>
                <c:pt idx="396">
                  <c:v>1.283577</c:v>
                </c:pt>
                <c:pt idx="397">
                  <c:v>1.285887</c:v>
                </c:pt>
                <c:pt idx="398">
                  <c:v>1.2882150000000001</c:v>
                </c:pt>
                <c:pt idx="399">
                  <c:v>1.2905610000000001</c:v>
                </c:pt>
                <c:pt idx="400">
                  <c:v>1.292926</c:v>
                </c:pt>
                <c:pt idx="401">
                  <c:v>1.2953079999999999</c:v>
                </c:pt>
                <c:pt idx="402">
                  <c:v>1.2977080000000001</c:v>
                </c:pt>
                <c:pt idx="403">
                  <c:v>1.3001259999999999</c:v>
                </c:pt>
                <c:pt idx="404">
                  <c:v>1.302562</c:v>
                </c:pt>
                <c:pt idx="405">
                  <c:v>1.3050170000000001</c:v>
                </c:pt>
                <c:pt idx="406">
                  <c:v>1.3074889999999999</c:v>
                </c:pt>
                <c:pt idx="407">
                  <c:v>1.3099799999999999</c:v>
                </c:pt>
                <c:pt idx="408">
                  <c:v>1.3124880000000001</c:v>
                </c:pt>
                <c:pt idx="409">
                  <c:v>1.315015</c:v>
                </c:pt>
                <c:pt idx="410">
                  <c:v>1.3175589999999999</c:v>
                </c:pt>
                <c:pt idx="411">
                  <c:v>1.320122</c:v>
                </c:pt>
                <c:pt idx="412">
                  <c:v>1.322702</c:v>
                </c:pt>
                <c:pt idx="413">
                  <c:v>1.3253010000000001</c:v>
                </c:pt>
                <c:pt idx="414">
                  <c:v>1.3279179999999999</c:v>
                </c:pt>
                <c:pt idx="415">
                  <c:v>1.330552</c:v>
                </c:pt>
                <c:pt idx="416">
                  <c:v>1.333205</c:v>
                </c:pt>
                <c:pt idx="417">
                  <c:v>1.3358760000000001</c:v>
                </c:pt>
                <c:pt idx="418">
                  <c:v>1.338565</c:v>
                </c:pt>
                <c:pt idx="419">
                  <c:v>1.341272</c:v>
                </c:pt>
                <c:pt idx="420">
                  <c:v>1.343996</c:v>
                </c:pt>
                <c:pt idx="421">
                  <c:v>1.3467389999999999</c:v>
                </c:pt>
                <c:pt idx="422">
                  <c:v>1.3494999999999999</c:v>
                </c:pt>
                <c:pt idx="423">
                  <c:v>1.352279</c:v>
                </c:pt>
                <c:pt idx="424">
                  <c:v>1.3550759999999999</c:v>
                </c:pt>
                <c:pt idx="425">
                  <c:v>1.3578920000000001</c:v>
                </c:pt>
                <c:pt idx="426">
                  <c:v>1.360725</c:v>
                </c:pt>
                <c:pt idx="427">
                  <c:v>1.3635759999999999</c:v>
                </c:pt>
                <c:pt idx="428">
                  <c:v>1.3664449999999999</c:v>
                </c:pt>
                <c:pt idx="429">
                  <c:v>1.369332</c:v>
                </c:pt>
                <c:pt idx="430">
                  <c:v>1.3722380000000001</c:v>
                </c:pt>
                <c:pt idx="431">
                  <c:v>1.3751610000000001</c:v>
                </c:pt>
                <c:pt idx="432">
                  <c:v>1.3781019999999999</c:v>
                </c:pt>
                <c:pt idx="433">
                  <c:v>1.381062</c:v>
                </c:pt>
                <c:pt idx="434">
                  <c:v>1.384039</c:v>
                </c:pt>
                <c:pt idx="435">
                  <c:v>1.387035</c:v>
                </c:pt>
                <c:pt idx="436">
                  <c:v>1.390048</c:v>
                </c:pt>
                <c:pt idx="437">
                  <c:v>1.3930800000000001</c:v>
                </c:pt>
                <c:pt idx="438">
                  <c:v>1.396129</c:v>
                </c:pt>
                <c:pt idx="439">
                  <c:v>1.399197</c:v>
                </c:pt>
                <c:pt idx="440">
                  <c:v>1.4022829999999999</c:v>
                </c:pt>
                <c:pt idx="441">
                  <c:v>1.405386</c:v>
                </c:pt>
                <c:pt idx="442">
                  <c:v>1.4085080000000001</c:v>
                </c:pt>
                <c:pt idx="443">
                  <c:v>1.411648</c:v>
                </c:pt>
                <c:pt idx="444">
                  <c:v>1.414825</c:v>
                </c:pt>
                <c:pt idx="445">
                  <c:v>1.418064</c:v>
                </c:pt>
                <c:pt idx="446">
                  <c:v>1.4213640000000001</c:v>
                </c:pt>
                <c:pt idx="447">
                  <c:v>1.4247270000000001</c:v>
                </c:pt>
                <c:pt idx="448">
                  <c:v>1.4281509999999999</c:v>
                </c:pt>
                <c:pt idx="449">
                  <c:v>1.431638</c:v>
                </c:pt>
                <c:pt idx="450">
                  <c:v>1.4351860000000001</c:v>
                </c:pt>
                <c:pt idx="451">
                  <c:v>1.438796</c:v>
                </c:pt>
                <c:pt idx="452">
                  <c:v>1.4424680000000001</c:v>
                </c:pt>
                <c:pt idx="453">
                  <c:v>1.446202</c:v>
                </c:pt>
                <c:pt idx="454">
                  <c:v>1.4499979999999999</c:v>
                </c:pt>
                <c:pt idx="455">
                  <c:v>1.4538549999999999</c:v>
                </c:pt>
                <c:pt idx="456">
                  <c:v>1.457775</c:v>
                </c:pt>
                <c:pt idx="457">
                  <c:v>1.4617560000000001</c:v>
                </c:pt>
                <c:pt idx="458">
                  <c:v>1.4658</c:v>
                </c:pt>
                <c:pt idx="459">
                  <c:v>1.469905</c:v>
                </c:pt>
                <c:pt idx="460">
                  <c:v>1.474072</c:v>
                </c:pt>
                <c:pt idx="461">
                  <c:v>1.4783010000000001</c:v>
                </c:pt>
                <c:pt idx="462">
                  <c:v>1.4825919999999999</c:v>
                </c:pt>
                <c:pt idx="463">
                  <c:v>1.486945</c:v>
                </c:pt>
                <c:pt idx="464">
                  <c:v>1.4913590000000001</c:v>
                </c:pt>
                <c:pt idx="465">
                  <c:v>1.4958359999999999</c:v>
                </c:pt>
                <c:pt idx="466">
                  <c:v>1.5003740000000001</c:v>
                </c:pt>
                <c:pt idx="467">
                  <c:v>1.504975</c:v>
                </c:pt>
                <c:pt idx="468">
                  <c:v>1.5096369999999999</c:v>
                </c:pt>
                <c:pt idx="469">
                  <c:v>1.5143610000000001</c:v>
                </c:pt>
                <c:pt idx="470">
                  <c:v>1.519147</c:v>
                </c:pt>
                <c:pt idx="471">
                  <c:v>1.523995</c:v>
                </c:pt>
                <c:pt idx="472">
                  <c:v>1.528905</c:v>
                </c:pt>
                <c:pt idx="473">
                  <c:v>1.5338769999999999</c:v>
                </c:pt>
                <c:pt idx="474">
                  <c:v>1.53891</c:v>
                </c:pt>
                <c:pt idx="475">
                  <c:v>1.544019</c:v>
                </c:pt>
                <c:pt idx="476">
                  <c:v>1.549242</c:v>
                </c:pt>
                <c:pt idx="477">
                  <c:v>1.5545789999999999</c:v>
                </c:pt>
                <c:pt idx="478">
                  <c:v>1.5600309999999999</c:v>
                </c:pt>
                <c:pt idx="479">
                  <c:v>1.565599</c:v>
                </c:pt>
                <c:pt idx="480">
                  <c:v>1.5712820000000001</c:v>
                </c:pt>
                <c:pt idx="481">
                  <c:v>1.5770789999999999</c:v>
                </c:pt>
                <c:pt idx="482">
                  <c:v>1.582992</c:v>
                </c:pt>
                <c:pt idx="483">
                  <c:v>1.5890200000000001</c:v>
                </c:pt>
                <c:pt idx="484">
                  <c:v>1.5951630000000001</c:v>
                </c:pt>
                <c:pt idx="485">
                  <c:v>1.6014219999999999</c:v>
                </c:pt>
                <c:pt idx="486">
                  <c:v>1.6077950000000001</c:v>
                </c:pt>
                <c:pt idx="487">
                  <c:v>1.6142829999999999</c:v>
                </c:pt>
                <c:pt idx="488">
                  <c:v>1.620887</c:v>
                </c:pt>
                <c:pt idx="489">
                  <c:v>1.6276060000000001</c:v>
                </c:pt>
                <c:pt idx="490">
                  <c:v>1.634439</c:v>
                </c:pt>
                <c:pt idx="491">
                  <c:v>1.6413880000000001</c:v>
                </c:pt>
                <c:pt idx="492">
                  <c:v>1.648452</c:v>
                </c:pt>
                <c:pt idx="493">
                  <c:v>1.6556310000000001</c:v>
                </c:pt>
                <c:pt idx="494">
                  <c:v>1.6629259999999999</c:v>
                </c:pt>
                <c:pt idx="495">
                  <c:v>1.6703349999999999</c:v>
                </c:pt>
                <c:pt idx="496">
                  <c:v>1.677859</c:v>
                </c:pt>
                <c:pt idx="497">
                  <c:v>1.6854990000000001</c:v>
                </c:pt>
                <c:pt idx="498">
                  <c:v>1.6932529999999999</c:v>
                </c:pt>
                <c:pt idx="499">
                  <c:v>1.7011229999999999</c:v>
                </c:pt>
                <c:pt idx="500">
                  <c:v>1.7091080000000001</c:v>
                </c:pt>
                <c:pt idx="501">
                  <c:v>1.7172080000000001</c:v>
                </c:pt>
                <c:pt idx="502">
                  <c:v>1.7254229999999999</c:v>
                </c:pt>
                <c:pt idx="503">
                  <c:v>1.7337530000000001</c:v>
                </c:pt>
                <c:pt idx="504">
                  <c:v>1.7421990000000001</c:v>
                </c:pt>
                <c:pt idx="505">
                  <c:v>1.750759</c:v>
                </c:pt>
                <c:pt idx="506">
                  <c:v>1.759447</c:v>
                </c:pt>
                <c:pt idx="507">
                  <c:v>1.7683340000000001</c:v>
                </c:pt>
                <c:pt idx="508">
                  <c:v>1.7774319999999999</c:v>
                </c:pt>
                <c:pt idx="509">
                  <c:v>1.7867420000000001</c:v>
                </c:pt>
                <c:pt idx="510">
                  <c:v>1.7962640000000001</c:v>
                </c:pt>
                <c:pt idx="511">
                  <c:v>1.8059970000000001</c:v>
                </c:pt>
                <c:pt idx="512">
                  <c:v>1.815941</c:v>
                </c:pt>
                <c:pt idx="513">
                  <c:v>1.8260959999999999</c:v>
                </c:pt>
                <c:pt idx="514">
                  <c:v>1.836463</c:v>
                </c:pt>
                <c:pt idx="515">
                  <c:v>1.8470420000000001</c:v>
                </c:pt>
                <c:pt idx="516">
                  <c:v>1.857831</c:v>
                </c:pt>
                <c:pt idx="517">
                  <c:v>1.868832</c:v>
                </c:pt>
                <c:pt idx="518">
                  <c:v>1.880045</c:v>
                </c:pt>
                <c:pt idx="519">
                  <c:v>1.8915999999999999</c:v>
                </c:pt>
                <c:pt idx="520">
                  <c:v>1.903619</c:v>
                </c:pt>
                <c:pt idx="521">
                  <c:v>1.9161029999999999</c:v>
                </c:pt>
                <c:pt idx="522">
                  <c:v>1.9290510000000001</c:v>
                </c:pt>
                <c:pt idx="523">
                  <c:v>1.9424630000000001</c:v>
                </c:pt>
                <c:pt idx="524">
                  <c:v>1.9563410000000001</c:v>
                </c:pt>
                <c:pt idx="525">
                  <c:v>1.970682</c:v>
                </c:pt>
                <c:pt idx="526">
                  <c:v>1.9854890000000001</c:v>
                </c:pt>
                <c:pt idx="527">
                  <c:v>2.000759</c:v>
                </c:pt>
                <c:pt idx="528">
                  <c:v>2.0164949999999999</c:v>
                </c:pt>
                <c:pt idx="529">
                  <c:v>2.0326949999999999</c:v>
                </c:pt>
                <c:pt idx="530">
                  <c:v>2.0493589999999999</c:v>
                </c:pt>
                <c:pt idx="531">
                  <c:v>2.0665339999999999</c:v>
                </c:pt>
                <c:pt idx="532">
                  <c:v>2.0844680000000002</c:v>
                </c:pt>
                <c:pt idx="533">
                  <c:v>2.1031979999999999</c:v>
                </c:pt>
                <c:pt idx="534">
                  <c:v>2.1227230000000001</c:v>
                </c:pt>
                <c:pt idx="535">
                  <c:v>2.1430440000000002</c:v>
                </c:pt>
                <c:pt idx="536">
                  <c:v>2.1641599999999999</c:v>
                </c:pt>
                <c:pt idx="537">
                  <c:v>2.1860789999999999</c:v>
                </c:pt>
                <c:pt idx="538">
                  <c:v>2.208942</c:v>
                </c:pt>
                <c:pt idx="539">
                  <c:v>2.232799</c:v>
                </c:pt>
                <c:pt idx="540">
                  <c:v>2.2576499999999999</c:v>
                </c:pt>
                <c:pt idx="541">
                  <c:v>2.2834949999999998</c:v>
                </c:pt>
                <c:pt idx="542">
                  <c:v>2.3103340000000001</c:v>
                </c:pt>
                <c:pt idx="543">
                  <c:v>2.3381669999999999</c:v>
                </c:pt>
                <c:pt idx="544">
                  <c:v>2.3673929999999999</c:v>
                </c:pt>
                <c:pt idx="545">
                  <c:v>2.3983479999999999</c:v>
                </c:pt>
                <c:pt idx="546">
                  <c:v>2.4310320000000001</c:v>
                </c:pt>
                <c:pt idx="547">
                  <c:v>2.4654430000000001</c:v>
                </c:pt>
                <c:pt idx="548">
                  <c:v>2.5015839999999998</c:v>
                </c:pt>
                <c:pt idx="549">
                  <c:v>2.5394519999999998</c:v>
                </c:pt>
                <c:pt idx="550">
                  <c:v>2.580155</c:v>
                </c:pt>
                <c:pt idx="551">
                  <c:v>2.625963</c:v>
                </c:pt>
                <c:pt idx="552">
                  <c:v>2.6769449999999999</c:v>
                </c:pt>
                <c:pt idx="553">
                  <c:v>2.733101</c:v>
                </c:pt>
                <c:pt idx="554">
                  <c:v>2.7944309999999999</c:v>
                </c:pt>
                <c:pt idx="555">
                  <c:v>2.860935</c:v>
                </c:pt>
                <c:pt idx="556">
                  <c:v>2.9331420000000001</c:v>
                </c:pt>
                <c:pt idx="557">
                  <c:v>3.0135930000000002</c:v>
                </c:pt>
                <c:pt idx="558">
                  <c:v>3.1023390000000002</c:v>
                </c:pt>
                <c:pt idx="559">
                  <c:v>3.198528</c:v>
                </c:pt>
                <c:pt idx="560">
                  <c:v>3.2971490000000001</c:v>
                </c:pt>
                <c:pt idx="561">
                  <c:v>3.3883930000000002</c:v>
                </c:pt>
                <c:pt idx="562">
                  <c:v>3.4713069999999999</c:v>
                </c:pt>
                <c:pt idx="563">
                  <c:v>3.535914</c:v>
                </c:pt>
                <c:pt idx="564">
                  <c:v>3.5789399999999998</c:v>
                </c:pt>
                <c:pt idx="565">
                  <c:v>3.6004960000000001</c:v>
                </c:pt>
                <c:pt idx="566">
                  <c:v>3.6044809999999998</c:v>
                </c:pt>
                <c:pt idx="567">
                  <c:v>3.5928330000000002</c:v>
                </c:pt>
                <c:pt idx="568">
                  <c:v>3.5655640000000002</c:v>
                </c:pt>
                <c:pt idx="569">
                  <c:v>3.5256810000000001</c:v>
                </c:pt>
                <c:pt idx="570">
                  <c:v>3.4754719999999999</c:v>
                </c:pt>
                <c:pt idx="571">
                  <c:v>3.4149370000000001</c:v>
                </c:pt>
                <c:pt idx="572">
                  <c:v>3.3468619999999998</c:v>
                </c:pt>
                <c:pt idx="573">
                  <c:v>3.2746270000000002</c:v>
                </c:pt>
                <c:pt idx="574">
                  <c:v>3.1982409999999999</c:v>
                </c:pt>
                <c:pt idx="575">
                  <c:v>3.1173000000000002</c:v>
                </c:pt>
                <c:pt idx="576">
                  <c:v>3.0310480000000002</c:v>
                </c:pt>
                <c:pt idx="577">
                  <c:v>2.9394689999999999</c:v>
                </c:pt>
                <c:pt idx="578">
                  <c:v>2.8425609999999999</c:v>
                </c:pt>
                <c:pt idx="579">
                  <c:v>2.7403249999999999</c:v>
                </c:pt>
                <c:pt idx="580">
                  <c:v>2.6327609999999999</c:v>
                </c:pt>
                <c:pt idx="581">
                  <c:v>2.5197240000000001</c:v>
                </c:pt>
                <c:pt idx="582">
                  <c:v>2.400582</c:v>
                </c:pt>
                <c:pt idx="583">
                  <c:v>2.2752629999999998</c:v>
                </c:pt>
                <c:pt idx="584">
                  <c:v>2.1437659999999998</c:v>
                </c:pt>
                <c:pt idx="585">
                  <c:v>2.0060920000000002</c:v>
                </c:pt>
                <c:pt idx="586">
                  <c:v>1.8622399999999999</c:v>
                </c:pt>
                <c:pt idx="587">
                  <c:v>1.7122949999999999</c:v>
                </c:pt>
                <c:pt idx="588">
                  <c:v>1.557293</c:v>
                </c:pt>
                <c:pt idx="589">
                  <c:v>1.397546</c:v>
                </c:pt>
                <c:pt idx="590">
                  <c:v>1.233366</c:v>
                </c:pt>
                <c:pt idx="591">
                  <c:v>1.0733870000000001</c:v>
                </c:pt>
                <c:pt idx="592">
                  <c:v>0.921516</c:v>
                </c:pt>
                <c:pt idx="593">
                  <c:v>0.77780899999999997</c:v>
                </c:pt>
                <c:pt idx="594">
                  <c:v>0.64908299999999997</c:v>
                </c:pt>
                <c:pt idx="595">
                  <c:v>0.54003699999999999</c:v>
                </c:pt>
                <c:pt idx="596">
                  <c:v>0.45067200000000002</c:v>
                </c:pt>
                <c:pt idx="597">
                  <c:v>0.37884299999999999</c:v>
                </c:pt>
                <c:pt idx="598">
                  <c:v>0.32220500000000002</c:v>
                </c:pt>
                <c:pt idx="599">
                  <c:v>0.28075800000000001</c:v>
                </c:pt>
                <c:pt idx="600">
                  <c:v>0.25152200000000002</c:v>
                </c:pt>
                <c:pt idx="601">
                  <c:v>0.22942399999999999</c:v>
                </c:pt>
                <c:pt idx="602">
                  <c:v>0.21437800000000001</c:v>
                </c:pt>
                <c:pt idx="603">
                  <c:v>0.20526</c:v>
                </c:pt>
                <c:pt idx="604">
                  <c:v>0.19916800000000001</c:v>
                </c:pt>
                <c:pt idx="605">
                  <c:v>0.19595599999999999</c:v>
                </c:pt>
                <c:pt idx="606">
                  <c:v>0.19508300000000001</c:v>
                </c:pt>
                <c:pt idx="607">
                  <c:v>0.19442499999999999</c:v>
                </c:pt>
                <c:pt idx="608">
                  <c:v>0.19376499999999999</c:v>
                </c:pt>
                <c:pt idx="609">
                  <c:v>0.193105</c:v>
                </c:pt>
                <c:pt idx="610">
                  <c:v>0.192442</c:v>
                </c:pt>
                <c:pt idx="611">
                  <c:v>0.19177900000000001</c:v>
                </c:pt>
                <c:pt idx="612">
                  <c:v>0.19111500000000001</c:v>
                </c:pt>
                <c:pt idx="613">
                  <c:v>0.19044900000000001</c:v>
                </c:pt>
                <c:pt idx="614">
                  <c:v>0.18978200000000001</c:v>
                </c:pt>
                <c:pt idx="615">
                  <c:v>0.189113</c:v>
                </c:pt>
                <c:pt idx="616">
                  <c:v>0.188443</c:v>
                </c:pt>
                <c:pt idx="617">
                  <c:v>0.18777199999999999</c:v>
                </c:pt>
                <c:pt idx="618">
                  <c:v>0.18709999999999999</c:v>
                </c:pt>
                <c:pt idx="619">
                  <c:v>0.18643399999999999</c:v>
                </c:pt>
                <c:pt idx="620">
                  <c:v>0.185777</c:v>
                </c:pt>
                <c:pt idx="621">
                  <c:v>0.18513099999999999</c:v>
                </c:pt>
                <c:pt idx="622">
                  <c:v>0.18449399999999999</c:v>
                </c:pt>
                <c:pt idx="623">
                  <c:v>0.183867</c:v>
                </c:pt>
                <c:pt idx="624">
                  <c:v>0.18325</c:v>
                </c:pt>
                <c:pt idx="625">
                  <c:v>0.182643</c:v>
                </c:pt>
                <c:pt idx="626">
                  <c:v>0.18204600000000001</c:v>
                </c:pt>
                <c:pt idx="627">
                  <c:v>0.18145900000000001</c:v>
                </c:pt>
                <c:pt idx="628">
                  <c:v>0.18088199999999999</c:v>
                </c:pt>
                <c:pt idx="629">
                  <c:v>0.180315</c:v>
                </c:pt>
                <c:pt idx="630">
                  <c:v>0.179758</c:v>
                </c:pt>
                <c:pt idx="631">
                  <c:v>0.17920900000000001</c:v>
                </c:pt>
                <c:pt idx="632">
                  <c:v>0.17866399999999999</c:v>
                </c:pt>
                <c:pt idx="633">
                  <c:v>0.178123</c:v>
                </c:pt>
                <c:pt idx="634">
                  <c:v>0.17758399999999999</c:v>
                </c:pt>
                <c:pt idx="635">
                  <c:v>0.17704900000000001</c:v>
                </c:pt>
                <c:pt idx="636">
                  <c:v>0.17651700000000001</c:v>
                </c:pt>
                <c:pt idx="637">
                  <c:v>0.17598800000000001</c:v>
                </c:pt>
                <c:pt idx="638">
                  <c:v>0.17546200000000001</c:v>
                </c:pt>
                <c:pt idx="639">
                  <c:v>0.17493900000000001</c:v>
                </c:pt>
                <c:pt idx="640">
                  <c:v>0.17441999999999999</c:v>
                </c:pt>
                <c:pt idx="641">
                  <c:v>0.173904</c:v>
                </c:pt>
                <c:pt idx="642">
                  <c:v>0.17339099999999999</c:v>
                </c:pt>
                <c:pt idx="643">
                  <c:v>0.17288200000000001</c:v>
                </c:pt>
                <c:pt idx="644">
                  <c:v>0.172375</c:v>
                </c:pt>
                <c:pt idx="645">
                  <c:v>0.171872</c:v>
                </c:pt>
                <c:pt idx="646">
                  <c:v>0.171372</c:v>
                </c:pt>
                <c:pt idx="647">
                  <c:v>0.170875</c:v>
                </c:pt>
                <c:pt idx="648">
                  <c:v>0.17038200000000001</c:v>
                </c:pt>
                <c:pt idx="649">
                  <c:v>0.16989199999999999</c:v>
                </c:pt>
                <c:pt idx="650">
                  <c:v>0.169405</c:v>
                </c:pt>
                <c:pt idx="651">
                  <c:v>0.16892099999999999</c:v>
                </c:pt>
                <c:pt idx="652">
                  <c:v>0.16844000000000001</c:v>
                </c:pt>
                <c:pt idx="653">
                  <c:v>0.167963</c:v>
                </c:pt>
                <c:pt idx="654">
                  <c:v>0.167488</c:v>
                </c:pt>
                <c:pt idx="655">
                  <c:v>0.167017</c:v>
                </c:pt>
                <c:pt idx="656">
                  <c:v>0.16655</c:v>
                </c:pt>
                <c:pt idx="657">
                  <c:v>0.16608500000000001</c:v>
                </c:pt>
                <c:pt idx="658">
                  <c:v>0.16562399999999999</c:v>
                </c:pt>
                <c:pt idx="659">
                  <c:v>0.16516600000000001</c:v>
                </c:pt>
                <c:pt idx="660">
                  <c:v>0.164711</c:v>
                </c:pt>
                <c:pt idx="661">
                  <c:v>0.16425899999999999</c:v>
                </c:pt>
                <c:pt idx="662">
                  <c:v>0.16381000000000001</c:v>
                </c:pt>
                <c:pt idx="663">
                  <c:v>0.16336500000000001</c:v>
                </c:pt>
                <c:pt idx="664">
                  <c:v>0.16292300000000001</c:v>
                </c:pt>
                <c:pt idx="665">
                  <c:v>0.16248399999999999</c:v>
                </c:pt>
                <c:pt idx="666">
                  <c:v>0.162049</c:v>
                </c:pt>
                <c:pt idx="667">
                  <c:v>0.16161600000000001</c:v>
                </c:pt>
                <c:pt idx="668">
                  <c:v>0.161187</c:v>
                </c:pt>
                <c:pt idx="669">
                  <c:v>0.16076099999999999</c:v>
                </c:pt>
                <c:pt idx="670">
                  <c:v>0.16033800000000001</c:v>
                </c:pt>
                <c:pt idx="671">
                  <c:v>0.15991900000000001</c:v>
                </c:pt>
                <c:pt idx="672">
                  <c:v>0.15950300000000001</c:v>
                </c:pt>
                <c:pt idx="673">
                  <c:v>0.15909000000000001</c:v>
                </c:pt>
                <c:pt idx="674">
                  <c:v>0.15867999999999999</c:v>
                </c:pt>
                <c:pt idx="675">
                  <c:v>0.158273</c:v>
                </c:pt>
                <c:pt idx="676">
                  <c:v>0.15787000000000001</c:v>
                </c:pt>
                <c:pt idx="677">
                  <c:v>0.157469</c:v>
                </c:pt>
                <c:pt idx="678">
                  <c:v>0.15707199999999999</c:v>
                </c:pt>
                <c:pt idx="679">
                  <c:v>0.15667900000000001</c:v>
                </c:pt>
                <c:pt idx="680">
                  <c:v>0.15628800000000001</c:v>
                </c:pt>
                <c:pt idx="681">
                  <c:v>0.15590100000000001</c:v>
                </c:pt>
                <c:pt idx="682">
                  <c:v>0.15551699999999999</c:v>
                </c:pt>
                <c:pt idx="683">
                  <c:v>0.155136</c:v>
                </c:pt>
                <c:pt idx="684">
                  <c:v>0.15475800000000001</c:v>
                </c:pt>
                <c:pt idx="685">
                  <c:v>0.15438299999999999</c:v>
                </c:pt>
                <c:pt idx="686">
                  <c:v>0.15401200000000001</c:v>
                </c:pt>
                <c:pt idx="687">
                  <c:v>0.153644</c:v>
                </c:pt>
                <c:pt idx="688">
                  <c:v>0.153279</c:v>
                </c:pt>
                <c:pt idx="689">
                  <c:v>0.152918</c:v>
                </c:pt>
                <c:pt idx="690">
                  <c:v>0.152559</c:v>
                </c:pt>
                <c:pt idx="691">
                  <c:v>0.15220400000000001</c:v>
                </c:pt>
                <c:pt idx="692">
                  <c:v>0.15185199999999999</c:v>
                </c:pt>
                <c:pt idx="693">
                  <c:v>0.151503</c:v>
                </c:pt>
                <c:pt idx="694">
                  <c:v>0.15115600000000001</c:v>
                </c:pt>
                <c:pt idx="695">
                  <c:v>0.15081</c:v>
                </c:pt>
                <c:pt idx="696">
                  <c:v>0.15046499999999999</c:v>
                </c:pt>
                <c:pt idx="697">
                  <c:v>0.150121</c:v>
                </c:pt>
                <c:pt idx="698">
                  <c:v>0.14977799999999999</c:v>
                </c:pt>
                <c:pt idx="699">
                  <c:v>0.14943500000000001</c:v>
                </c:pt>
                <c:pt idx="700">
                  <c:v>0.149094</c:v>
                </c:pt>
                <c:pt idx="701">
                  <c:v>0.148754</c:v>
                </c:pt>
                <c:pt idx="702">
                  <c:v>0.14841499999999999</c:v>
                </c:pt>
                <c:pt idx="703">
                  <c:v>0.14807600000000001</c:v>
                </c:pt>
                <c:pt idx="704">
                  <c:v>0.14773900000000001</c:v>
                </c:pt>
                <c:pt idx="705">
                  <c:v>0.14740300000000001</c:v>
                </c:pt>
                <c:pt idx="706">
                  <c:v>0.147068</c:v>
                </c:pt>
                <c:pt idx="707">
                  <c:v>0.146733</c:v>
                </c:pt>
                <c:pt idx="708">
                  <c:v>0.1464</c:v>
                </c:pt>
                <c:pt idx="709">
                  <c:v>0.146068</c:v>
                </c:pt>
                <c:pt idx="710">
                  <c:v>0.145736</c:v>
                </c:pt>
                <c:pt idx="711">
                  <c:v>0.14540600000000001</c:v>
                </c:pt>
                <c:pt idx="712">
                  <c:v>0.14507600000000001</c:v>
                </c:pt>
                <c:pt idx="713">
                  <c:v>0.14474799999999999</c:v>
                </c:pt>
                <c:pt idx="714">
                  <c:v>0.14442099999999999</c:v>
                </c:pt>
                <c:pt idx="715">
                  <c:v>0.144094</c:v>
                </c:pt>
                <c:pt idx="716">
                  <c:v>0.14376900000000001</c:v>
                </c:pt>
                <c:pt idx="717">
                  <c:v>0.14344399999999999</c:v>
                </c:pt>
                <c:pt idx="718">
                  <c:v>0.143121</c:v>
                </c:pt>
                <c:pt idx="719">
                  <c:v>0.14279800000000001</c:v>
                </c:pt>
                <c:pt idx="720">
                  <c:v>0.14247699999999999</c:v>
                </c:pt>
                <c:pt idx="721">
                  <c:v>0.142156</c:v>
                </c:pt>
                <c:pt idx="722">
                  <c:v>0.14183599999999999</c:v>
                </c:pt>
                <c:pt idx="723">
                  <c:v>0.141518</c:v>
                </c:pt>
                <c:pt idx="724">
                  <c:v>0.14119999999999999</c:v>
                </c:pt>
                <c:pt idx="725">
                  <c:v>0.14088400000000001</c:v>
                </c:pt>
                <c:pt idx="726">
                  <c:v>0.140568</c:v>
                </c:pt>
                <c:pt idx="727">
                  <c:v>0.14025299999999999</c:v>
                </c:pt>
                <c:pt idx="728">
                  <c:v>0.13994000000000001</c:v>
                </c:pt>
                <c:pt idx="729">
                  <c:v>0.139627</c:v>
                </c:pt>
                <c:pt idx="730">
                  <c:v>0.13931499999999999</c:v>
                </c:pt>
                <c:pt idx="731">
                  <c:v>0.13900499999999999</c:v>
                </c:pt>
                <c:pt idx="732">
                  <c:v>0.13869500000000001</c:v>
                </c:pt>
                <c:pt idx="733">
                  <c:v>0.13838600000000001</c:v>
                </c:pt>
                <c:pt idx="734">
                  <c:v>0.13807800000000001</c:v>
                </c:pt>
                <c:pt idx="735">
                  <c:v>0.137771</c:v>
                </c:pt>
                <c:pt idx="736">
                  <c:v>0.137466</c:v>
                </c:pt>
                <c:pt idx="737">
                  <c:v>0.13716100000000001</c:v>
                </c:pt>
                <c:pt idx="738">
                  <c:v>0.13685700000000001</c:v>
                </c:pt>
                <c:pt idx="739">
                  <c:v>0.13655400000000001</c:v>
                </c:pt>
                <c:pt idx="740">
                  <c:v>0.13625200000000001</c:v>
                </c:pt>
                <c:pt idx="741">
                  <c:v>0.13595099999999999</c:v>
                </c:pt>
                <c:pt idx="742">
                  <c:v>0.13565199999999999</c:v>
                </c:pt>
                <c:pt idx="743">
                  <c:v>0.135353</c:v>
                </c:pt>
                <c:pt idx="744">
                  <c:v>0.13505500000000001</c:v>
                </c:pt>
                <c:pt idx="745">
                  <c:v>0.13475799999999999</c:v>
                </c:pt>
                <c:pt idx="746">
                  <c:v>0.134462</c:v>
                </c:pt>
                <c:pt idx="747">
                  <c:v>0.13416700000000001</c:v>
                </c:pt>
                <c:pt idx="748">
                  <c:v>0.13387299999999999</c:v>
                </c:pt>
                <c:pt idx="749">
                  <c:v>0.13358</c:v>
                </c:pt>
                <c:pt idx="750">
                  <c:v>0.13328799999999999</c:v>
                </c:pt>
                <c:pt idx="751">
                  <c:v>0.132997</c:v>
                </c:pt>
                <c:pt idx="752">
                  <c:v>0.13270699999999999</c:v>
                </c:pt>
                <c:pt idx="753">
                  <c:v>0.13241800000000001</c:v>
                </c:pt>
                <c:pt idx="754">
                  <c:v>0.132129</c:v>
                </c:pt>
                <c:pt idx="755">
                  <c:v>0.13184199999999999</c:v>
                </c:pt>
                <c:pt idx="756">
                  <c:v>0.13155600000000001</c:v>
                </c:pt>
                <c:pt idx="757">
                  <c:v>0.131271</c:v>
                </c:pt>
                <c:pt idx="758">
                  <c:v>0.13098699999999999</c:v>
                </c:pt>
                <c:pt idx="759">
                  <c:v>0.13070399999999999</c:v>
                </c:pt>
                <c:pt idx="760">
                  <c:v>0.13042100000000001</c:v>
                </c:pt>
                <c:pt idx="761">
                  <c:v>0.13014000000000001</c:v>
                </c:pt>
                <c:pt idx="762">
                  <c:v>0.12986</c:v>
                </c:pt>
                <c:pt idx="763">
                  <c:v>0.129581</c:v>
                </c:pt>
                <c:pt idx="764">
                  <c:v>0.129303</c:v>
                </c:pt>
                <c:pt idx="765">
                  <c:v>0.129025</c:v>
                </c:pt>
                <c:pt idx="766">
                  <c:v>0.128749</c:v>
                </c:pt>
                <c:pt idx="767">
                  <c:v>0.128474</c:v>
                </c:pt>
                <c:pt idx="768">
                  <c:v>0.12819900000000001</c:v>
                </c:pt>
                <c:pt idx="769">
                  <c:v>0.12792600000000001</c:v>
                </c:pt>
                <c:pt idx="770">
                  <c:v>0.12765399999999999</c:v>
                </c:pt>
                <c:pt idx="771">
                  <c:v>0.127382</c:v>
                </c:pt>
                <c:pt idx="772">
                  <c:v>0.127112</c:v>
                </c:pt>
                <c:pt idx="773">
                  <c:v>0.12684200000000001</c:v>
                </c:pt>
                <c:pt idx="774">
                  <c:v>0.12657399999999999</c:v>
                </c:pt>
                <c:pt idx="775">
                  <c:v>0.126307</c:v>
                </c:pt>
                <c:pt idx="776">
                  <c:v>0.12604000000000001</c:v>
                </c:pt>
                <c:pt idx="777">
                  <c:v>0.125775</c:v>
                </c:pt>
                <c:pt idx="778">
                  <c:v>0.12551000000000001</c:v>
                </c:pt>
                <c:pt idx="779">
                  <c:v>0.125247</c:v>
                </c:pt>
                <c:pt idx="780">
                  <c:v>0.124984</c:v>
                </c:pt>
                <c:pt idx="781">
                  <c:v>0.124722</c:v>
                </c:pt>
                <c:pt idx="782">
                  <c:v>0.124462</c:v>
                </c:pt>
                <c:pt idx="783">
                  <c:v>0.12420200000000001</c:v>
                </c:pt>
                <c:pt idx="784">
                  <c:v>0.123944</c:v>
                </c:pt>
                <c:pt idx="785">
                  <c:v>0.123686</c:v>
                </c:pt>
                <c:pt idx="786">
                  <c:v>0.12343</c:v>
                </c:pt>
                <c:pt idx="787">
                  <c:v>0.12317400000000001</c:v>
                </c:pt>
                <c:pt idx="788">
                  <c:v>0.122919</c:v>
                </c:pt>
                <c:pt idx="789">
                  <c:v>0.122666</c:v>
                </c:pt>
                <c:pt idx="790">
                  <c:v>0.12241299999999999</c:v>
                </c:pt>
                <c:pt idx="791">
                  <c:v>0.12216100000000001</c:v>
                </c:pt>
                <c:pt idx="792">
                  <c:v>0.12191</c:v>
                </c:pt>
                <c:pt idx="793">
                  <c:v>0.12166100000000001</c:v>
                </c:pt>
                <c:pt idx="794">
                  <c:v>0.12141200000000001</c:v>
                </c:pt>
                <c:pt idx="795">
                  <c:v>0.12116399999999999</c:v>
                </c:pt>
                <c:pt idx="796">
                  <c:v>0.120917</c:v>
                </c:pt>
                <c:pt idx="797">
                  <c:v>0.120672</c:v>
                </c:pt>
                <c:pt idx="798">
                  <c:v>0.12042700000000001</c:v>
                </c:pt>
                <c:pt idx="799">
                  <c:v>0.120183</c:v>
                </c:pt>
                <c:pt idx="800">
                  <c:v>0.11994</c:v>
                </c:pt>
                <c:pt idx="801">
                  <c:v>0.119698</c:v>
                </c:pt>
                <c:pt idx="802">
                  <c:v>0.11945699999999999</c:v>
                </c:pt>
                <c:pt idx="803">
                  <c:v>0.119217</c:v>
                </c:pt>
                <c:pt idx="804">
                  <c:v>0.118978</c:v>
                </c:pt>
                <c:pt idx="805">
                  <c:v>0.118741</c:v>
                </c:pt>
                <c:pt idx="806">
                  <c:v>0.118504</c:v>
                </c:pt>
                <c:pt idx="807">
                  <c:v>0.118268</c:v>
                </c:pt>
                <c:pt idx="808">
                  <c:v>0.118033</c:v>
                </c:pt>
                <c:pt idx="809">
                  <c:v>0.117799</c:v>
                </c:pt>
                <c:pt idx="810">
                  <c:v>0.117566</c:v>
                </c:pt>
                <c:pt idx="811">
                  <c:v>0.11733399999999999</c:v>
                </c:pt>
                <c:pt idx="812">
                  <c:v>0.117102</c:v>
                </c:pt>
                <c:pt idx="813">
                  <c:v>0.116872</c:v>
                </c:pt>
                <c:pt idx="814">
                  <c:v>0.116643</c:v>
                </c:pt>
                <c:pt idx="815">
                  <c:v>0.116415</c:v>
                </c:pt>
                <c:pt idx="816">
                  <c:v>0.116188</c:v>
                </c:pt>
                <c:pt idx="817">
                  <c:v>0.115962</c:v>
                </c:pt>
                <c:pt idx="818">
                  <c:v>0.11573700000000001</c:v>
                </c:pt>
                <c:pt idx="819">
                  <c:v>0.115512</c:v>
                </c:pt>
                <c:pt idx="820">
                  <c:v>0.115289</c:v>
                </c:pt>
                <c:pt idx="821">
                  <c:v>0.115065</c:v>
                </c:pt>
                <c:pt idx="822">
                  <c:v>0.114843</c:v>
                </c:pt>
                <c:pt idx="823">
                  <c:v>0.114621</c:v>
                </c:pt>
                <c:pt idx="824">
                  <c:v>0.1144</c:v>
                </c:pt>
                <c:pt idx="825">
                  <c:v>0.114179</c:v>
                </c:pt>
                <c:pt idx="826">
                  <c:v>0.113959</c:v>
                </c:pt>
                <c:pt idx="827">
                  <c:v>0.11373999999999999</c:v>
                </c:pt>
                <c:pt idx="828">
                  <c:v>0.113521</c:v>
                </c:pt>
                <c:pt idx="829">
                  <c:v>0.113303</c:v>
                </c:pt>
                <c:pt idx="830">
                  <c:v>0.11308600000000001</c:v>
                </c:pt>
                <c:pt idx="831">
                  <c:v>0.112869</c:v>
                </c:pt>
                <c:pt idx="832">
                  <c:v>0.112653</c:v>
                </c:pt>
                <c:pt idx="833">
                  <c:v>0.112438</c:v>
                </c:pt>
                <c:pt idx="834">
                  <c:v>0.112223</c:v>
                </c:pt>
                <c:pt idx="835">
                  <c:v>0.112009</c:v>
                </c:pt>
                <c:pt idx="836">
                  <c:v>0.11179600000000001</c:v>
                </c:pt>
                <c:pt idx="837">
                  <c:v>0.111583</c:v>
                </c:pt>
                <c:pt idx="838">
                  <c:v>0.111371</c:v>
                </c:pt>
                <c:pt idx="839">
                  <c:v>0.11115999999999999</c:v>
                </c:pt>
                <c:pt idx="840">
                  <c:v>0.11094900000000001</c:v>
                </c:pt>
                <c:pt idx="841">
                  <c:v>0.110739</c:v>
                </c:pt>
                <c:pt idx="842">
                  <c:v>0.110529</c:v>
                </c:pt>
                <c:pt idx="843">
                  <c:v>0.11032</c:v>
                </c:pt>
                <c:pt idx="844">
                  <c:v>0.110112</c:v>
                </c:pt>
                <c:pt idx="845">
                  <c:v>0.109904</c:v>
                </c:pt>
                <c:pt idx="846">
                  <c:v>0.109697</c:v>
                </c:pt>
                <c:pt idx="847">
                  <c:v>0.109491</c:v>
                </c:pt>
                <c:pt idx="848">
                  <c:v>0.10928499999999999</c:v>
                </c:pt>
                <c:pt idx="849">
                  <c:v>0.10908</c:v>
                </c:pt>
                <c:pt idx="850">
                  <c:v>0.108876</c:v>
                </c:pt>
                <c:pt idx="851">
                  <c:v>0.108672</c:v>
                </c:pt>
                <c:pt idx="852">
                  <c:v>0.108469</c:v>
                </c:pt>
                <c:pt idx="853">
                  <c:v>0.108267</c:v>
                </c:pt>
                <c:pt idx="854">
                  <c:v>0.10806499999999999</c:v>
                </c:pt>
                <c:pt idx="855">
                  <c:v>0.107864</c:v>
                </c:pt>
                <c:pt idx="856">
                  <c:v>0.107664</c:v>
                </c:pt>
                <c:pt idx="857">
                  <c:v>0.107464</c:v>
                </c:pt>
                <c:pt idx="858">
                  <c:v>0.107265</c:v>
                </c:pt>
                <c:pt idx="859">
                  <c:v>0.10706599999999999</c:v>
                </c:pt>
                <c:pt idx="860">
                  <c:v>0.106868</c:v>
                </c:pt>
                <c:pt idx="861">
                  <c:v>0.106671</c:v>
                </c:pt>
                <c:pt idx="862">
                  <c:v>0.106475</c:v>
                </c:pt>
                <c:pt idx="863">
                  <c:v>0.106279</c:v>
                </c:pt>
                <c:pt idx="864">
                  <c:v>0.106083</c:v>
                </c:pt>
                <c:pt idx="865">
                  <c:v>0.105889</c:v>
                </c:pt>
                <c:pt idx="866">
                  <c:v>0.105695</c:v>
                </c:pt>
                <c:pt idx="867">
                  <c:v>0.105502</c:v>
                </c:pt>
                <c:pt idx="868">
                  <c:v>0.105309</c:v>
                </c:pt>
                <c:pt idx="869">
                  <c:v>0.105117</c:v>
                </c:pt>
                <c:pt idx="870">
                  <c:v>0.10492600000000001</c:v>
                </c:pt>
                <c:pt idx="871">
                  <c:v>0.10473499999999999</c:v>
                </c:pt>
                <c:pt idx="872">
                  <c:v>0.104545</c:v>
                </c:pt>
                <c:pt idx="873">
                  <c:v>0.104355</c:v>
                </c:pt>
                <c:pt idx="874">
                  <c:v>0.104167</c:v>
                </c:pt>
                <c:pt idx="875">
                  <c:v>0.103979</c:v>
                </c:pt>
                <c:pt idx="876">
                  <c:v>0.10379099999999999</c:v>
                </c:pt>
                <c:pt idx="877">
                  <c:v>0.103604</c:v>
                </c:pt>
                <c:pt idx="878">
                  <c:v>0.103418</c:v>
                </c:pt>
                <c:pt idx="879">
                  <c:v>0.10323300000000001</c:v>
                </c:pt>
                <c:pt idx="880">
                  <c:v>0.103048</c:v>
                </c:pt>
                <c:pt idx="881">
                  <c:v>0.102863</c:v>
                </c:pt>
                <c:pt idx="882">
                  <c:v>0.10267999999999999</c:v>
                </c:pt>
                <c:pt idx="883">
                  <c:v>0.102497</c:v>
                </c:pt>
                <c:pt idx="884">
                  <c:v>0.102315</c:v>
                </c:pt>
                <c:pt idx="885">
                  <c:v>0.102133</c:v>
                </c:pt>
                <c:pt idx="886">
                  <c:v>0.101952</c:v>
                </c:pt>
                <c:pt idx="887">
                  <c:v>0.101772</c:v>
                </c:pt>
                <c:pt idx="888">
                  <c:v>0.101592</c:v>
                </c:pt>
                <c:pt idx="889">
                  <c:v>0.101413</c:v>
                </c:pt>
                <c:pt idx="890">
                  <c:v>0.10123500000000001</c:v>
                </c:pt>
                <c:pt idx="891">
                  <c:v>0.10105699999999999</c:v>
                </c:pt>
                <c:pt idx="892">
                  <c:v>0.10088</c:v>
                </c:pt>
                <c:pt idx="893">
                  <c:v>0.100703</c:v>
                </c:pt>
                <c:pt idx="894">
                  <c:v>0.10052800000000001</c:v>
                </c:pt>
                <c:pt idx="895">
                  <c:v>0.100352</c:v>
                </c:pt>
                <c:pt idx="896">
                  <c:v>0.100178</c:v>
                </c:pt>
                <c:pt idx="897">
                  <c:v>0.100004</c:v>
                </c:pt>
                <c:pt idx="898">
                  <c:v>9.9831000000000003E-2</c:v>
                </c:pt>
                <c:pt idx="899">
                  <c:v>9.9657999999999997E-2</c:v>
                </c:pt>
                <c:pt idx="900">
                  <c:v>9.9486000000000005E-2</c:v>
                </c:pt>
                <c:pt idx="901">
                  <c:v>9.9315000000000001E-2</c:v>
                </c:pt>
                <c:pt idx="902">
                  <c:v>9.9144999999999997E-2</c:v>
                </c:pt>
                <c:pt idx="903">
                  <c:v>9.8974999999999994E-2</c:v>
                </c:pt>
                <c:pt idx="904">
                  <c:v>9.8805000000000004E-2</c:v>
                </c:pt>
                <c:pt idx="905">
                  <c:v>9.8637000000000002E-2</c:v>
                </c:pt>
                <c:pt idx="906">
                  <c:v>9.8469000000000001E-2</c:v>
                </c:pt>
                <c:pt idx="907">
                  <c:v>9.8300999999999999E-2</c:v>
                </c:pt>
                <c:pt idx="908">
                  <c:v>9.8135E-2</c:v>
                </c:pt>
                <c:pt idx="909">
                  <c:v>9.7969000000000001E-2</c:v>
                </c:pt>
                <c:pt idx="910">
                  <c:v>9.7803000000000001E-2</c:v>
                </c:pt>
                <c:pt idx="911">
                  <c:v>9.7638000000000003E-2</c:v>
                </c:pt>
                <c:pt idx="912">
                  <c:v>9.7474000000000005E-2</c:v>
                </c:pt>
                <c:pt idx="913">
                  <c:v>9.7310999999999995E-2</c:v>
                </c:pt>
                <c:pt idx="914">
                  <c:v>9.7147999999999998E-2</c:v>
                </c:pt>
                <c:pt idx="915">
                  <c:v>9.6986000000000003E-2</c:v>
                </c:pt>
                <c:pt idx="916">
                  <c:v>9.6823999999999993E-2</c:v>
                </c:pt>
                <c:pt idx="917">
                  <c:v>9.6662999999999999E-2</c:v>
                </c:pt>
                <c:pt idx="918">
                  <c:v>9.6503000000000005E-2</c:v>
                </c:pt>
                <c:pt idx="919">
                  <c:v>9.6343999999999999E-2</c:v>
                </c:pt>
                <c:pt idx="920">
                  <c:v>9.6185000000000007E-2</c:v>
                </c:pt>
                <c:pt idx="921">
                  <c:v>9.6026E-2</c:v>
                </c:pt>
                <c:pt idx="922">
                  <c:v>9.5868999999999996E-2</c:v>
                </c:pt>
                <c:pt idx="923">
                  <c:v>9.5712000000000005E-2</c:v>
                </c:pt>
                <c:pt idx="924">
                  <c:v>9.5556000000000002E-2</c:v>
                </c:pt>
                <c:pt idx="925">
                  <c:v>9.5399999999999999E-2</c:v>
                </c:pt>
                <c:pt idx="926">
                  <c:v>9.5244999999999996E-2</c:v>
                </c:pt>
                <c:pt idx="927">
                  <c:v>9.5089999999999994E-2</c:v>
                </c:pt>
                <c:pt idx="928">
                  <c:v>9.4936999999999994E-2</c:v>
                </c:pt>
                <c:pt idx="929">
                  <c:v>9.4783999999999993E-2</c:v>
                </c:pt>
                <c:pt idx="930">
                  <c:v>9.4631000000000007E-2</c:v>
                </c:pt>
                <c:pt idx="931">
                  <c:v>9.4478999999999994E-2</c:v>
                </c:pt>
                <c:pt idx="932">
                  <c:v>9.4327999999999995E-2</c:v>
                </c:pt>
                <c:pt idx="933">
                  <c:v>9.4177999999999998E-2</c:v>
                </c:pt>
                <c:pt idx="934">
                  <c:v>9.4028E-2</c:v>
                </c:pt>
                <c:pt idx="935">
                  <c:v>9.3879000000000004E-2</c:v>
                </c:pt>
                <c:pt idx="936">
                  <c:v>9.3729999999999994E-2</c:v>
                </c:pt>
                <c:pt idx="937">
                  <c:v>9.3581999999999999E-2</c:v>
                </c:pt>
                <c:pt idx="938">
                  <c:v>9.3435000000000004E-2</c:v>
                </c:pt>
                <c:pt idx="939">
                  <c:v>9.3288999999999997E-2</c:v>
                </c:pt>
                <c:pt idx="940">
                  <c:v>9.3143000000000004E-2</c:v>
                </c:pt>
                <c:pt idx="941">
                  <c:v>9.2996999999999996E-2</c:v>
                </c:pt>
                <c:pt idx="942">
                  <c:v>9.2853000000000005E-2</c:v>
                </c:pt>
                <c:pt idx="943">
                  <c:v>9.2709E-2</c:v>
                </c:pt>
                <c:pt idx="944">
                  <c:v>9.2563999999999994E-2</c:v>
                </c:pt>
                <c:pt idx="945">
                  <c:v>9.2419000000000001E-2</c:v>
                </c:pt>
                <c:pt idx="946">
                  <c:v>9.2273999999999995E-2</c:v>
                </c:pt>
                <c:pt idx="947">
                  <c:v>9.2128000000000002E-2</c:v>
                </c:pt>
                <c:pt idx="948">
                  <c:v>9.1981999999999994E-2</c:v>
                </c:pt>
                <c:pt idx="949">
                  <c:v>9.1836000000000001E-2</c:v>
                </c:pt>
                <c:pt idx="950">
                  <c:v>9.1689000000000007E-2</c:v>
                </c:pt>
                <c:pt idx="951">
                  <c:v>9.1540999999999997E-2</c:v>
                </c:pt>
                <c:pt idx="952">
                  <c:v>9.1393000000000002E-2</c:v>
                </c:pt>
                <c:pt idx="953">
                  <c:v>9.1245000000000007E-2</c:v>
                </c:pt>
                <c:pt idx="954">
                  <c:v>9.1096999999999997E-2</c:v>
                </c:pt>
                <c:pt idx="955">
                  <c:v>9.0947E-2</c:v>
                </c:pt>
                <c:pt idx="956">
                  <c:v>9.0798000000000004E-2</c:v>
                </c:pt>
                <c:pt idx="957">
                  <c:v>9.0648000000000006E-2</c:v>
                </c:pt>
                <c:pt idx="958">
                  <c:v>9.0497999999999995E-2</c:v>
                </c:pt>
                <c:pt idx="959">
                  <c:v>9.0346999999999997E-2</c:v>
                </c:pt>
                <c:pt idx="960">
                  <c:v>9.0195999999999998E-2</c:v>
                </c:pt>
                <c:pt idx="961">
                  <c:v>9.0043999999999999E-2</c:v>
                </c:pt>
                <c:pt idx="962">
                  <c:v>8.9892E-2</c:v>
                </c:pt>
                <c:pt idx="963">
                  <c:v>8.9738999999999999E-2</c:v>
                </c:pt>
                <c:pt idx="964">
                  <c:v>8.9585999999999999E-2</c:v>
                </c:pt>
                <c:pt idx="965">
                  <c:v>8.9432999999999999E-2</c:v>
                </c:pt>
                <c:pt idx="966">
                  <c:v>8.9278999999999997E-2</c:v>
                </c:pt>
                <c:pt idx="967">
                  <c:v>8.9124999999999996E-2</c:v>
                </c:pt>
                <c:pt idx="968">
                  <c:v>8.8969999999999994E-2</c:v>
                </c:pt>
                <c:pt idx="969">
                  <c:v>8.8815000000000005E-2</c:v>
                </c:pt>
                <c:pt idx="970">
                  <c:v>8.8660000000000003E-2</c:v>
                </c:pt>
                <c:pt idx="971">
                  <c:v>8.8503999999999999E-2</c:v>
                </c:pt>
                <c:pt idx="972">
                  <c:v>8.8346999999999995E-2</c:v>
                </c:pt>
                <c:pt idx="973">
                  <c:v>8.8190000000000004E-2</c:v>
                </c:pt>
                <c:pt idx="974">
                  <c:v>8.8033E-2</c:v>
                </c:pt>
                <c:pt idx="975">
                  <c:v>8.7875999999999996E-2</c:v>
                </c:pt>
                <c:pt idx="976">
                  <c:v>8.7717000000000003E-2</c:v>
                </c:pt>
                <c:pt idx="977">
                  <c:v>8.7558999999999998E-2</c:v>
                </c:pt>
                <c:pt idx="978">
                  <c:v>8.7400000000000005E-2</c:v>
                </c:pt>
                <c:pt idx="979">
                  <c:v>8.7240999999999999E-2</c:v>
                </c:pt>
                <c:pt idx="980">
                  <c:v>8.7081000000000006E-2</c:v>
                </c:pt>
                <c:pt idx="981">
                  <c:v>8.6920999999999998E-2</c:v>
                </c:pt>
                <c:pt idx="982">
                  <c:v>8.6760000000000004E-2</c:v>
                </c:pt>
                <c:pt idx="983">
                  <c:v>8.6598999999999995E-2</c:v>
                </c:pt>
                <c:pt idx="984">
                  <c:v>8.6437E-2</c:v>
                </c:pt>
                <c:pt idx="985">
                  <c:v>8.6275000000000004E-2</c:v>
                </c:pt>
                <c:pt idx="986">
                  <c:v>8.6112999999999995E-2</c:v>
                </c:pt>
                <c:pt idx="987">
                  <c:v>8.5949999999999999E-2</c:v>
                </c:pt>
                <c:pt idx="988">
                  <c:v>8.5787000000000002E-2</c:v>
                </c:pt>
                <c:pt idx="989">
                  <c:v>8.5623000000000005E-2</c:v>
                </c:pt>
                <c:pt idx="990">
                  <c:v>8.5458999999999993E-2</c:v>
                </c:pt>
                <c:pt idx="991">
                  <c:v>8.5294999999999996E-2</c:v>
                </c:pt>
                <c:pt idx="992">
                  <c:v>8.5129999999999997E-2</c:v>
                </c:pt>
                <c:pt idx="993">
                  <c:v>8.4964999999999999E-2</c:v>
                </c:pt>
                <c:pt idx="994">
                  <c:v>8.4798999999999999E-2</c:v>
                </c:pt>
                <c:pt idx="995">
                  <c:v>8.4633E-2</c:v>
                </c:pt>
                <c:pt idx="996">
                  <c:v>8.4465999999999999E-2</c:v>
                </c:pt>
                <c:pt idx="997">
                  <c:v>8.4298999999999999E-2</c:v>
                </c:pt>
                <c:pt idx="998">
                  <c:v>8.4130999999999997E-2</c:v>
                </c:pt>
                <c:pt idx="999">
                  <c:v>8.3963999999999997E-2</c:v>
                </c:pt>
                <c:pt idx="1000">
                  <c:v>8.3794999999999994E-2</c:v>
                </c:pt>
                <c:pt idx="1001">
                  <c:v>8.3626000000000006E-2</c:v>
                </c:pt>
                <c:pt idx="1002">
                  <c:v>8.3457000000000003E-2</c:v>
                </c:pt>
                <c:pt idx="1003">
                  <c:v>8.3288000000000001E-2</c:v>
                </c:pt>
                <c:pt idx="1004">
                  <c:v>8.3117999999999997E-2</c:v>
                </c:pt>
                <c:pt idx="1005">
                  <c:v>8.2947000000000007E-2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F20-264D-9330-4982E5918E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270 MeV/u C10</c:v>
                </c:pt>
              </c:strCache>
            </c:strRef>
          </c:tx>
          <c:spPr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Sheet1!$D$2:$D$1007</c:f>
              <c:numCache>
                <c:formatCode>General</c:formatCode>
                <c:ptCount val="1006"/>
                <c:pt idx="1">
                  <c:v>256.51</c:v>
                </c:pt>
                <c:pt idx="6">
                  <c:v>29.992000000000001</c:v>
                </c:pt>
                <c:pt idx="7">
                  <c:v>30.132155999999998</c:v>
                </c:pt>
                <c:pt idx="8">
                  <c:v>30.272311999999999</c:v>
                </c:pt>
                <c:pt idx="9">
                  <c:v>30.412468000000001</c:v>
                </c:pt>
                <c:pt idx="10">
                  <c:v>30.552624999999999</c:v>
                </c:pt>
                <c:pt idx="11">
                  <c:v>30.692781</c:v>
                </c:pt>
                <c:pt idx="12">
                  <c:v>30.832937000000001</c:v>
                </c:pt>
                <c:pt idx="13">
                  <c:v>30.973092999999999</c:v>
                </c:pt>
                <c:pt idx="14">
                  <c:v>31.113249</c:v>
                </c:pt>
                <c:pt idx="15">
                  <c:v>31.253405000000001</c:v>
                </c:pt>
                <c:pt idx="16">
                  <c:v>31.393561999999999</c:v>
                </c:pt>
                <c:pt idx="17">
                  <c:v>31.533718</c:v>
                </c:pt>
                <c:pt idx="18">
                  <c:v>31.673874000000001</c:v>
                </c:pt>
                <c:pt idx="19">
                  <c:v>31.814029999999999</c:v>
                </c:pt>
                <c:pt idx="20">
                  <c:v>31.954186</c:v>
                </c:pt>
                <c:pt idx="21">
                  <c:v>32.094341999999997</c:v>
                </c:pt>
                <c:pt idx="22">
                  <c:v>32.234498000000002</c:v>
                </c:pt>
                <c:pt idx="23">
                  <c:v>32.374654999999997</c:v>
                </c:pt>
                <c:pt idx="24">
                  <c:v>32.514811000000002</c:v>
                </c:pt>
                <c:pt idx="25">
                  <c:v>32.654966999999999</c:v>
                </c:pt>
                <c:pt idx="26">
                  <c:v>32.795122999999997</c:v>
                </c:pt>
                <c:pt idx="27">
                  <c:v>32.935279000000001</c:v>
                </c:pt>
                <c:pt idx="28">
                  <c:v>33.075434999999999</c:v>
                </c:pt>
                <c:pt idx="29">
                  <c:v>33.215592000000001</c:v>
                </c:pt>
                <c:pt idx="30">
                  <c:v>33.355747999999998</c:v>
                </c:pt>
                <c:pt idx="31">
                  <c:v>33.495904000000003</c:v>
                </c:pt>
                <c:pt idx="32">
                  <c:v>33.636060000000001</c:v>
                </c:pt>
                <c:pt idx="33">
                  <c:v>33.776215999999998</c:v>
                </c:pt>
                <c:pt idx="34">
                  <c:v>33.916372000000003</c:v>
                </c:pt>
                <c:pt idx="35">
                  <c:v>34.056528999999998</c:v>
                </c:pt>
                <c:pt idx="36">
                  <c:v>34.196685000000002</c:v>
                </c:pt>
                <c:pt idx="37">
                  <c:v>34.336841</c:v>
                </c:pt>
                <c:pt idx="38">
                  <c:v>34.476996999999997</c:v>
                </c:pt>
                <c:pt idx="39">
                  <c:v>34.617153000000002</c:v>
                </c:pt>
                <c:pt idx="40">
                  <c:v>34.757308999999999</c:v>
                </c:pt>
                <c:pt idx="41">
                  <c:v>34.897464999999997</c:v>
                </c:pt>
                <c:pt idx="42">
                  <c:v>35.037621999999999</c:v>
                </c:pt>
                <c:pt idx="43">
                  <c:v>35.177778000000004</c:v>
                </c:pt>
                <c:pt idx="44">
                  <c:v>35.317934000000001</c:v>
                </c:pt>
                <c:pt idx="45">
                  <c:v>35.458089999999999</c:v>
                </c:pt>
                <c:pt idx="46">
                  <c:v>35.598246000000003</c:v>
                </c:pt>
                <c:pt idx="47">
                  <c:v>35.738402000000001</c:v>
                </c:pt>
                <c:pt idx="48">
                  <c:v>35.878559000000003</c:v>
                </c:pt>
                <c:pt idx="49">
                  <c:v>36.018715</c:v>
                </c:pt>
                <c:pt idx="50">
                  <c:v>36.158870999999998</c:v>
                </c:pt>
                <c:pt idx="51">
                  <c:v>36.299027000000002</c:v>
                </c:pt>
                <c:pt idx="52">
                  <c:v>36.439183</c:v>
                </c:pt>
                <c:pt idx="53">
                  <c:v>36.579338999999997</c:v>
                </c:pt>
                <c:pt idx="54">
                  <c:v>36.719495000000002</c:v>
                </c:pt>
                <c:pt idx="55">
                  <c:v>36.859651999999997</c:v>
                </c:pt>
                <c:pt idx="56">
                  <c:v>36.999808000000002</c:v>
                </c:pt>
                <c:pt idx="57">
                  <c:v>37.139963999999999</c:v>
                </c:pt>
                <c:pt idx="58">
                  <c:v>37.280119999999997</c:v>
                </c:pt>
                <c:pt idx="59">
                  <c:v>37.420276000000001</c:v>
                </c:pt>
                <c:pt idx="60">
                  <c:v>37.560431999999999</c:v>
                </c:pt>
                <c:pt idx="61">
                  <c:v>37.700589000000001</c:v>
                </c:pt>
                <c:pt idx="62">
                  <c:v>37.840744999999998</c:v>
                </c:pt>
                <c:pt idx="63">
                  <c:v>37.980901000000003</c:v>
                </c:pt>
                <c:pt idx="64">
                  <c:v>38.121057</c:v>
                </c:pt>
                <c:pt idx="65">
                  <c:v>38.261212999999998</c:v>
                </c:pt>
                <c:pt idx="66">
                  <c:v>38.401369000000003</c:v>
                </c:pt>
                <c:pt idx="67">
                  <c:v>38.541525999999998</c:v>
                </c:pt>
                <c:pt idx="68">
                  <c:v>38.681682000000002</c:v>
                </c:pt>
                <c:pt idx="69">
                  <c:v>38.821838</c:v>
                </c:pt>
                <c:pt idx="70">
                  <c:v>38.961993999999997</c:v>
                </c:pt>
                <c:pt idx="71">
                  <c:v>39.102150000000002</c:v>
                </c:pt>
                <c:pt idx="72">
                  <c:v>39.242305999999999</c:v>
                </c:pt>
                <c:pt idx="73">
                  <c:v>39.382461999999997</c:v>
                </c:pt>
                <c:pt idx="74">
                  <c:v>39.522618999999999</c:v>
                </c:pt>
                <c:pt idx="75">
                  <c:v>39.662775000000003</c:v>
                </c:pt>
                <c:pt idx="76">
                  <c:v>39.802931000000001</c:v>
                </c:pt>
                <c:pt idx="77">
                  <c:v>39.943086999999998</c:v>
                </c:pt>
                <c:pt idx="78">
                  <c:v>40.083243000000003</c:v>
                </c:pt>
                <c:pt idx="79">
                  <c:v>40.223399000000001</c:v>
                </c:pt>
                <c:pt idx="80">
                  <c:v>40.363556000000003</c:v>
                </c:pt>
                <c:pt idx="81">
                  <c:v>40.503712</c:v>
                </c:pt>
                <c:pt idx="82">
                  <c:v>40.643867999999998</c:v>
                </c:pt>
                <c:pt idx="83">
                  <c:v>40.784024000000002</c:v>
                </c:pt>
                <c:pt idx="84">
                  <c:v>40.92418</c:v>
                </c:pt>
                <c:pt idx="85">
                  <c:v>41.064335999999997</c:v>
                </c:pt>
                <c:pt idx="86">
                  <c:v>41.204492000000002</c:v>
                </c:pt>
                <c:pt idx="87">
                  <c:v>41.344648999999997</c:v>
                </c:pt>
                <c:pt idx="88">
                  <c:v>41.484805000000001</c:v>
                </c:pt>
                <c:pt idx="89">
                  <c:v>41.624960999999999</c:v>
                </c:pt>
                <c:pt idx="90">
                  <c:v>41.765116999999996</c:v>
                </c:pt>
                <c:pt idx="91">
                  <c:v>41.905273000000001</c:v>
                </c:pt>
                <c:pt idx="92">
                  <c:v>42.045428999999999</c:v>
                </c:pt>
                <c:pt idx="93">
                  <c:v>42.185586000000001</c:v>
                </c:pt>
                <c:pt idx="94">
                  <c:v>42.325741999999998</c:v>
                </c:pt>
                <c:pt idx="95">
                  <c:v>42.465898000000003</c:v>
                </c:pt>
                <c:pt idx="96">
                  <c:v>42.606054</c:v>
                </c:pt>
                <c:pt idx="97">
                  <c:v>42.746209999999998</c:v>
                </c:pt>
                <c:pt idx="98">
                  <c:v>42.886366000000002</c:v>
                </c:pt>
                <c:pt idx="99">
                  <c:v>43.026522999999997</c:v>
                </c:pt>
                <c:pt idx="100">
                  <c:v>43.166679000000002</c:v>
                </c:pt>
                <c:pt idx="101">
                  <c:v>43.306835</c:v>
                </c:pt>
                <c:pt idx="102">
                  <c:v>43.446990999999997</c:v>
                </c:pt>
                <c:pt idx="103">
                  <c:v>43.587147000000002</c:v>
                </c:pt>
                <c:pt idx="104">
                  <c:v>43.727302999999999</c:v>
                </c:pt>
                <c:pt idx="105">
                  <c:v>43.867458999999997</c:v>
                </c:pt>
                <c:pt idx="106">
                  <c:v>44.007615999999999</c:v>
                </c:pt>
                <c:pt idx="107">
                  <c:v>44.147772000000003</c:v>
                </c:pt>
                <c:pt idx="108">
                  <c:v>44.287928000000001</c:v>
                </c:pt>
                <c:pt idx="109">
                  <c:v>44.428083999999998</c:v>
                </c:pt>
                <c:pt idx="110">
                  <c:v>44.568240000000003</c:v>
                </c:pt>
                <c:pt idx="111">
                  <c:v>44.708396</c:v>
                </c:pt>
                <c:pt idx="112">
                  <c:v>44.848553000000003</c:v>
                </c:pt>
                <c:pt idx="113">
                  <c:v>44.988709</c:v>
                </c:pt>
                <c:pt idx="114">
                  <c:v>45.128864999999998</c:v>
                </c:pt>
                <c:pt idx="115">
                  <c:v>45.269021000000002</c:v>
                </c:pt>
                <c:pt idx="116">
                  <c:v>45.409177</c:v>
                </c:pt>
                <c:pt idx="117">
                  <c:v>45.549332999999997</c:v>
                </c:pt>
                <c:pt idx="118">
                  <c:v>45.689489000000002</c:v>
                </c:pt>
                <c:pt idx="119">
                  <c:v>45.829645999999997</c:v>
                </c:pt>
                <c:pt idx="120">
                  <c:v>45.969802000000001</c:v>
                </c:pt>
                <c:pt idx="121">
                  <c:v>46.109957999999999</c:v>
                </c:pt>
                <c:pt idx="122">
                  <c:v>46.250114000000004</c:v>
                </c:pt>
                <c:pt idx="123">
                  <c:v>46.390270000000001</c:v>
                </c:pt>
                <c:pt idx="124">
                  <c:v>46.530425999999999</c:v>
                </c:pt>
                <c:pt idx="125">
                  <c:v>46.670583000000001</c:v>
                </c:pt>
                <c:pt idx="126">
                  <c:v>46.810738999999998</c:v>
                </c:pt>
                <c:pt idx="127">
                  <c:v>46.950895000000003</c:v>
                </c:pt>
                <c:pt idx="128">
                  <c:v>47.091051</c:v>
                </c:pt>
                <c:pt idx="129">
                  <c:v>47.231206999999998</c:v>
                </c:pt>
                <c:pt idx="130">
                  <c:v>47.371363000000002</c:v>
                </c:pt>
                <c:pt idx="131">
                  <c:v>47.511519999999997</c:v>
                </c:pt>
                <c:pt idx="132">
                  <c:v>47.651676000000002</c:v>
                </c:pt>
                <c:pt idx="133">
                  <c:v>47.791831999999999</c:v>
                </c:pt>
                <c:pt idx="134">
                  <c:v>47.931987999999997</c:v>
                </c:pt>
                <c:pt idx="135">
                  <c:v>48.072144000000002</c:v>
                </c:pt>
                <c:pt idx="136">
                  <c:v>48.212299999999999</c:v>
                </c:pt>
                <c:pt idx="137">
                  <c:v>48.352455999999997</c:v>
                </c:pt>
                <c:pt idx="138">
                  <c:v>48.492612999999999</c:v>
                </c:pt>
                <c:pt idx="139">
                  <c:v>48.632769000000003</c:v>
                </c:pt>
                <c:pt idx="140">
                  <c:v>48.772925000000001</c:v>
                </c:pt>
                <c:pt idx="141">
                  <c:v>48.913080999999998</c:v>
                </c:pt>
                <c:pt idx="142">
                  <c:v>49.053237000000003</c:v>
                </c:pt>
                <c:pt idx="143">
                  <c:v>49.193393</c:v>
                </c:pt>
                <c:pt idx="144">
                  <c:v>49.333550000000002</c:v>
                </c:pt>
                <c:pt idx="145">
                  <c:v>49.473706</c:v>
                </c:pt>
                <c:pt idx="146">
                  <c:v>49.613861999999997</c:v>
                </c:pt>
                <c:pt idx="147">
                  <c:v>49.754018000000002</c:v>
                </c:pt>
                <c:pt idx="148">
                  <c:v>49.894174</c:v>
                </c:pt>
                <c:pt idx="149">
                  <c:v>50.034329999999997</c:v>
                </c:pt>
                <c:pt idx="150">
                  <c:v>50.174486000000002</c:v>
                </c:pt>
                <c:pt idx="151">
                  <c:v>50.314642999999997</c:v>
                </c:pt>
                <c:pt idx="152">
                  <c:v>50.454799000000001</c:v>
                </c:pt>
                <c:pt idx="153">
                  <c:v>50.594954999999999</c:v>
                </c:pt>
                <c:pt idx="154">
                  <c:v>50.735111000000003</c:v>
                </c:pt>
                <c:pt idx="155">
                  <c:v>50.875267000000001</c:v>
                </c:pt>
                <c:pt idx="156">
                  <c:v>51.015422999999998</c:v>
                </c:pt>
                <c:pt idx="157">
                  <c:v>51.15558</c:v>
                </c:pt>
                <c:pt idx="158">
                  <c:v>51.295735999999998</c:v>
                </c:pt>
                <c:pt idx="159">
                  <c:v>51.435892000000003</c:v>
                </c:pt>
                <c:pt idx="160">
                  <c:v>51.576048</c:v>
                </c:pt>
                <c:pt idx="161">
                  <c:v>51.716203999999998</c:v>
                </c:pt>
                <c:pt idx="162">
                  <c:v>51.856360000000002</c:v>
                </c:pt>
                <c:pt idx="163">
                  <c:v>51.996516999999997</c:v>
                </c:pt>
                <c:pt idx="164">
                  <c:v>52.136673000000002</c:v>
                </c:pt>
                <c:pt idx="165">
                  <c:v>52.276828999999999</c:v>
                </c:pt>
                <c:pt idx="166">
                  <c:v>52.416984999999997</c:v>
                </c:pt>
                <c:pt idx="167">
                  <c:v>52.557141000000001</c:v>
                </c:pt>
                <c:pt idx="168">
                  <c:v>52.697296999999999</c:v>
                </c:pt>
                <c:pt idx="169">
                  <c:v>52.837452999999996</c:v>
                </c:pt>
                <c:pt idx="170">
                  <c:v>52.977609999999999</c:v>
                </c:pt>
                <c:pt idx="171">
                  <c:v>53.117766000000003</c:v>
                </c:pt>
                <c:pt idx="172">
                  <c:v>53.257922000000001</c:v>
                </c:pt>
                <c:pt idx="173">
                  <c:v>53.398077999999998</c:v>
                </c:pt>
                <c:pt idx="174">
                  <c:v>53.538234000000003</c:v>
                </c:pt>
                <c:pt idx="175">
                  <c:v>53.67839</c:v>
                </c:pt>
                <c:pt idx="176">
                  <c:v>53.818547000000002</c:v>
                </c:pt>
                <c:pt idx="177">
                  <c:v>53.958703</c:v>
                </c:pt>
                <c:pt idx="178">
                  <c:v>54.098858999999997</c:v>
                </c:pt>
                <c:pt idx="179">
                  <c:v>54.239015000000002</c:v>
                </c:pt>
                <c:pt idx="180">
                  <c:v>54.379170999999999</c:v>
                </c:pt>
                <c:pt idx="181">
                  <c:v>54.519326999999997</c:v>
                </c:pt>
                <c:pt idx="182">
                  <c:v>54.659483000000002</c:v>
                </c:pt>
                <c:pt idx="183">
                  <c:v>54.799639999999997</c:v>
                </c:pt>
                <c:pt idx="184">
                  <c:v>54.939796000000001</c:v>
                </c:pt>
                <c:pt idx="185">
                  <c:v>55.079951999999999</c:v>
                </c:pt>
                <c:pt idx="186">
                  <c:v>55.220108000000003</c:v>
                </c:pt>
                <c:pt idx="187">
                  <c:v>55.360264000000001</c:v>
                </c:pt>
                <c:pt idx="188">
                  <c:v>55.500419999999998</c:v>
                </c:pt>
                <c:pt idx="189">
                  <c:v>55.640577</c:v>
                </c:pt>
                <c:pt idx="190">
                  <c:v>55.780732999999998</c:v>
                </c:pt>
                <c:pt idx="191">
                  <c:v>55.920889000000003</c:v>
                </c:pt>
                <c:pt idx="192">
                  <c:v>56.061045</c:v>
                </c:pt>
                <c:pt idx="193">
                  <c:v>56.201200999999998</c:v>
                </c:pt>
                <c:pt idx="194">
                  <c:v>56.341357000000002</c:v>
                </c:pt>
                <c:pt idx="195">
                  <c:v>56.481513999999997</c:v>
                </c:pt>
                <c:pt idx="196">
                  <c:v>56.621670000000002</c:v>
                </c:pt>
                <c:pt idx="197">
                  <c:v>56.761825999999999</c:v>
                </c:pt>
                <c:pt idx="198">
                  <c:v>56.901981999999997</c:v>
                </c:pt>
                <c:pt idx="199">
                  <c:v>57.042138000000001</c:v>
                </c:pt>
                <c:pt idx="200">
                  <c:v>57.182293999999999</c:v>
                </c:pt>
                <c:pt idx="201">
                  <c:v>57.322450000000003</c:v>
                </c:pt>
                <c:pt idx="202">
                  <c:v>57.462606999999998</c:v>
                </c:pt>
                <c:pt idx="203">
                  <c:v>57.602763000000003</c:v>
                </c:pt>
                <c:pt idx="204">
                  <c:v>57.742919000000001</c:v>
                </c:pt>
                <c:pt idx="205">
                  <c:v>57.883074999999998</c:v>
                </c:pt>
                <c:pt idx="206">
                  <c:v>58.023231000000003</c:v>
                </c:pt>
                <c:pt idx="207">
                  <c:v>58.163387</c:v>
                </c:pt>
                <c:pt idx="208">
                  <c:v>58.303544000000002</c:v>
                </c:pt>
                <c:pt idx="209">
                  <c:v>58.4437</c:v>
                </c:pt>
                <c:pt idx="210">
                  <c:v>58.583855999999997</c:v>
                </c:pt>
                <c:pt idx="211">
                  <c:v>58.724012000000002</c:v>
                </c:pt>
                <c:pt idx="212">
                  <c:v>58.864167999999999</c:v>
                </c:pt>
                <c:pt idx="213">
                  <c:v>59.004323999999997</c:v>
                </c:pt>
                <c:pt idx="214">
                  <c:v>59.144480000000001</c:v>
                </c:pt>
                <c:pt idx="215">
                  <c:v>59.284636999999996</c:v>
                </c:pt>
                <c:pt idx="216">
                  <c:v>59.424793000000001</c:v>
                </c:pt>
                <c:pt idx="217">
                  <c:v>59.564948999999999</c:v>
                </c:pt>
                <c:pt idx="218">
                  <c:v>59.705105000000003</c:v>
                </c:pt>
                <c:pt idx="219">
                  <c:v>59.845261000000001</c:v>
                </c:pt>
                <c:pt idx="220">
                  <c:v>59.985416999999998</c:v>
                </c:pt>
                <c:pt idx="221">
                  <c:v>60.125574</c:v>
                </c:pt>
                <c:pt idx="222">
                  <c:v>60.265729999999998</c:v>
                </c:pt>
                <c:pt idx="223">
                  <c:v>60.405886000000002</c:v>
                </c:pt>
                <c:pt idx="224">
                  <c:v>60.546042</c:v>
                </c:pt>
                <c:pt idx="225">
                  <c:v>60.686197999999997</c:v>
                </c:pt>
                <c:pt idx="226">
                  <c:v>60.826354000000002</c:v>
                </c:pt>
                <c:pt idx="227">
                  <c:v>60.966510999999997</c:v>
                </c:pt>
                <c:pt idx="228">
                  <c:v>61.106667000000002</c:v>
                </c:pt>
                <c:pt idx="229">
                  <c:v>61.246822999999999</c:v>
                </c:pt>
                <c:pt idx="230">
                  <c:v>61.386978999999997</c:v>
                </c:pt>
                <c:pt idx="231">
                  <c:v>61.527135000000001</c:v>
                </c:pt>
                <c:pt idx="232">
                  <c:v>61.667290999999999</c:v>
                </c:pt>
                <c:pt idx="233">
                  <c:v>61.807447000000003</c:v>
                </c:pt>
                <c:pt idx="234">
                  <c:v>61.947603999999998</c:v>
                </c:pt>
                <c:pt idx="235">
                  <c:v>62.087760000000003</c:v>
                </c:pt>
                <c:pt idx="236">
                  <c:v>62.227916</c:v>
                </c:pt>
                <c:pt idx="237">
                  <c:v>62.368071999999998</c:v>
                </c:pt>
                <c:pt idx="238">
                  <c:v>62.508228000000003</c:v>
                </c:pt>
                <c:pt idx="239">
                  <c:v>62.648384</c:v>
                </c:pt>
                <c:pt idx="240">
                  <c:v>62.788541000000002</c:v>
                </c:pt>
                <c:pt idx="241">
                  <c:v>62.928697</c:v>
                </c:pt>
                <c:pt idx="242">
                  <c:v>63.068852999999997</c:v>
                </c:pt>
                <c:pt idx="243">
                  <c:v>63.209009000000002</c:v>
                </c:pt>
                <c:pt idx="244">
                  <c:v>63.349164999999999</c:v>
                </c:pt>
                <c:pt idx="245">
                  <c:v>63.489320999999997</c:v>
                </c:pt>
                <c:pt idx="246">
                  <c:v>63.629477000000001</c:v>
                </c:pt>
                <c:pt idx="247">
                  <c:v>63.769634000000003</c:v>
                </c:pt>
                <c:pt idx="248">
                  <c:v>63.909790000000001</c:v>
                </c:pt>
                <c:pt idx="249">
                  <c:v>64.049946000000006</c:v>
                </c:pt>
                <c:pt idx="250">
                  <c:v>64.190101999999996</c:v>
                </c:pt>
                <c:pt idx="251">
                  <c:v>64.330258000000001</c:v>
                </c:pt>
                <c:pt idx="252">
                  <c:v>64.470414000000005</c:v>
                </c:pt>
                <c:pt idx="253">
                  <c:v>64.610570999999993</c:v>
                </c:pt>
                <c:pt idx="254">
                  <c:v>64.750726999999998</c:v>
                </c:pt>
                <c:pt idx="255">
                  <c:v>64.890883000000002</c:v>
                </c:pt>
                <c:pt idx="256">
                  <c:v>65.031039000000007</c:v>
                </c:pt>
                <c:pt idx="257">
                  <c:v>65.171194999999997</c:v>
                </c:pt>
                <c:pt idx="258">
                  <c:v>65.311351000000002</c:v>
                </c:pt>
                <c:pt idx="259">
                  <c:v>65.451508000000004</c:v>
                </c:pt>
                <c:pt idx="260">
                  <c:v>65.591663999999994</c:v>
                </c:pt>
                <c:pt idx="261">
                  <c:v>65.731819999999999</c:v>
                </c:pt>
                <c:pt idx="262">
                  <c:v>65.871976000000004</c:v>
                </c:pt>
                <c:pt idx="263">
                  <c:v>66.012131999999994</c:v>
                </c:pt>
                <c:pt idx="264">
                  <c:v>66.152287999999999</c:v>
                </c:pt>
                <c:pt idx="265">
                  <c:v>66.292444000000003</c:v>
                </c:pt>
                <c:pt idx="266">
                  <c:v>66.432601000000005</c:v>
                </c:pt>
                <c:pt idx="267">
                  <c:v>66.572756999999996</c:v>
                </c:pt>
                <c:pt idx="268">
                  <c:v>66.712913</c:v>
                </c:pt>
                <c:pt idx="269">
                  <c:v>66.853069000000005</c:v>
                </c:pt>
                <c:pt idx="270">
                  <c:v>66.993224999999995</c:v>
                </c:pt>
                <c:pt idx="271">
                  <c:v>67.133381</c:v>
                </c:pt>
                <c:pt idx="272">
                  <c:v>67.273538000000002</c:v>
                </c:pt>
                <c:pt idx="273">
                  <c:v>67.413694000000007</c:v>
                </c:pt>
                <c:pt idx="274">
                  <c:v>67.553849999999997</c:v>
                </c:pt>
                <c:pt idx="275">
                  <c:v>67.694006000000002</c:v>
                </c:pt>
                <c:pt idx="276">
                  <c:v>67.834162000000006</c:v>
                </c:pt>
                <c:pt idx="277">
                  <c:v>67.974317999999997</c:v>
                </c:pt>
                <c:pt idx="278">
                  <c:v>68.114474000000001</c:v>
                </c:pt>
                <c:pt idx="279">
                  <c:v>68.254631000000003</c:v>
                </c:pt>
                <c:pt idx="280">
                  <c:v>68.394786999999994</c:v>
                </c:pt>
                <c:pt idx="281">
                  <c:v>68.534942999999998</c:v>
                </c:pt>
                <c:pt idx="282">
                  <c:v>68.675099000000003</c:v>
                </c:pt>
                <c:pt idx="283">
                  <c:v>68.815254999999993</c:v>
                </c:pt>
                <c:pt idx="284">
                  <c:v>68.955410999999998</c:v>
                </c:pt>
                <c:pt idx="285">
                  <c:v>69.095568</c:v>
                </c:pt>
                <c:pt idx="286">
                  <c:v>69.235724000000005</c:v>
                </c:pt>
                <c:pt idx="287">
                  <c:v>69.375879999999995</c:v>
                </c:pt>
                <c:pt idx="288">
                  <c:v>69.516036</c:v>
                </c:pt>
                <c:pt idx="289">
                  <c:v>69.656192000000004</c:v>
                </c:pt>
                <c:pt idx="290">
                  <c:v>69.796347999999995</c:v>
                </c:pt>
                <c:pt idx="291">
                  <c:v>69.936504999999997</c:v>
                </c:pt>
                <c:pt idx="292">
                  <c:v>70.076661000000001</c:v>
                </c:pt>
                <c:pt idx="293">
                  <c:v>70.216817000000006</c:v>
                </c:pt>
                <c:pt idx="294">
                  <c:v>70.356972999999996</c:v>
                </c:pt>
                <c:pt idx="295">
                  <c:v>70.497129000000001</c:v>
                </c:pt>
                <c:pt idx="296">
                  <c:v>70.637285000000006</c:v>
                </c:pt>
                <c:pt idx="297">
                  <c:v>70.777440999999996</c:v>
                </c:pt>
                <c:pt idx="298">
                  <c:v>70.917597999999998</c:v>
                </c:pt>
                <c:pt idx="299">
                  <c:v>71.057754000000003</c:v>
                </c:pt>
                <c:pt idx="300">
                  <c:v>71.197909999999993</c:v>
                </c:pt>
                <c:pt idx="301">
                  <c:v>71.338065999999998</c:v>
                </c:pt>
                <c:pt idx="302">
                  <c:v>71.478222000000002</c:v>
                </c:pt>
                <c:pt idx="303">
                  <c:v>71.618378000000007</c:v>
                </c:pt>
                <c:pt idx="304">
                  <c:v>71.758534999999995</c:v>
                </c:pt>
                <c:pt idx="305">
                  <c:v>71.898690999999999</c:v>
                </c:pt>
                <c:pt idx="306">
                  <c:v>72.038847000000004</c:v>
                </c:pt>
                <c:pt idx="307">
                  <c:v>72.179002999999994</c:v>
                </c:pt>
                <c:pt idx="308">
                  <c:v>72.319158999999999</c:v>
                </c:pt>
                <c:pt idx="309">
                  <c:v>72.459315000000004</c:v>
                </c:pt>
                <c:pt idx="310">
                  <c:v>72.599470999999994</c:v>
                </c:pt>
                <c:pt idx="311">
                  <c:v>72.739627999999996</c:v>
                </c:pt>
                <c:pt idx="312">
                  <c:v>72.879784000000001</c:v>
                </c:pt>
                <c:pt idx="313">
                  <c:v>73.019940000000005</c:v>
                </c:pt>
                <c:pt idx="314">
                  <c:v>73.160095999999996</c:v>
                </c:pt>
                <c:pt idx="315">
                  <c:v>73.300252</c:v>
                </c:pt>
                <c:pt idx="316">
                  <c:v>73.440408000000005</c:v>
                </c:pt>
                <c:pt idx="317">
                  <c:v>73.580565000000007</c:v>
                </c:pt>
                <c:pt idx="318">
                  <c:v>73.720720999999998</c:v>
                </c:pt>
                <c:pt idx="319">
                  <c:v>73.860877000000002</c:v>
                </c:pt>
                <c:pt idx="320">
                  <c:v>74.001033000000007</c:v>
                </c:pt>
                <c:pt idx="321">
                  <c:v>74.141188999999997</c:v>
                </c:pt>
                <c:pt idx="322">
                  <c:v>74.281345000000002</c:v>
                </c:pt>
                <c:pt idx="323">
                  <c:v>74.421502000000004</c:v>
                </c:pt>
                <c:pt idx="324">
                  <c:v>74.561657999999994</c:v>
                </c:pt>
                <c:pt idx="325">
                  <c:v>74.701813999999999</c:v>
                </c:pt>
                <c:pt idx="326">
                  <c:v>74.841970000000003</c:v>
                </c:pt>
                <c:pt idx="327">
                  <c:v>74.982125999999994</c:v>
                </c:pt>
                <c:pt idx="328">
                  <c:v>75.122281999999998</c:v>
                </c:pt>
                <c:pt idx="329">
                  <c:v>75.262438000000003</c:v>
                </c:pt>
                <c:pt idx="330">
                  <c:v>75.402595000000005</c:v>
                </c:pt>
                <c:pt idx="331">
                  <c:v>75.542750999999996</c:v>
                </c:pt>
                <c:pt idx="332">
                  <c:v>75.682907</c:v>
                </c:pt>
                <c:pt idx="333">
                  <c:v>75.823063000000005</c:v>
                </c:pt>
                <c:pt idx="334">
                  <c:v>75.963218999999995</c:v>
                </c:pt>
                <c:pt idx="335">
                  <c:v>76.103375</c:v>
                </c:pt>
                <c:pt idx="336">
                  <c:v>76.243532000000002</c:v>
                </c:pt>
                <c:pt idx="337">
                  <c:v>76.383688000000006</c:v>
                </c:pt>
                <c:pt idx="338">
                  <c:v>76.523843999999997</c:v>
                </c:pt>
                <c:pt idx="339">
                  <c:v>76.664000000000001</c:v>
                </c:pt>
                <c:pt idx="340">
                  <c:v>76.804156000000006</c:v>
                </c:pt>
                <c:pt idx="341">
                  <c:v>76.944311999999996</c:v>
                </c:pt>
                <c:pt idx="342">
                  <c:v>77.084468000000001</c:v>
                </c:pt>
                <c:pt idx="343">
                  <c:v>77.224625000000003</c:v>
                </c:pt>
                <c:pt idx="344">
                  <c:v>77.364780999999994</c:v>
                </c:pt>
                <c:pt idx="345">
                  <c:v>77.504936999999998</c:v>
                </c:pt>
                <c:pt idx="346">
                  <c:v>77.645093000000003</c:v>
                </c:pt>
                <c:pt idx="347">
                  <c:v>77.785248999999993</c:v>
                </c:pt>
                <c:pt idx="348">
                  <c:v>77.925404999999998</c:v>
                </c:pt>
                <c:pt idx="349">
                  <c:v>78.065562</c:v>
                </c:pt>
                <c:pt idx="350">
                  <c:v>78.205718000000005</c:v>
                </c:pt>
                <c:pt idx="351">
                  <c:v>78.345873999999995</c:v>
                </c:pt>
                <c:pt idx="352">
                  <c:v>78.48603</c:v>
                </c:pt>
                <c:pt idx="353">
                  <c:v>78.626186000000004</c:v>
                </c:pt>
                <c:pt idx="354">
                  <c:v>78.766341999999995</c:v>
                </c:pt>
                <c:pt idx="355">
                  <c:v>78.906497999999999</c:v>
                </c:pt>
                <c:pt idx="356">
                  <c:v>79.046655000000001</c:v>
                </c:pt>
                <c:pt idx="357">
                  <c:v>79.186811000000006</c:v>
                </c:pt>
                <c:pt idx="358">
                  <c:v>79.326966999999996</c:v>
                </c:pt>
                <c:pt idx="359">
                  <c:v>79.467123000000001</c:v>
                </c:pt>
                <c:pt idx="360">
                  <c:v>79.607279000000005</c:v>
                </c:pt>
                <c:pt idx="361">
                  <c:v>79.747434999999996</c:v>
                </c:pt>
                <c:pt idx="362">
                  <c:v>79.887591999999998</c:v>
                </c:pt>
                <c:pt idx="363">
                  <c:v>80.027748000000003</c:v>
                </c:pt>
                <c:pt idx="364">
                  <c:v>80.167903999999993</c:v>
                </c:pt>
                <c:pt idx="365">
                  <c:v>80.308059999999998</c:v>
                </c:pt>
                <c:pt idx="366">
                  <c:v>80.448216000000002</c:v>
                </c:pt>
                <c:pt idx="367">
                  <c:v>80.588372000000007</c:v>
                </c:pt>
                <c:pt idx="368">
                  <c:v>80.728528999999995</c:v>
                </c:pt>
                <c:pt idx="369">
                  <c:v>80.868684999999999</c:v>
                </c:pt>
                <c:pt idx="370">
                  <c:v>81.008841000000004</c:v>
                </c:pt>
                <c:pt idx="371">
                  <c:v>81.148996999999994</c:v>
                </c:pt>
                <c:pt idx="372">
                  <c:v>81.289152999999999</c:v>
                </c:pt>
                <c:pt idx="373">
                  <c:v>81.429309000000003</c:v>
                </c:pt>
                <c:pt idx="374">
                  <c:v>81.569464999999994</c:v>
                </c:pt>
                <c:pt idx="375">
                  <c:v>81.709621999999996</c:v>
                </c:pt>
                <c:pt idx="376">
                  <c:v>81.849778000000001</c:v>
                </c:pt>
                <c:pt idx="377">
                  <c:v>81.989934000000005</c:v>
                </c:pt>
                <c:pt idx="378">
                  <c:v>82.130089999999996</c:v>
                </c:pt>
                <c:pt idx="379">
                  <c:v>82.270246</c:v>
                </c:pt>
                <c:pt idx="380">
                  <c:v>82.410402000000005</c:v>
                </c:pt>
                <c:pt idx="381">
                  <c:v>82.550559000000007</c:v>
                </c:pt>
                <c:pt idx="382">
                  <c:v>82.690714999999997</c:v>
                </c:pt>
                <c:pt idx="383">
                  <c:v>82.830871000000002</c:v>
                </c:pt>
                <c:pt idx="384">
                  <c:v>82.971027000000007</c:v>
                </c:pt>
                <c:pt idx="385">
                  <c:v>83.111182999999997</c:v>
                </c:pt>
                <c:pt idx="386">
                  <c:v>83.251339000000002</c:v>
                </c:pt>
                <c:pt idx="387">
                  <c:v>83.391495000000006</c:v>
                </c:pt>
                <c:pt idx="388">
                  <c:v>83.531651999999994</c:v>
                </c:pt>
                <c:pt idx="389">
                  <c:v>83.671807999999999</c:v>
                </c:pt>
                <c:pt idx="390">
                  <c:v>83.811964000000003</c:v>
                </c:pt>
                <c:pt idx="391">
                  <c:v>83.952119999999994</c:v>
                </c:pt>
                <c:pt idx="392">
                  <c:v>84.092275999999998</c:v>
                </c:pt>
                <c:pt idx="393">
                  <c:v>84.232432000000003</c:v>
                </c:pt>
                <c:pt idx="394">
                  <c:v>84.372589000000005</c:v>
                </c:pt>
                <c:pt idx="395">
                  <c:v>84.512744999999995</c:v>
                </c:pt>
                <c:pt idx="396">
                  <c:v>84.652901</c:v>
                </c:pt>
                <c:pt idx="397">
                  <c:v>84.793057000000005</c:v>
                </c:pt>
                <c:pt idx="398">
                  <c:v>84.933212999999995</c:v>
                </c:pt>
                <c:pt idx="399">
                  <c:v>85.073369</c:v>
                </c:pt>
                <c:pt idx="400">
                  <c:v>85.213526000000002</c:v>
                </c:pt>
                <c:pt idx="401">
                  <c:v>85.353682000000006</c:v>
                </c:pt>
                <c:pt idx="402">
                  <c:v>85.493837999999997</c:v>
                </c:pt>
                <c:pt idx="403">
                  <c:v>85.633994000000001</c:v>
                </c:pt>
                <c:pt idx="404">
                  <c:v>85.774150000000006</c:v>
                </c:pt>
                <c:pt idx="405">
                  <c:v>85.914305999999996</c:v>
                </c:pt>
                <c:pt idx="406">
                  <c:v>86.054462000000001</c:v>
                </c:pt>
                <c:pt idx="407">
                  <c:v>86.194619000000003</c:v>
                </c:pt>
                <c:pt idx="408">
                  <c:v>86.334774999999993</c:v>
                </c:pt>
                <c:pt idx="409">
                  <c:v>86.474930999999998</c:v>
                </c:pt>
                <c:pt idx="410">
                  <c:v>86.615087000000003</c:v>
                </c:pt>
                <c:pt idx="411">
                  <c:v>86.755242999999993</c:v>
                </c:pt>
                <c:pt idx="412">
                  <c:v>86.895398999999998</c:v>
                </c:pt>
                <c:pt idx="413">
                  <c:v>87.035556</c:v>
                </c:pt>
                <c:pt idx="414">
                  <c:v>87.175712000000004</c:v>
                </c:pt>
                <c:pt idx="415">
                  <c:v>87.315867999999995</c:v>
                </c:pt>
                <c:pt idx="416">
                  <c:v>87.456023999999999</c:v>
                </c:pt>
                <c:pt idx="417">
                  <c:v>87.596180000000004</c:v>
                </c:pt>
                <c:pt idx="418">
                  <c:v>87.736335999999994</c:v>
                </c:pt>
                <c:pt idx="419">
                  <c:v>87.876491999999999</c:v>
                </c:pt>
                <c:pt idx="420">
                  <c:v>88.016649000000001</c:v>
                </c:pt>
                <c:pt idx="421">
                  <c:v>88.156805000000006</c:v>
                </c:pt>
                <c:pt idx="422">
                  <c:v>88.296960999999996</c:v>
                </c:pt>
                <c:pt idx="423">
                  <c:v>88.437117000000001</c:v>
                </c:pt>
                <c:pt idx="424">
                  <c:v>88.577273000000005</c:v>
                </c:pt>
                <c:pt idx="425">
                  <c:v>88.717428999999996</c:v>
                </c:pt>
                <c:pt idx="426">
                  <c:v>88.857585999999998</c:v>
                </c:pt>
                <c:pt idx="427">
                  <c:v>88.997742000000002</c:v>
                </c:pt>
                <c:pt idx="428">
                  <c:v>89.137898000000007</c:v>
                </c:pt>
                <c:pt idx="429">
                  <c:v>89.278053999999997</c:v>
                </c:pt>
                <c:pt idx="430">
                  <c:v>89.418210000000002</c:v>
                </c:pt>
                <c:pt idx="431">
                  <c:v>89.558366000000007</c:v>
                </c:pt>
                <c:pt idx="432">
                  <c:v>89.698522999999994</c:v>
                </c:pt>
                <c:pt idx="433">
                  <c:v>89.838678999999999</c:v>
                </c:pt>
                <c:pt idx="434">
                  <c:v>89.978835000000004</c:v>
                </c:pt>
                <c:pt idx="435">
                  <c:v>90.118990999999994</c:v>
                </c:pt>
                <c:pt idx="436">
                  <c:v>90.259146999999999</c:v>
                </c:pt>
                <c:pt idx="437">
                  <c:v>90.399303000000003</c:v>
                </c:pt>
                <c:pt idx="438">
                  <c:v>90.539458999999994</c:v>
                </c:pt>
                <c:pt idx="439">
                  <c:v>90.679615999999996</c:v>
                </c:pt>
                <c:pt idx="440">
                  <c:v>90.819772</c:v>
                </c:pt>
                <c:pt idx="441">
                  <c:v>90.959928000000005</c:v>
                </c:pt>
                <c:pt idx="442">
                  <c:v>91.100083999999995</c:v>
                </c:pt>
                <c:pt idx="443">
                  <c:v>91.24024</c:v>
                </c:pt>
                <c:pt idx="444">
                  <c:v>91.380396000000005</c:v>
                </c:pt>
                <c:pt idx="445">
                  <c:v>91.520553000000007</c:v>
                </c:pt>
                <c:pt idx="446">
                  <c:v>91.660708999999997</c:v>
                </c:pt>
                <c:pt idx="447">
                  <c:v>91.800865000000002</c:v>
                </c:pt>
                <c:pt idx="448">
                  <c:v>91.941021000000006</c:v>
                </c:pt>
                <c:pt idx="449">
                  <c:v>92.081176999999997</c:v>
                </c:pt>
                <c:pt idx="450">
                  <c:v>92.221333000000001</c:v>
                </c:pt>
                <c:pt idx="451">
                  <c:v>92.361489000000006</c:v>
                </c:pt>
                <c:pt idx="452">
                  <c:v>92.501645999999994</c:v>
                </c:pt>
                <c:pt idx="453">
                  <c:v>92.641801999999998</c:v>
                </c:pt>
                <c:pt idx="454">
                  <c:v>92.781958000000003</c:v>
                </c:pt>
                <c:pt idx="455">
                  <c:v>92.922113999999993</c:v>
                </c:pt>
                <c:pt idx="456">
                  <c:v>93.062269999999998</c:v>
                </c:pt>
                <c:pt idx="457">
                  <c:v>93.202426000000003</c:v>
                </c:pt>
                <c:pt idx="458">
                  <c:v>93.342583000000005</c:v>
                </c:pt>
                <c:pt idx="459">
                  <c:v>93.482738999999995</c:v>
                </c:pt>
                <c:pt idx="460">
                  <c:v>93.622895</c:v>
                </c:pt>
                <c:pt idx="461">
                  <c:v>93.763051000000004</c:v>
                </c:pt>
                <c:pt idx="462">
                  <c:v>93.903206999999995</c:v>
                </c:pt>
                <c:pt idx="463">
                  <c:v>94.043362999999999</c:v>
                </c:pt>
                <c:pt idx="464">
                  <c:v>94.183520000000001</c:v>
                </c:pt>
                <c:pt idx="465">
                  <c:v>94.323676000000006</c:v>
                </c:pt>
                <c:pt idx="466">
                  <c:v>94.463831999999996</c:v>
                </c:pt>
                <c:pt idx="467">
                  <c:v>94.603988000000001</c:v>
                </c:pt>
                <c:pt idx="468">
                  <c:v>94.744144000000006</c:v>
                </c:pt>
                <c:pt idx="469">
                  <c:v>94.884299999999996</c:v>
                </c:pt>
                <c:pt idx="470">
                  <c:v>95.024456000000001</c:v>
                </c:pt>
                <c:pt idx="471">
                  <c:v>95.164613000000003</c:v>
                </c:pt>
                <c:pt idx="472">
                  <c:v>95.304768999999993</c:v>
                </c:pt>
                <c:pt idx="473">
                  <c:v>95.444924999999998</c:v>
                </c:pt>
                <c:pt idx="474">
                  <c:v>95.585081000000002</c:v>
                </c:pt>
                <c:pt idx="475">
                  <c:v>95.725237000000007</c:v>
                </c:pt>
                <c:pt idx="476">
                  <c:v>95.865392999999997</c:v>
                </c:pt>
                <c:pt idx="477">
                  <c:v>96.005549999999999</c:v>
                </c:pt>
                <c:pt idx="478">
                  <c:v>96.145706000000004</c:v>
                </c:pt>
                <c:pt idx="479">
                  <c:v>96.285861999999995</c:v>
                </c:pt>
                <c:pt idx="480">
                  <c:v>96.426017999999999</c:v>
                </c:pt>
                <c:pt idx="481">
                  <c:v>96.566174000000004</c:v>
                </c:pt>
                <c:pt idx="482">
                  <c:v>96.706329999999994</c:v>
                </c:pt>
                <c:pt idx="483">
                  <c:v>96.846485999999999</c:v>
                </c:pt>
                <c:pt idx="484">
                  <c:v>96.986643000000001</c:v>
                </c:pt>
                <c:pt idx="485">
                  <c:v>97.126799000000005</c:v>
                </c:pt>
                <c:pt idx="486">
                  <c:v>97.266954999999996</c:v>
                </c:pt>
                <c:pt idx="487">
                  <c:v>97.407111</c:v>
                </c:pt>
                <c:pt idx="488">
                  <c:v>97.547267000000005</c:v>
                </c:pt>
                <c:pt idx="489">
                  <c:v>97.687422999999995</c:v>
                </c:pt>
                <c:pt idx="490">
                  <c:v>97.827579999999998</c:v>
                </c:pt>
                <c:pt idx="491">
                  <c:v>97.967736000000002</c:v>
                </c:pt>
                <c:pt idx="492">
                  <c:v>98.107892000000007</c:v>
                </c:pt>
                <c:pt idx="493">
                  <c:v>98.248047999999997</c:v>
                </c:pt>
                <c:pt idx="494">
                  <c:v>98.388204000000002</c:v>
                </c:pt>
                <c:pt idx="495">
                  <c:v>98.528360000000006</c:v>
                </c:pt>
                <c:pt idx="496">
                  <c:v>98.668516999999994</c:v>
                </c:pt>
                <c:pt idx="497">
                  <c:v>98.808672999999999</c:v>
                </c:pt>
                <c:pt idx="498">
                  <c:v>98.948829000000003</c:v>
                </c:pt>
                <c:pt idx="499">
                  <c:v>99.088984999999994</c:v>
                </c:pt>
                <c:pt idx="500">
                  <c:v>99.229140999999998</c:v>
                </c:pt>
                <c:pt idx="501">
                  <c:v>99.369297000000003</c:v>
                </c:pt>
                <c:pt idx="502">
                  <c:v>99.509452999999993</c:v>
                </c:pt>
                <c:pt idx="503">
                  <c:v>99.649609999999996</c:v>
                </c:pt>
                <c:pt idx="504">
                  <c:v>99.789766</c:v>
                </c:pt>
                <c:pt idx="505">
                  <c:v>99.929922000000005</c:v>
                </c:pt>
                <c:pt idx="506">
                  <c:v>100.070078</c:v>
                </c:pt>
                <c:pt idx="507">
                  <c:v>100.210234</c:v>
                </c:pt>
                <c:pt idx="508">
                  <c:v>100.35039</c:v>
                </c:pt>
                <c:pt idx="509">
                  <c:v>100.49054700000001</c:v>
                </c:pt>
                <c:pt idx="510">
                  <c:v>100.630703</c:v>
                </c:pt>
                <c:pt idx="511">
                  <c:v>100.770859</c:v>
                </c:pt>
                <c:pt idx="512">
                  <c:v>100.91101500000001</c:v>
                </c:pt>
                <c:pt idx="513">
                  <c:v>101.051171</c:v>
                </c:pt>
                <c:pt idx="514">
                  <c:v>101.191327</c:v>
                </c:pt>
                <c:pt idx="515">
                  <c:v>101.33148300000001</c:v>
                </c:pt>
                <c:pt idx="516">
                  <c:v>101.47163999999999</c:v>
                </c:pt>
                <c:pt idx="517">
                  <c:v>101.611796</c:v>
                </c:pt>
                <c:pt idx="518">
                  <c:v>101.751952</c:v>
                </c:pt>
                <c:pt idx="519">
                  <c:v>101.89210799999999</c:v>
                </c:pt>
                <c:pt idx="520">
                  <c:v>102.032264</c:v>
                </c:pt>
                <c:pt idx="521">
                  <c:v>102.17242</c:v>
                </c:pt>
                <c:pt idx="522">
                  <c:v>102.312577</c:v>
                </c:pt>
                <c:pt idx="523">
                  <c:v>102.45273299999999</c:v>
                </c:pt>
                <c:pt idx="524">
                  <c:v>102.592889</c:v>
                </c:pt>
                <c:pt idx="525">
                  <c:v>102.733045</c:v>
                </c:pt>
                <c:pt idx="526">
                  <c:v>102.87320099999999</c:v>
                </c:pt>
                <c:pt idx="527">
                  <c:v>103.013357</c:v>
                </c:pt>
                <c:pt idx="528">
                  <c:v>103.153514</c:v>
                </c:pt>
                <c:pt idx="529">
                  <c:v>103.29367000000001</c:v>
                </c:pt>
                <c:pt idx="530">
                  <c:v>103.433826</c:v>
                </c:pt>
                <c:pt idx="531">
                  <c:v>103.573982</c:v>
                </c:pt>
                <c:pt idx="532">
                  <c:v>103.71413800000001</c:v>
                </c:pt>
                <c:pt idx="533">
                  <c:v>103.854294</c:v>
                </c:pt>
                <c:pt idx="534">
                  <c:v>103.99445</c:v>
                </c:pt>
                <c:pt idx="535">
                  <c:v>104.134607</c:v>
                </c:pt>
                <c:pt idx="536">
                  <c:v>104.27476299999999</c:v>
                </c:pt>
                <c:pt idx="537">
                  <c:v>104.414919</c:v>
                </c:pt>
                <c:pt idx="538">
                  <c:v>104.555075</c:v>
                </c:pt>
                <c:pt idx="539">
                  <c:v>104.69523100000001</c:v>
                </c:pt>
                <c:pt idx="540">
                  <c:v>104.835387</c:v>
                </c:pt>
                <c:pt idx="541">
                  <c:v>104.975544</c:v>
                </c:pt>
                <c:pt idx="542">
                  <c:v>105.1157</c:v>
                </c:pt>
                <c:pt idx="543">
                  <c:v>105.25585599999999</c:v>
                </c:pt>
                <c:pt idx="544">
                  <c:v>105.396012</c:v>
                </c:pt>
                <c:pt idx="545">
                  <c:v>105.536168</c:v>
                </c:pt>
                <c:pt idx="546">
                  <c:v>105.67632399999999</c:v>
                </c:pt>
                <c:pt idx="547">
                  <c:v>105.81648</c:v>
                </c:pt>
                <c:pt idx="548">
                  <c:v>105.956637</c:v>
                </c:pt>
                <c:pt idx="549">
                  <c:v>106.09679300000001</c:v>
                </c:pt>
                <c:pt idx="550">
                  <c:v>106.236949</c:v>
                </c:pt>
                <c:pt idx="551">
                  <c:v>106.377105</c:v>
                </c:pt>
                <c:pt idx="552">
                  <c:v>106.517261</c:v>
                </c:pt>
                <c:pt idx="553">
                  <c:v>106.657417</c:v>
                </c:pt>
                <c:pt idx="554">
                  <c:v>106.797574</c:v>
                </c:pt>
                <c:pt idx="555">
                  <c:v>106.93773</c:v>
                </c:pt>
                <c:pt idx="556">
                  <c:v>107.07788600000001</c:v>
                </c:pt>
                <c:pt idx="557">
                  <c:v>107.218042</c:v>
                </c:pt>
                <c:pt idx="558">
                  <c:v>107.358198</c:v>
                </c:pt>
                <c:pt idx="559">
                  <c:v>107.49835400000001</c:v>
                </c:pt>
                <c:pt idx="560">
                  <c:v>107.63851099999999</c:v>
                </c:pt>
                <c:pt idx="561">
                  <c:v>107.778667</c:v>
                </c:pt>
                <c:pt idx="562">
                  <c:v>107.918823</c:v>
                </c:pt>
                <c:pt idx="563">
                  <c:v>108.05897899999999</c:v>
                </c:pt>
                <c:pt idx="564">
                  <c:v>108.199135</c:v>
                </c:pt>
                <c:pt idx="565">
                  <c:v>108.339291</c:v>
                </c:pt>
                <c:pt idx="566">
                  <c:v>108.47944699999999</c:v>
                </c:pt>
                <c:pt idx="567">
                  <c:v>108.619604</c:v>
                </c:pt>
                <c:pt idx="568">
                  <c:v>108.75976</c:v>
                </c:pt>
                <c:pt idx="569">
                  <c:v>108.899916</c:v>
                </c:pt>
                <c:pt idx="570">
                  <c:v>109.040072</c:v>
                </c:pt>
                <c:pt idx="571">
                  <c:v>109.180228</c:v>
                </c:pt>
                <c:pt idx="572">
                  <c:v>109.320384</c:v>
                </c:pt>
                <c:pt idx="573">
                  <c:v>109.46054100000001</c:v>
                </c:pt>
                <c:pt idx="574">
                  <c:v>109.600697</c:v>
                </c:pt>
                <c:pt idx="575">
                  <c:v>109.740853</c:v>
                </c:pt>
                <c:pt idx="576">
                  <c:v>109.88100900000001</c:v>
                </c:pt>
                <c:pt idx="577">
                  <c:v>110.021165</c:v>
                </c:pt>
                <c:pt idx="578">
                  <c:v>110.161321</c:v>
                </c:pt>
                <c:pt idx="579">
                  <c:v>110.30147700000001</c:v>
                </c:pt>
                <c:pt idx="580">
                  <c:v>110.44163399999999</c:v>
                </c:pt>
                <c:pt idx="581">
                  <c:v>110.58179</c:v>
                </c:pt>
                <c:pt idx="582">
                  <c:v>110.721946</c:v>
                </c:pt>
                <c:pt idx="583">
                  <c:v>110.86210199999999</c:v>
                </c:pt>
                <c:pt idx="584">
                  <c:v>111.002258</c:v>
                </c:pt>
                <c:pt idx="585">
                  <c:v>111.142414</c:v>
                </c:pt>
                <c:pt idx="586">
                  <c:v>111.282571</c:v>
                </c:pt>
                <c:pt idx="587">
                  <c:v>111.42272699999999</c:v>
                </c:pt>
                <c:pt idx="588">
                  <c:v>111.562883</c:v>
                </c:pt>
                <c:pt idx="589">
                  <c:v>111.703039</c:v>
                </c:pt>
                <c:pt idx="590">
                  <c:v>111.84319499999999</c:v>
                </c:pt>
                <c:pt idx="591">
                  <c:v>111.983351</c:v>
                </c:pt>
                <c:pt idx="592">
                  <c:v>112.123508</c:v>
                </c:pt>
                <c:pt idx="593">
                  <c:v>112.26366400000001</c:v>
                </c:pt>
                <c:pt idx="594">
                  <c:v>112.40382</c:v>
                </c:pt>
                <c:pt idx="595">
                  <c:v>112.543976</c:v>
                </c:pt>
                <c:pt idx="596">
                  <c:v>112.68413200000001</c:v>
                </c:pt>
                <c:pt idx="597">
                  <c:v>112.824288</c:v>
                </c:pt>
                <c:pt idx="598">
                  <c:v>112.964444</c:v>
                </c:pt>
                <c:pt idx="599">
                  <c:v>113.104601</c:v>
                </c:pt>
                <c:pt idx="600">
                  <c:v>113.24475700000001</c:v>
                </c:pt>
                <c:pt idx="601">
                  <c:v>113.384913</c:v>
                </c:pt>
                <c:pt idx="602">
                  <c:v>113.525069</c:v>
                </c:pt>
                <c:pt idx="603">
                  <c:v>113.66522500000001</c:v>
                </c:pt>
                <c:pt idx="604">
                  <c:v>113.805381</c:v>
                </c:pt>
                <c:pt idx="605">
                  <c:v>113.945538</c:v>
                </c:pt>
                <c:pt idx="606">
                  <c:v>114.085694</c:v>
                </c:pt>
                <c:pt idx="607">
                  <c:v>114.22584999999999</c:v>
                </c:pt>
                <c:pt idx="608">
                  <c:v>114.366006</c:v>
                </c:pt>
                <c:pt idx="609">
                  <c:v>114.506162</c:v>
                </c:pt>
                <c:pt idx="610">
                  <c:v>114.64631799999999</c:v>
                </c:pt>
                <c:pt idx="611">
                  <c:v>114.786474</c:v>
                </c:pt>
                <c:pt idx="612">
                  <c:v>114.926631</c:v>
                </c:pt>
                <c:pt idx="613">
                  <c:v>115.06678700000001</c:v>
                </c:pt>
                <c:pt idx="614">
                  <c:v>115.206943</c:v>
                </c:pt>
                <c:pt idx="615">
                  <c:v>115.347099</c:v>
                </c:pt>
                <c:pt idx="616">
                  <c:v>115.487255</c:v>
                </c:pt>
                <c:pt idx="617">
                  <c:v>115.627411</c:v>
                </c:pt>
                <c:pt idx="618">
                  <c:v>115.767568</c:v>
                </c:pt>
                <c:pt idx="619">
                  <c:v>115.907724</c:v>
                </c:pt>
                <c:pt idx="620">
                  <c:v>116.04788000000001</c:v>
                </c:pt>
                <c:pt idx="621">
                  <c:v>116.188036</c:v>
                </c:pt>
                <c:pt idx="622">
                  <c:v>116.328192</c:v>
                </c:pt>
                <c:pt idx="623">
                  <c:v>116.46834800000001</c:v>
                </c:pt>
                <c:pt idx="624">
                  <c:v>116.60850499999999</c:v>
                </c:pt>
                <c:pt idx="625">
                  <c:v>116.748661</c:v>
                </c:pt>
                <c:pt idx="626">
                  <c:v>116.888817</c:v>
                </c:pt>
                <c:pt idx="627">
                  <c:v>117.02897299999999</c:v>
                </c:pt>
                <c:pt idx="628">
                  <c:v>117.169129</c:v>
                </c:pt>
                <c:pt idx="629">
                  <c:v>117.309285</c:v>
                </c:pt>
                <c:pt idx="630">
                  <c:v>117.44944099999999</c:v>
                </c:pt>
                <c:pt idx="631">
                  <c:v>117.589598</c:v>
                </c:pt>
                <c:pt idx="632">
                  <c:v>117.729754</c:v>
                </c:pt>
                <c:pt idx="633">
                  <c:v>117.86991</c:v>
                </c:pt>
                <c:pt idx="634">
                  <c:v>118.01006599999999</c:v>
                </c:pt>
                <c:pt idx="635">
                  <c:v>118.150222</c:v>
                </c:pt>
                <c:pt idx="636">
                  <c:v>118.290378</c:v>
                </c:pt>
                <c:pt idx="637">
                  <c:v>118.43053500000001</c:v>
                </c:pt>
                <c:pt idx="638">
                  <c:v>118.570691</c:v>
                </c:pt>
                <c:pt idx="639">
                  <c:v>118.710847</c:v>
                </c:pt>
                <c:pt idx="640">
                  <c:v>118.85100300000001</c:v>
                </c:pt>
                <c:pt idx="641">
                  <c:v>118.991159</c:v>
                </c:pt>
                <c:pt idx="642">
                  <c:v>119.131315</c:v>
                </c:pt>
                <c:pt idx="643">
                  <c:v>119.27147100000001</c:v>
                </c:pt>
                <c:pt idx="644">
                  <c:v>119.41162799999999</c:v>
                </c:pt>
                <c:pt idx="645">
                  <c:v>119.551784</c:v>
                </c:pt>
                <c:pt idx="646">
                  <c:v>119.69194</c:v>
                </c:pt>
                <c:pt idx="647">
                  <c:v>119.83209600000001</c:v>
                </c:pt>
                <c:pt idx="648">
                  <c:v>119.972252</c:v>
                </c:pt>
                <c:pt idx="649">
                  <c:v>120.112408</c:v>
                </c:pt>
                <c:pt idx="650">
                  <c:v>120.252565</c:v>
                </c:pt>
                <c:pt idx="651">
                  <c:v>120.39272099999999</c:v>
                </c:pt>
                <c:pt idx="652">
                  <c:v>120.532877</c:v>
                </c:pt>
                <c:pt idx="653">
                  <c:v>120.673033</c:v>
                </c:pt>
                <c:pt idx="654">
                  <c:v>120.81318899999999</c:v>
                </c:pt>
                <c:pt idx="655">
                  <c:v>120.953345</c:v>
                </c:pt>
                <c:pt idx="656">
                  <c:v>121.093502</c:v>
                </c:pt>
                <c:pt idx="657">
                  <c:v>121.23365800000001</c:v>
                </c:pt>
                <c:pt idx="658">
                  <c:v>121.373814</c:v>
                </c:pt>
                <c:pt idx="659">
                  <c:v>121.51397</c:v>
                </c:pt>
                <c:pt idx="660">
                  <c:v>121.65412600000001</c:v>
                </c:pt>
                <c:pt idx="661">
                  <c:v>121.794282</c:v>
                </c:pt>
                <c:pt idx="662">
                  <c:v>121.934438</c:v>
                </c:pt>
                <c:pt idx="663">
                  <c:v>122.074595</c:v>
                </c:pt>
                <c:pt idx="664">
                  <c:v>122.21475100000001</c:v>
                </c:pt>
                <c:pt idx="665">
                  <c:v>122.354907</c:v>
                </c:pt>
                <c:pt idx="666">
                  <c:v>122.495063</c:v>
                </c:pt>
                <c:pt idx="667">
                  <c:v>122.63521900000001</c:v>
                </c:pt>
                <c:pt idx="668">
                  <c:v>122.775375</c:v>
                </c:pt>
                <c:pt idx="669">
                  <c:v>122.915532</c:v>
                </c:pt>
                <c:pt idx="670">
                  <c:v>123.055688</c:v>
                </c:pt>
                <c:pt idx="671">
                  <c:v>123.19584399999999</c:v>
                </c:pt>
                <c:pt idx="672">
                  <c:v>123.336</c:v>
                </c:pt>
                <c:pt idx="673">
                  <c:v>123.476156</c:v>
                </c:pt>
                <c:pt idx="674">
                  <c:v>123.61631199999999</c:v>
                </c:pt>
                <c:pt idx="675">
                  <c:v>123.756468</c:v>
                </c:pt>
                <c:pt idx="676">
                  <c:v>123.896625</c:v>
                </c:pt>
                <c:pt idx="677">
                  <c:v>124.036781</c:v>
                </c:pt>
                <c:pt idx="678">
                  <c:v>124.176937</c:v>
                </c:pt>
                <c:pt idx="679">
                  <c:v>124.317093</c:v>
                </c:pt>
                <c:pt idx="680">
                  <c:v>124.457249</c:v>
                </c:pt>
                <c:pt idx="681">
                  <c:v>124.59740499999999</c:v>
                </c:pt>
                <c:pt idx="682">
                  <c:v>124.737562</c:v>
                </c:pt>
                <c:pt idx="683">
                  <c:v>124.877718</c:v>
                </c:pt>
                <c:pt idx="684">
                  <c:v>125.01787400000001</c:v>
                </c:pt>
                <c:pt idx="685">
                  <c:v>125.15803</c:v>
                </c:pt>
                <c:pt idx="686">
                  <c:v>125.298186</c:v>
                </c:pt>
                <c:pt idx="687">
                  <c:v>125.43834200000001</c:v>
                </c:pt>
                <c:pt idx="688">
                  <c:v>125.578498</c:v>
                </c:pt>
                <c:pt idx="689">
                  <c:v>125.718655</c:v>
                </c:pt>
                <c:pt idx="690">
                  <c:v>125.858811</c:v>
                </c:pt>
                <c:pt idx="691">
                  <c:v>125.99896699999999</c:v>
                </c:pt>
                <c:pt idx="692">
                  <c:v>126.139123</c:v>
                </c:pt>
                <c:pt idx="693">
                  <c:v>126.279279</c:v>
                </c:pt>
                <c:pt idx="694">
                  <c:v>126.41943499999999</c:v>
                </c:pt>
                <c:pt idx="695">
                  <c:v>126.55959199999999</c:v>
                </c:pt>
                <c:pt idx="696">
                  <c:v>126.699748</c:v>
                </c:pt>
                <c:pt idx="697">
                  <c:v>126.839904</c:v>
                </c:pt>
                <c:pt idx="698">
                  <c:v>126.98005999999999</c:v>
                </c:pt>
                <c:pt idx="699">
                  <c:v>127.120216</c:v>
                </c:pt>
                <c:pt idx="700">
                  <c:v>127.260372</c:v>
                </c:pt>
                <c:pt idx="701">
                  <c:v>127.40052900000001</c:v>
                </c:pt>
                <c:pt idx="702">
                  <c:v>127.540685</c:v>
                </c:pt>
                <c:pt idx="703">
                  <c:v>127.680841</c:v>
                </c:pt>
                <c:pt idx="704">
                  <c:v>127.82099700000001</c:v>
                </c:pt>
                <c:pt idx="705">
                  <c:v>127.961153</c:v>
                </c:pt>
                <c:pt idx="706">
                  <c:v>128.10130899999999</c:v>
                </c:pt>
                <c:pt idx="707">
                  <c:v>128.24146500000001</c:v>
                </c:pt>
                <c:pt idx="708">
                  <c:v>128.38162199999999</c:v>
                </c:pt>
                <c:pt idx="709">
                  <c:v>128.52177800000001</c:v>
                </c:pt>
                <c:pt idx="710">
                  <c:v>128.661934</c:v>
                </c:pt>
                <c:pt idx="711">
                  <c:v>128.80208999999999</c:v>
                </c:pt>
                <c:pt idx="712">
                  <c:v>128.94224600000001</c:v>
                </c:pt>
                <c:pt idx="713">
                  <c:v>129.082402</c:v>
                </c:pt>
                <c:pt idx="714">
                  <c:v>129.22255899999999</c:v>
                </c:pt>
                <c:pt idx="715">
                  <c:v>129.36271500000001</c:v>
                </c:pt>
                <c:pt idx="716">
                  <c:v>129.502871</c:v>
                </c:pt>
                <c:pt idx="717">
                  <c:v>129.64302699999999</c:v>
                </c:pt>
                <c:pt idx="718">
                  <c:v>129.78318300000001</c:v>
                </c:pt>
                <c:pt idx="719">
                  <c:v>129.923339</c:v>
                </c:pt>
                <c:pt idx="720">
                  <c:v>130.06349499999999</c:v>
                </c:pt>
                <c:pt idx="721">
                  <c:v>130.20365200000001</c:v>
                </c:pt>
                <c:pt idx="722">
                  <c:v>130.343808</c:v>
                </c:pt>
                <c:pt idx="723">
                  <c:v>130.48396399999999</c:v>
                </c:pt>
                <c:pt idx="724">
                  <c:v>130.62412</c:v>
                </c:pt>
                <c:pt idx="725">
                  <c:v>130.764276</c:v>
                </c:pt>
                <c:pt idx="726">
                  <c:v>130.90443200000001</c:v>
                </c:pt>
                <c:pt idx="727">
                  <c:v>131.044589</c:v>
                </c:pt>
                <c:pt idx="728">
                  <c:v>131.18474499999999</c:v>
                </c:pt>
                <c:pt idx="729">
                  <c:v>131.32490100000001</c:v>
                </c:pt>
                <c:pt idx="730">
                  <c:v>131.465057</c:v>
                </c:pt>
                <c:pt idx="731">
                  <c:v>131.60521299999999</c:v>
                </c:pt>
                <c:pt idx="732">
                  <c:v>131.74536900000001</c:v>
                </c:pt>
                <c:pt idx="733">
                  <c:v>131.885526</c:v>
                </c:pt>
                <c:pt idx="734">
                  <c:v>132.02568199999999</c:v>
                </c:pt>
                <c:pt idx="735">
                  <c:v>132.16583800000001</c:v>
                </c:pt>
                <c:pt idx="736">
                  <c:v>132.305994</c:v>
                </c:pt>
                <c:pt idx="737">
                  <c:v>132.44614999999999</c:v>
                </c:pt>
                <c:pt idx="738">
                  <c:v>132.58630600000001</c:v>
                </c:pt>
                <c:pt idx="739">
                  <c:v>132.726462</c:v>
                </c:pt>
                <c:pt idx="740">
                  <c:v>132.86661899999999</c:v>
                </c:pt>
                <c:pt idx="741">
                  <c:v>133.006775</c:v>
                </c:pt>
                <c:pt idx="742">
                  <c:v>133.146931</c:v>
                </c:pt>
                <c:pt idx="743">
                  <c:v>133.28708700000001</c:v>
                </c:pt>
                <c:pt idx="744">
                  <c:v>133.427243</c:v>
                </c:pt>
                <c:pt idx="745">
                  <c:v>133.56739899999999</c:v>
                </c:pt>
                <c:pt idx="746">
                  <c:v>133.70755600000001</c:v>
                </c:pt>
                <c:pt idx="747">
                  <c:v>133.847712</c:v>
                </c:pt>
                <c:pt idx="748">
                  <c:v>133.98786799999999</c:v>
                </c:pt>
                <c:pt idx="749">
                  <c:v>134.12802400000001</c:v>
                </c:pt>
                <c:pt idx="750">
                  <c:v>134.26818</c:v>
                </c:pt>
                <c:pt idx="751">
                  <c:v>134.40833599999999</c:v>
                </c:pt>
                <c:pt idx="752">
                  <c:v>134.54849200000001</c:v>
                </c:pt>
                <c:pt idx="753">
                  <c:v>134.688649</c:v>
                </c:pt>
                <c:pt idx="754">
                  <c:v>134.82880499999999</c:v>
                </c:pt>
                <c:pt idx="755">
                  <c:v>134.96896100000001</c:v>
                </c:pt>
                <c:pt idx="756">
                  <c:v>135.109117</c:v>
                </c:pt>
                <c:pt idx="757">
                  <c:v>135.24927299999999</c:v>
                </c:pt>
                <c:pt idx="758">
                  <c:v>135.38942900000001</c:v>
                </c:pt>
                <c:pt idx="759">
                  <c:v>135.52958599999999</c:v>
                </c:pt>
                <c:pt idx="760">
                  <c:v>135.66974200000001</c:v>
                </c:pt>
                <c:pt idx="761">
                  <c:v>135.809898</c:v>
                </c:pt>
                <c:pt idx="762">
                  <c:v>135.95005399999999</c:v>
                </c:pt>
                <c:pt idx="763">
                  <c:v>136.09021000000001</c:v>
                </c:pt>
                <c:pt idx="764">
                  <c:v>136.230366</c:v>
                </c:pt>
                <c:pt idx="765">
                  <c:v>136.37052299999999</c:v>
                </c:pt>
                <c:pt idx="766">
                  <c:v>136.51067900000001</c:v>
                </c:pt>
                <c:pt idx="767">
                  <c:v>136.650835</c:v>
                </c:pt>
                <c:pt idx="768">
                  <c:v>136.79099099999999</c:v>
                </c:pt>
                <c:pt idx="769">
                  <c:v>136.93114700000001</c:v>
                </c:pt>
                <c:pt idx="770">
                  <c:v>137.071303</c:v>
                </c:pt>
                <c:pt idx="771">
                  <c:v>137.21145899999999</c:v>
                </c:pt>
                <c:pt idx="772">
                  <c:v>137.35161600000001</c:v>
                </c:pt>
                <c:pt idx="773">
                  <c:v>137.491772</c:v>
                </c:pt>
                <c:pt idx="774">
                  <c:v>137.63192799999999</c:v>
                </c:pt>
                <c:pt idx="775">
                  <c:v>137.77208400000001</c:v>
                </c:pt>
                <c:pt idx="776">
                  <c:v>137.91224</c:v>
                </c:pt>
                <c:pt idx="777">
                  <c:v>138.05239599999999</c:v>
                </c:pt>
                <c:pt idx="778">
                  <c:v>138.192553</c:v>
                </c:pt>
                <c:pt idx="779">
                  <c:v>138.33270899999999</c:v>
                </c:pt>
                <c:pt idx="780">
                  <c:v>138.47286500000001</c:v>
                </c:pt>
                <c:pt idx="781">
                  <c:v>138.613021</c:v>
                </c:pt>
                <c:pt idx="782">
                  <c:v>138.75317699999999</c:v>
                </c:pt>
                <c:pt idx="783">
                  <c:v>138.89333300000001</c:v>
                </c:pt>
                <c:pt idx="784">
                  <c:v>139.033489</c:v>
                </c:pt>
                <c:pt idx="785">
                  <c:v>139.17364599999999</c:v>
                </c:pt>
                <c:pt idx="786">
                  <c:v>139.31380200000001</c:v>
                </c:pt>
                <c:pt idx="787">
                  <c:v>139.453958</c:v>
                </c:pt>
                <c:pt idx="788">
                  <c:v>139.59411399999999</c:v>
                </c:pt>
                <c:pt idx="789">
                  <c:v>139.73427000000001</c:v>
                </c:pt>
                <c:pt idx="790">
                  <c:v>139.874426</c:v>
                </c:pt>
                <c:pt idx="791">
                  <c:v>140.01458299999999</c:v>
                </c:pt>
                <c:pt idx="792">
                  <c:v>140.15473900000001</c:v>
                </c:pt>
                <c:pt idx="793">
                  <c:v>140.294895</c:v>
                </c:pt>
                <c:pt idx="794">
                  <c:v>140.43505099999999</c:v>
                </c:pt>
                <c:pt idx="795">
                  <c:v>140.57520700000001</c:v>
                </c:pt>
                <c:pt idx="796">
                  <c:v>140.715363</c:v>
                </c:pt>
                <c:pt idx="797">
                  <c:v>140.85552000000001</c:v>
                </c:pt>
                <c:pt idx="798">
                  <c:v>140.995676</c:v>
                </c:pt>
                <c:pt idx="799">
                  <c:v>141.13583199999999</c:v>
                </c:pt>
                <c:pt idx="800">
                  <c:v>141.27598800000001</c:v>
                </c:pt>
                <c:pt idx="801">
                  <c:v>141.416144</c:v>
                </c:pt>
                <c:pt idx="802">
                  <c:v>141.55629999999999</c:v>
                </c:pt>
                <c:pt idx="803">
                  <c:v>141.69645600000001</c:v>
                </c:pt>
                <c:pt idx="804">
                  <c:v>141.836613</c:v>
                </c:pt>
                <c:pt idx="805">
                  <c:v>141.97676899999999</c:v>
                </c:pt>
                <c:pt idx="806">
                  <c:v>142.11692500000001</c:v>
                </c:pt>
                <c:pt idx="807">
                  <c:v>142.257081</c:v>
                </c:pt>
                <c:pt idx="808">
                  <c:v>142.39723699999999</c:v>
                </c:pt>
                <c:pt idx="809">
                  <c:v>142.53739300000001</c:v>
                </c:pt>
                <c:pt idx="810">
                  <c:v>142.67755</c:v>
                </c:pt>
                <c:pt idx="811">
                  <c:v>142.81770599999999</c:v>
                </c:pt>
                <c:pt idx="812">
                  <c:v>142.95786200000001</c:v>
                </c:pt>
                <c:pt idx="813">
                  <c:v>143.098018</c:v>
                </c:pt>
                <c:pt idx="814">
                  <c:v>143.23817399999999</c:v>
                </c:pt>
                <c:pt idx="815">
                  <c:v>143.37833000000001</c:v>
                </c:pt>
                <c:pt idx="816">
                  <c:v>143.518486</c:v>
                </c:pt>
                <c:pt idx="817">
                  <c:v>143.65864300000001</c:v>
                </c:pt>
                <c:pt idx="818">
                  <c:v>143.798799</c:v>
                </c:pt>
                <c:pt idx="819">
                  <c:v>143.93895499999999</c:v>
                </c:pt>
                <c:pt idx="820">
                  <c:v>144.07911100000001</c:v>
                </c:pt>
                <c:pt idx="821">
                  <c:v>144.219267</c:v>
                </c:pt>
                <c:pt idx="822">
                  <c:v>144.35942299999999</c:v>
                </c:pt>
                <c:pt idx="823">
                  <c:v>144.49958000000001</c:v>
                </c:pt>
                <c:pt idx="824">
                  <c:v>144.639736</c:v>
                </c:pt>
                <c:pt idx="825">
                  <c:v>144.77989199999999</c:v>
                </c:pt>
                <c:pt idx="826">
                  <c:v>144.92004800000001</c:v>
                </c:pt>
                <c:pt idx="827">
                  <c:v>145.060204</c:v>
                </c:pt>
                <c:pt idx="828">
                  <c:v>145.20035999999999</c:v>
                </c:pt>
                <c:pt idx="829">
                  <c:v>145.34051700000001</c:v>
                </c:pt>
                <c:pt idx="830">
                  <c:v>145.480673</c:v>
                </c:pt>
                <c:pt idx="831">
                  <c:v>145.62082899999999</c:v>
                </c:pt>
                <c:pt idx="832">
                  <c:v>145.76098500000001</c:v>
                </c:pt>
                <c:pt idx="833">
                  <c:v>145.901141</c:v>
                </c:pt>
                <c:pt idx="834">
                  <c:v>146.04129699999999</c:v>
                </c:pt>
                <c:pt idx="835">
                  <c:v>146.181453</c:v>
                </c:pt>
                <c:pt idx="836">
                  <c:v>146.32160999999999</c:v>
                </c:pt>
                <c:pt idx="837">
                  <c:v>146.46176600000001</c:v>
                </c:pt>
                <c:pt idx="838">
                  <c:v>146.601922</c:v>
                </c:pt>
                <c:pt idx="839">
                  <c:v>146.74207799999999</c:v>
                </c:pt>
                <c:pt idx="840">
                  <c:v>146.88223400000001</c:v>
                </c:pt>
                <c:pt idx="841">
                  <c:v>147.02239</c:v>
                </c:pt>
                <c:pt idx="842">
                  <c:v>147.16254699999999</c:v>
                </c:pt>
                <c:pt idx="843">
                  <c:v>147.30270300000001</c:v>
                </c:pt>
                <c:pt idx="844">
                  <c:v>147.442859</c:v>
                </c:pt>
                <c:pt idx="845">
                  <c:v>147.58301499999999</c:v>
                </c:pt>
                <c:pt idx="846">
                  <c:v>147.72317100000001</c:v>
                </c:pt>
                <c:pt idx="847">
                  <c:v>147.863327</c:v>
                </c:pt>
                <c:pt idx="848">
                  <c:v>148.00348299999999</c:v>
                </c:pt>
                <c:pt idx="849">
                  <c:v>148.14364</c:v>
                </c:pt>
                <c:pt idx="850">
                  <c:v>148.283796</c:v>
                </c:pt>
                <c:pt idx="851">
                  <c:v>148.42395200000001</c:v>
                </c:pt>
                <c:pt idx="852">
                  <c:v>148.564108</c:v>
                </c:pt>
                <c:pt idx="853">
                  <c:v>148.70426399999999</c:v>
                </c:pt>
                <c:pt idx="854">
                  <c:v>148.84442000000001</c:v>
                </c:pt>
                <c:pt idx="855">
                  <c:v>148.984577</c:v>
                </c:pt>
                <c:pt idx="856">
                  <c:v>149.12473299999999</c:v>
                </c:pt>
                <c:pt idx="857">
                  <c:v>149.26488900000001</c:v>
                </c:pt>
                <c:pt idx="858">
                  <c:v>149.405045</c:v>
                </c:pt>
                <c:pt idx="859">
                  <c:v>149.54520099999999</c:v>
                </c:pt>
                <c:pt idx="860">
                  <c:v>149.68535700000001</c:v>
                </c:pt>
                <c:pt idx="861">
                  <c:v>149.825514</c:v>
                </c:pt>
                <c:pt idx="862">
                  <c:v>149.96566999999999</c:v>
                </c:pt>
                <c:pt idx="863">
                  <c:v>150.10582600000001</c:v>
                </c:pt>
                <c:pt idx="864">
                  <c:v>150.245982</c:v>
                </c:pt>
                <c:pt idx="865">
                  <c:v>150.38613799999999</c:v>
                </c:pt>
                <c:pt idx="866">
                  <c:v>150.52629400000001</c:v>
                </c:pt>
                <c:pt idx="867">
                  <c:v>150.66645</c:v>
                </c:pt>
                <c:pt idx="868">
                  <c:v>150.80660700000001</c:v>
                </c:pt>
                <c:pt idx="869">
                  <c:v>150.946763</c:v>
                </c:pt>
                <c:pt idx="870">
                  <c:v>151.08691899999999</c:v>
                </c:pt>
                <c:pt idx="871">
                  <c:v>151.22707500000001</c:v>
                </c:pt>
                <c:pt idx="872">
                  <c:v>151.367231</c:v>
                </c:pt>
                <c:pt idx="873">
                  <c:v>151.50738699999999</c:v>
                </c:pt>
                <c:pt idx="874">
                  <c:v>151.64754400000001</c:v>
                </c:pt>
                <c:pt idx="875">
                  <c:v>151.7877</c:v>
                </c:pt>
                <c:pt idx="876">
                  <c:v>151.92785599999999</c:v>
                </c:pt>
                <c:pt idx="877">
                  <c:v>152.06801200000001</c:v>
                </c:pt>
                <c:pt idx="878">
                  <c:v>152.208168</c:v>
                </c:pt>
                <c:pt idx="879">
                  <c:v>152.34832399999999</c:v>
                </c:pt>
                <c:pt idx="880">
                  <c:v>152.48848000000001</c:v>
                </c:pt>
                <c:pt idx="881">
                  <c:v>152.628637</c:v>
                </c:pt>
                <c:pt idx="882">
                  <c:v>152.76879299999999</c:v>
                </c:pt>
                <c:pt idx="883">
                  <c:v>152.90894900000001</c:v>
                </c:pt>
                <c:pt idx="884">
                  <c:v>153.049105</c:v>
                </c:pt>
                <c:pt idx="885">
                  <c:v>153.18926099999999</c:v>
                </c:pt>
                <c:pt idx="886">
                  <c:v>153.32941700000001</c:v>
                </c:pt>
                <c:pt idx="887">
                  <c:v>153.46957399999999</c:v>
                </c:pt>
                <c:pt idx="888">
                  <c:v>153.60973000000001</c:v>
                </c:pt>
                <c:pt idx="889">
                  <c:v>153.749886</c:v>
                </c:pt>
                <c:pt idx="890">
                  <c:v>153.89004199999999</c:v>
                </c:pt>
                <c:pt idx="891">
                  <c:v>154.03019800000001</c:v>
                </c:pt>
                <c:pt idx="892">
                  <c:v>154.170354</c:v>
                </c:pt>
                <c:pt idx="893">
                  <c:v>154.31051099999999</c:v>
                </c:pt>
                <c:pt idx="894">
                  <c:v>154.45066700000001</c:v>
                </c:pt>
                <c:pt idx="895">
                  <c:v>154.590823</c:v>
                </c:pt>
                <c:pt idx="896">
                  <c:v>154.73097899999999</c:v>
                </c:pt>
                <c:pt idx="897">
                  <c:v>154.87113500000001</c:v>
                </c:pt>
                <c:pt idx="898">
                  <c:v>155.011291</c:v>
                </c:pt>
                <c:pt idx="899">
                  <c:v>155.15144699999999</c:v>
                </c:pt>
                <c:pt idx="900">
                  <c:v>155.29160400000001</c:v>
                </c:pt>
                <c:pt idx="901">
                  <c:v>155.43176</c:v>
                </c:pt>
                <c:pt idx="902">
                  <c:v>155.57191599999999</c:v>
                </c:pt>
                <c:pt idx="903">
                  <c:v>155.71207200000001</c:v>
                </c:pt>
                <c:pt idx="904">
                  <c:v>155.852228</c:v>
                </c:pt>
                <c:pt idx="905">
                  <c:v>155.99238399999999</c:v>
                </c:pt>
                <c:pt idx="906">
                  <c:v>156.132541</c:v>
                </c:pt>
                <c:pt idx="907">
                  <c:v>156.27269699999999</c:v>
                </c:pt>
                <c:pt idx="908">
                  <c:v>156.41285300000001</c:v>
                </c:pt>
                <c:pt idx="909">
                  <c:v>156.553009</c:v>
                </c:pt>
                <c:pt idx="910">
                  <c:v>156.69316499999999</c:v>
                </c:pt>
                <c:pt idx="911">
                  <c:v>156.83332100000001</c:v>
                </c:pt>
                <c:pt idx="912">
                  <c:v>156.973477</c:v>
                </c:pt>
                <c:pt idx="913">
                  <c:v>157.11363399999999</c:v>
                </c:pt>
                <c:pt idx="914">
                  <c:v>157.25379000000001</c:v>
                </c:pt>
                <c:pt idx="915">
                  <c:v>157.393946</c:v>
                </c:pt>
                <c:pt idx="916">
                  <c:v>157.53410199999999</c:v>
                </c:pt>
                <c:pt idx="917">
                  <c:v>157.67425800000001</c:v>
                </c:pt>
                <c:pt idx="918">
                  <c:v>157.814414</c:v>
                </c:pt>
                <c:pt idx="919">
                  <c:v>157.95457099999999</c:v>
                </c:pt>
                <c:pt idx="920">
                  <c:v>158.09472700000001</c:v>
                </c:pt>
                <c:pt idx="921">
                  <c:v>158.234883</c:v>
                </c:pt>
                <c:pt idx="922">
                  <c:v>158.37503899999999</c:v>
                </c:pt>
                <c:pt idx="923">
                  <c:v>158.51519500000001</c:v>
                </c:pt>
                <c:pt idx="924">
                  <c:v>158.655351</c:v>
                </c:pt>
                <c:pt idx="925">
                  <c:v>158.79550800000001</c:v>
                </c:pt>
                <c:pt idx="926">
                  <c:v>158.935664</c:v>
                </c:pt>
                <c:pt idx="927">
                  <c:v>159.07581999999999</c:v>
                </c:pt>
                <c:pt idx="928">
                  <c:v>159.21597600000001</c:v>
                </c:pt>
                <c:pt idx="929">
                  <c:v>159.356132</c:v>
                </c:pt>
                <c:pt idx="930">
                  <c:v>159.49628799999999</c:v>
                </c:pt>
                <c:pt idx="931">
                  <c:v>159.63644400000001</c:v>
                </c:pt>
                <c:pt idx="932">
                  <c:v>159.776601</c:v>
                </c:pt>
                <c:pt idx="933">
                  <c:v>159.91675699999999</c:v>
                </c:pt>
                <c:pt idx="934">
                  <c:v>160.05691300000001</c:v>
                </c:pt>
                <c:pt idx="935">
                  <c:v>160.197069</c:v>
                </c:pt>
                <c:pt idx="936">
                  <c:v>160.33722499999999</c:v>
                </c:pt>
                <c:pt idx="937">
                  <c:v>160.47738100000001</c:v>
                </c:pt>
                <c:pt idx="938">
                  <c:v>160.617538</c:v>
                </c:pt>
                <c:pt idx="939">
                  <c:v>160.75769399999999</c:v>
                </c:pt>
                <c:pt idx="940">
                  <c:v>160.89785000000001</c:v>
                </c:pt>
                <c:pt idx="941">
                  <c:v>161.038006</c:v>
                </c:pt>
                <c:pt idx="942">
                  <c:v>161.17816199999999</c:v>
                </c:pt>
                <c:pt idx="943">
                  <c:v>161.318318</c:v>
                </c:pt>
                <c:pt idx="944">
                  <c:v>161.458474</c:v>
                </c:pt>
                <c:pt idx="945">
                  <c:v>161.59863100000001</c:v>
                </c:pt>
                <c:pt idx="946">
                  <c:v>161.738787</c:v>
                </c:pt>
                <c:pt idx="947">
                  <c:v>161.87894299999999</c:v>
                </c:pt>
                <c:pt idx="948">
                  <c:v>162.01909900000001</c:v>
                </c:pt>
                <c:pt idx="949">
                  <c:v>162.159255</c:v>
                </c:pt>
                <c:pt idx="950">
                  <c:v>162.29941099999999</c:v>
                </c:pt>
                <c:pt idx="951">
                  <c:v>162.43956800000001</c:v>
                </c:pt>
                <c:pt idx="952">
                  <c:v>162.579724</c:v>
                </c:pt>
                <c:pt idx="953">
                  <c:v>162.71987999999999</c:v>
                </c:pt>
                <c:pt idx="954">
                  <c:v>162.86003600000001</c:v>
                </c:pt>
                <c:pt idx="955">
                  <c:v>163.000192</c:v>
                </c:pt>
                <c:pt idx="956">
                  <c:v>163.14034799999999</c:v>
                </c:pt>
                <c:pt idx="957">
                  <c:v>163.28050500000001</c:v>
                </c:pt>
                <c:pt idx="958">
                  <c:v>163.420661</c:v>
                </c:pt>
                <c:pt idx="959">
                  <c:v>163.56081699999999</c:v>
                </c:pt>
                <c:pt idx="960">
                  <c:v>163.700973</c:v>
                </c:pt>
                <c:pt idx="961">
                  <c:v>163.841129</c:v>
                </c:pt>
                <c:pt idx="962">
                  <c:v>163.98128500000001</c:v>
                </c:pt>
                <c:pt idx="963">
                  <c:v>164.121441</c:v>
                </c:pt>
                <c:pt idx="964">
                  <c:v>164.26159799999999</c:v>
                </c:pt>
                <c:pt idx="965">
                  <c:v>164.40175400000001</c:v>
                </c:pt>
                <c:pt idx="966">
                  <c:v>164.54191</c:v>
                </c:pt>
                <c:pt idx="967">
                  <c:v>164.68206599999999</c:v>
                </c:pt>
                <c:pt idx="968">
                  <c:v>164.82222200000001</c:v>
                </c:pt>
                <c:pt idx="969">
                  <c:v>164.962378</c:v>
                </c:pt>
                <c:pt idx="970">
                  <c:v>165.10253499999999</c:v>
                </c:pt>
                <c:pt idx="971">
                  <c:v>165.24269100000001</c:v>
                </c:pt>
                <c:pt idx="972">
                  <c:v>165.382847</c:v>
                </c:pt>
                <c:pt idx="973">
                  <c:v>165.52300299999999</c:v>
                </c:pt>
                <c:pt idx="974">
                  <c:v>165.66315900000001</c:v>
                </c:pt>
                <c:pt idx="975">
                  <c:v>165.803315</c:v>
                </c:pt>
                <c:pt idx="976">
                  <c:v>165.94347099999999</c:v>
                </c:pt>
                <c:pt idx="977">
                  <c:v>166.083628</c:v>
                </c:pt>
                <c:pt idx="978">
                  <c:v>166.22378399999999</c:v>
                </c:pt>
                <c:pt idx="979">
                  <c:v>166.36394000000001</c:v>
                </c:pt>
                <c:pt idx="980">
                  <c:v>166.504096</c:v>
                </c:pt>
                <c:pt idx="981">
                  <c:v>166.64425199999999</c:v>
                </c:pt>
                <c:pt idx="982">
                  <c:v>166.78440800000001</c:v>
                </c:pt>
                <c:pt idx="983">
                  <c:v>166.924565</c:v>
                </c:pt>
                <c:pt idx="984">
                  <c:v>167.06472099999999</c:v>
                </c:pt>
                <c:pt idx="985">
                  <c:v>167.20487700000001</c:v>
                </c:pt>
                <c:pt idx="986">
                  <c:v>167.345033</c:v>
                </c:pt>
                <c:pt idx="987">
                  <c:v>167.48518899999999</c:v>
                </c:pt>
                <c:pt idx="988">
                  <c:v>167.62534500000001</c:v>
                </c:pt>
                <c:pt idx="989">
                  <c:v>167.765502</c:v>
                </c:pt>
                <c:pt idx="990">
                  <c:v>167.90565799999999</c:v>
                </c:pt>
                <c:pt idx="991">
                  <c:v>168.04581400000001</c:v>
                </c:pt>
                <c:pt idx="992">
                  <c:v>168.18597</c:v>
                </c:pt>
                <c:pt idx="993">
                  <c:v>168.32612599999999</c:v>
                </c:pt>
                <c:pt idx="994">
                  <c:v>168.46628200000001</c:v>
                </c:pt>
                <c:pt idx="995">
                  <c:v>168.606438</c:v>
                </c:pt>
                <c:pt idx="996">
                  <c:v>168.74659500000001</c:v>
                </c:pt>
                <c:pt idx="997">
                  <c:v>168.886751</c:v>
                </c:pt>
                <c:pt idx="998">
                  <c:v>169.02690699999999</c:v>
                </c:pt>
                <c:pt idx="999">
                  <c:v>169.16706300000001</c:v>
                </c:pt>
                <c:pt idx="1000">
                  <c:v>169.307219</c:v>
                </c:pt>
                <c:pt idx="1001">
                  <c:v>169.44737499999999</c:v>
                </c:pt>
                <c:pt idx="1002">
                  <c:v>169.58753200000001</c:v>
                </c:pt>
                <c:pt idx="1003">
                  <c:v>169.727688</c:v>
                </c:pt>
                <c:pt idx="1004">
                  <c:v>169.86784399999999</c:v>
                </c:pt>
                <c:pt idx="1005">
                  <c:v>170.00800000000001</c:v>
                </c:pt>
              </c:numCache>
            </c:numRef>
          </c:xVal>
          <c:yVal>
            <c:numRef>
              <c:f>Sheet1!$E$2:$E$1007</c:f>
              <c:numCache>
                <c:formatCode>General</c:formatCode>
                <c:ptCount val="1006"/>
                <c:pt idx="6">
                  <c:v>1</c:v>
                </c:pt>
                <c:pt idx="7">
                  <c:v>1.000189</c:v>
                </c:pt>
                <c:pt idx="8">
                  <c:v>1.00038</c:v>
                </c:pt>
                <c:pt idx="9">
                  <c:v>1.0005729999999999</c:v>
                </c:pt>
                <c:pt idx="10">
                  <c:v>1.000766</c:v>
                </c:pt>
                <c:pt idx="11">
                  <c:v>1.0009619999999999</c:v>
                </c:pt>
                <c:pt idx="12">
                  <c:v>1.0011589999999999</c:v>
                </c:pt>
                <c:pt idx="13">
                  <c:v>1.0013570000000001</c:v>
                </c:pt>
                <c:pt idx="14">
                  <c:v>1.001557</c:v>
                </c:pt>
                <c:pt idx="15">
                  <c:v>1.0017579999999999</c:v>
                </c:pt>
                <c:pt idx="16">
                  <c:v>1.0019610000000001</c:v>
                </c:pt>
                <c:pt idx="17">
                  <c:v>1.002165</c:v>
                </c:pt>
                <c:pt idx="18">
                  <c:v>1.0023709999999999</c:v>
                </c:pt>
                <c:pt idx="19">
                  <c:v>1.002578</c:v>
                </c:pt>
                <c:pt idx="20">
                  <c:v>1.0027870000000001</c:v>
                </c:pt>
                <c:pt idx="21">
                  <c:v>1.0029969999999999</c:v>
                </c:pt>
                <c:pt idx="22">
                  <c:v>1.003209</c:v>
                </c:pt>
                <c:pt idx="23">
                  <c:v>1.003422</c:v>
                </c:pt>
                <c:pt idx="24">
                  <c:v>1.0036369999999999</c:v>
                </c:pt>
                <c:pt idx="25">
                  <c:v>1.0038530000000001</c:v>
                </c:pt>
                <c:pt idx="26">
                  <c:v>1.0040709999999999</c:v>
                </c:pt>
                <c:pt idx="27">
                  <c:v>1.0042899999999999</c:v>
                </c:pt>
                <c:pt idx="28">
                  <c:v>1.0045109999999999</c:v>
                </c:pt>
                <c:pt idx="29">
                  <c:v>1.0047330000000001</c:v>
                </c:pt>
                <c:pt idx="30">
                  <c:v>1.004956</c:v>
                </c:pt>
                <c:pt idx="31">
                  <c:v>1.005182</c:v>
                </c:pt>
                <c:pt idx="32">
                  <c:v>1.0054080000000001</c:v>
                </c:pt>
                <c:pt idx="33">
                  <c:v>1.005636</c:v>
                </c:pt>
                <c:pt idx="34">
                  <c:v>1.0058659999999999</c:v>
                </c:pt>
                <c:pt idx="35">
                  <c:v>1.006097</c:v>
                </c:pt>
                <c:pt idx="36">
                  <c:v>1.0063299999999999</c:v>
                </c:pt>
                <c:pt idx="37">
                  <c:v>1.006564</c:v>
                </c:pt>
                <c:pt idx="38">
                  <c:v>1.006799</c:v>
                </c:pt>
                <c:pt idx="39">
                  <c:v>1.007037</c:v>
                </c:pt>
                <c:pt idx="40">
                  <c:v>1.0072749999999999</c:v>
                </c:pt>
                <c:pt idx="41">
                  <c:v>1.0075149999999999</c:v>
                </c:pt>
                <c:pt idx="42">
                  <c:v>1.007757</c:v>
                </c:pt>
                <c:pt idx="43">
                  <c:v>1.008</c:v>
                </c:pt>
                <c:pt idx="44">
                  <c:v>1.0082439999999999</c:v>
                </c:pt>
                <c:pt idx="45">
                  <c:v>1.0084900000000001</c:v>
                </c:pt>
                <c:pt idx="46">
                  <c:v>1.0087379999999999</c:v>
                </c:pt>
                <c:pt idx="47">
                  <c:v>1.0089870000000001</c:v>
                </c:pt>
                <c:pt idx="48">
                  <c:v>1.0092369999999999</c:v>
                </c:pt>
                <c:pt idx="49">
                  <c:v>1.00949</c:v>
                </c:pt>
                <c:pt idx="50">
                  <c:v>1.0097430000000001</c:v>
                </c:pt>
                <c:pt idx="51">
                  <c:v>1.009998</c:v>
                </c:pt>
                <c:pt idx="52">
                  <c:v>1.010254</c:v>
                </c:pt>
                <c:pt idx="53">
                  <c:v>1.0105120000000001</c:v>
                </c:pt>
                <c:pt idx="54">
                  <c:v>1.010772</c:v>
                </c:pt>
                <c:pt idx="55">
                  <c:v>1.0110330000000001</c:v>
                </c:pt>
                <c:pt idx="56">
                  <c:v>1.0112950000000001</c:v>
                </c:pt>
                <c:pt idx="57">
                  <c:v>1.0115590000000001</c:v>
                </c:pt>
                <c:pt idx="58">
                  <c:v>1.011825</c:v>
                </c:pt>
                <c:pt idx="59">
                  <c:v>1.012092</c:v>
                </c:pt>
                <c:pt idx="60">
                  <c:v>1.0123599999999999</c:v>
                </c:pt>
                <c:pt idx="61">
                  <c:v>1.0126299999999999</c:v>
                </c:pt>
                <c:pt idx="62">
                  <c:v>1.0129010000000001</c:v>
                </c:pt>
                <c:pt idx="63">
                  <c:v>1.013174</c:v>
                </c:pt>
                <c:pt idx="64">
                  <c:v>1.0134479999999999</c:v>
                </c:pt>
                <c:pt idx="65">
                  <c:v>1.0137240000000001</c:v>
                </c:pt>
                <c:pt idx="66">
                  <c:v>1.0140020000000001</c:v>
                </c:pt>
                <c:pt idx="67">
                  <c:v>1.014281</c:v>
                </c:pt>
                <c:pt idx="68">
                  <c:v>1.014561</c:v>
                </c:pt>
                <c:pt idx="69">
                  <c:v>1.0148429999999999</c:v>
                </c:pt>
                <c:pt idx="70">
                  <c:v>1.015126</c:v>
                </c:pt>
                <c:pt idx="71">
                  <c:v>1.0154110000000001</c:v>
                </c:pt>
                <c:pt idx="72">
                  <c:v>1.0156970000000001</c:v>
                </c:pt>
                <c:pt idx="73">
                  <c:v>1.0159849999999999</c:v>
                </c:pt>
                <c:pt idx="74">
                  <c:v>1.0162739999999999</c:v>
                </c:pt>
                <c:pt idx="75">
                  <c:v>1.0165649999999999</c:v>
                </c:pt>
                <c:pt idx="76">
                  <c:v>1.0168569999999999</c:v>
                </c:pt>
                <c:pt idx="77">
                  <c:v>1.0171509999999999</c:v>
                </c:pt>
                <c:pt idx="78">
                  <c:v>1.0174460000000001</c:v>
                </c:pt>
                <c:pt idx="79">
                  <c:v>1.0177430000000001</c:v>
                </c:pt>
                <c:pt idx="80">
                  <c:v>1.018041</c:v>
                </c:pt>
                <c:pt idx="81">
                  <c:v>1.01834</c:v>
                </c:pt>
                <c:pt idx="82">
                  <c:v>1.0186409999999999</c:v>
                </c:pt>
                <c:pt idx="83">
                  <c:v>1.0189429999999999</c:v>
                </c:pt>
                <c:pt idx="84">
                  <c:v>1.0192460000000001</c:v>
                </c:pt>
                <c:pt idx="85">
                  <c:v>1.0195510000000001</c:v>
                </c:pt>
                <c:pt idx="86">
                  <c:v>1.019857</c:v>
                </c:pt>
                <c:pt idx="87">
                  <c:v>1.0201640000000001</c:v>
                </c:pt>
                <c:pt idx="88">
                  <c:v>1.020473</c:v>
                </c:pt>
                <c:pt idx="89">
                  <c:v>1.020783</c:v>
                </c:pt>
                <c:pt idx="90">
                  <c:v>1.0210939999999999</c:v>
                </c:pt>
                <c:pt idx="91">
                  <c:v>1.021407</c:v>
                </c:pt>
                <c:pt idx="92">
                  <c:v>1.0217210000000001</c:v>
                </c:pt>
                <c:pt idx="93">
                  <c:v>1.0220370000000001</c:v>
                </c:pt>
                <c:pt idx="94">
                  <c:v>1.022354</c:v>
                </c:pt>
                <c:pt idx="95">
                  <c:v>1.022672</c:v>
                </c:pt>
                <c:pt idx="96">
                  <c:v>1.022991</c:v>
                </c:pt>
                <c:pt idx="97">
                  <c:v>1.023312</c:v>
                </c:pt>
                <c:pt idx="98">
                  <c:v>1.0236339999999999</c:v>
                </c:pt>
                <c:pt idx="99">
                  <c:v>1.0239579999999999</c:v>
                </c:pt>
                <c:pt idx="100">
                  <c:v>1.0242830000000001</c:v>
                </c:pt>
                <c:pt idx="101">
                  <c:v>1.0246090000000001</c:v>
                </c:pt>
                <c:pt idx="102">
                  <c:v>1.024937</c:v>
                </c:pt>
                <c:pt idx="103">
                  <c:v>1.025266</c:v>
                </c:pt>
                <c:pt idx="104">
                  <c:v>1.025596</c:v>
                </c:pt>
                <c:pt idx="105">
                  <c:v>1.025928</c:v>
                </c:pt>
                <c:pt idx="106">
                  <c:v>1.0262610000000001</c:v>
                </c:pt>
                <c:pt idx="107">
                  <c:v>1.0265949999999999</c:v>
                </c:pt>
                <c:pt idx="108">
                  <c:v>1.026931</c:v>
                </c:pt>
                <c:pt idx="109">
                  <c:v>1.0272680000000001</c:v>
                </c:pt>
                <c:pt idx="110">
                  <c:v>1.0276069999999999</c:v>
                </c:pt>
                <c:pt idx="111">
                  <c:v>1.027946</c:v>
                </c:pt>
                <c:pt idx="112">
                  <c:v>1.028287</c:v>
                </c:pt>
                <c:pt idx="113">
                  <c:v>1.0286299999999999</c:v>
                </c:pt>
                <c:pt idx="114">
                  <c:v>1.0289740000000001</c:v>
                </c:pt>
                <c:pt idx="115">
                  <c:v>1.0293190000000001</c:v>
                </c:pt>
                <c:pt idx="116">
                  <c:v>1.0296650000000001</c:v>
                </c:pt>
                <c:pt idx="117">
                  <c:v>1.0300130000000001</c:v>
                </c:pt>
                <c:pt idx="118">
                  <c:v>1.0303629999999999</c:v>
                </c:pt>
                <c:pt idx="119">
                  <c:v>1.030713</c:v>
                </c:pt>
                <c:pt idx="120">
                  <c:v>1.0310649999999999</c:v>
                </c:pt>
                <c:pt idx="121">
                  <c:v>1.0314179999999999</c:v>
                </c:pt>
                <c:pt idx="122">
                  <c:v>1.0317730000000001</c:v>
                </c:pt>
                <c:pt idx="123">
                  <c:v>1.0321290000000001</c:v>
                </c:pt>
                <c:pt idx="124">
                  <c:v>1.032486</c:v>
                </c:pt>
                <c:pt idx="125">
                  <c:v>1.032845</c:v>
                </c:pt>
                <c:pt idx="126">
                  <c:v>1.0332049999999999</c:v>
                </c:pt>
                <c:pt idx="127">
                  <c:v>1.033566</c:v>
                </c:pt>
                <c:pt idx="128">
                  <c:v>1.0339290000000001</c:v>
                </c:pt>
                <c:pt idx="129">
                  <c:v>1.0342929999999999</c:v>
                </c:pt>
                <c:pt idx="130">
                  <c:v>1.034659</c:v>
                </c:pt>
                <c:pt idx="131">
                  <c:v>1.0350250000000001</c:v>
                </c:pt>
                <c:pt idx="132">
                  <c:v>1.0353939999999999</c:v>
                </c:pt>
                <c:pt idx="133">
                  <c:v>1.035763</c:v>
                </c:pt>
                <c:pt idx="134">
                  <c:v>1.0361340000000001</c:v>
                </c:pt>
                <c:pt idx="135">
                  <c:v>1.0365059999999999</c:v>
                </c:pt>
                <c:pt idx="136">
                  <c:v>1.03688</c:v>
                </c:pt>
                <c:pt idx="137">
                  <c:v>1.037255</c:v>
                </c:pt>
                <c:pt idx="138">
                  <c:v>1.037631</c:v>
                </c:pt>
                <c:pt idx="139">
                  <c:v>1.038008</c:v>
                </c:pt>
                <c:pt idx="140">
                  <c:v>1.0383869999999999</c:v>
                </c:pt>
                <c:pt idx="141">
                  <c:v>1.0387679999999999</c:v>
                </c:pt>
                <c:pt idx="142">
                  <c:v>1.0391490000000001</c:v>
                </c:pt>
                <c:pt idx="143">
                  <c:v>1.0395319999999999</c:v>
                </c:pt>
                <c:pt idx="144">
                  <c:v>1.039917</c:v>
                </c:pt>
                <c:pt idx="145">
                  <c:v>1.0403020000000001</c:v>
                </c:pt>
                <c:pt idx="146">
                  <c:v>1.040689</c:v>
                </c:pt>
                <c:pt idx="147">
                  <c:v>1.0410779999999999</c:v>
                </c:pt>
                <c:pt idx="148">
                  <c:v>1.0414669999999999</c:v>
                </c:pt>
                <c:pt idx="149">
                  <c:v>1.041858</c:v>
                </c:pt>
                <c:pt idx="150">
                  <c:v>1.042251</c:v>
                </c:pt>
                <c:pt idx="151">
                  <c:v>1.042645</c:v>
                </c:pt>
                <c:pt idx="152">
                  <c:v>1.04304</c:v>
                </c:pt>
                <c:pt idx="153">
                  <c:v>1.043436</c:v>
                </c:pt>
                <c:pt idx="154">
                  <c:v>1.0438339999999999</c:v>
                </c:pt>
                <c:pt idx="155">
                  <c:v>1.044233</c:v>
                </c:pt>
                <c:pt idx="156">
                  <c:v>1.0446340000000001</c:v>
                </c:pt>
                <c:pt idx="157">
                  <c:v>1.0450360000000001</c:v>
                </c:pt>
                <c:pt idx="158">
                  <c:v>1.045439</c:v>
                </c:pt>
                <c:pt idx="159">
                  <c:v>1.045844</c:v>
                </c:pt>
                <c:pt idx="160">
                  <c:v>1.046249</c:v>
                </c:pt>
                <c:pt idx="161">
                  <c:v>1.0466569999999999</c:v>
                </c:pt>
                <c:pt idx="162">
                  <c:v>1.0470649999999999</c:v>
                </c:pt>
                <c:pt idx="163">
                  <c:v>1.0474749999999999</c:v>
                </c:pt>
                <c:pt idx="164">
                  <c:v>1.047887</c:v>
                </c:pt>
                <c:pt idx="165">
                  <c:v>1.0482990000000001</c:v>
                </c:pt>
                <c:pt idx="166">
                  <c:v>1.048713</c:v>
                </c:pt>
                <c:pt idx="167">
                  <c:v>1.049129</c:v>
                </c:pt>
                <c:pt idx="168">
                  <c:v>1.0495460000000001</c:v>
                </c:pt>
                <c:pt idx="169">
                  <c:v>1.0499639999999999</c:v>
                </c:pt>
                <c:pt idx="170">
                  <c:v>1.0503830000000001</c:v>
                </c:pt>
                <c:pt idx="171">
                  <c:v>1.0508040000000001</c:v>
                </c:pt>
                <c:pt idx="172">
                  <c:v>1.051226</c:v>
                </c:pt>
                <c:pt idx="173">
                  <c:v>1.0516490000000001</c:v>
                </c:pt>
                <c:pt idx="174">
                  <c:v>1.052074</c:v>
                </c:pt>
                <c:pt idx="175">
                  <c:v>1.0525</c:v>
                </c:pt>
                <c:pt idx="176">
                  <c:v>1.0529280000000001</c:v>
                </c:pt>
                <c:pt idx="177">
                  <c:v>1.0533570000000001</c:v>
                </c:pt>
                <c:pt idx="178">
                  <c:v>1.053787</c:v>
                </c:pt>
                <c:pt idx="179">
                  <c:v>1.054219</c:v>
                </c:pt>
                <c:pt idx="180">
                  <c:v>1.0546519999999999</c:v>
                </c:pt>
                <c:pt idx="181">
                  <c:v>1.055086</c:v>
                </c:pt>
                <c:pt idx="182">
                  <c:v>1.0555220000000001</c:v>
                </c:pt>
                <c:pt idx="183">
                  <c:v>1.0559590000000001</c:v>
                </c:pt>
                <c:pt idx="184">
                  <c:v>1.056397</c:v>
                </c:pt>
                <c:pt idx="185">
                  <c:v>1.056837</c:v>
                </c:pt>
                <c:pt idx="186">
                  <c:v>1.0572779999999999</c:v>
                </c:pt>
                <c:pt idx="187">
                  <c:v>1.05772</c:v>
                </c:pt>
                <c:pt idx="188">
                  <c:v>1.0581640000000001</c:v>
                </c:pt>
                <c:pt idx="189">
                  <c:v>1.0586089999999999</c:v>
                </c:pt>
                <c:pt idx="190">
                  <c:v>1.0590550000000001</c:v>
                </c:pt>
                <c:pt idx="191">
                  <c:v>1.0595030000000001</c:v>
                </c:pt>
                <c:pt idx="192">
                  <c:v>1.059952</c:v>
                </c:pt>
                <c:pt idx="193">
                  <c:v>1.060403</c:v>
                </c:pt>
                <c:pt idx="194">
                  <c:v>1.060854</c:v>
                </c:pt>
                <c:pt idx="195">
                  <c:v>1.0613079999999999</c:v>
                </c:pt>
                <c:pt idx="196">
                  <c:v>1.0617620000000001</c:v>
                </c:pt>
                <c:pt idx="197">
                  <c:v>1.0622180000000001</c:v>
                </c:pt>
                <c:pt idx="198">
                  <c:v>1.062675</c:v>
                </c:pt>
                <c:pt idx="199">
                  <c:v>1.063134</c:v>
                </c:pt>
                <c:pt idx="200">
                  <c:v>1.0635939999999999</c:v>
                </c:pt>
                <c:pt idx="201">
                  <c:v>1.064055</c:v>
                </c:pt>
                <c:pt idx="202">
                  <c:v>1.0645180000000001</c:v>
                </c:pt>
                <c:pt idx="203">
                  <c:v>1.0649820000000001</c:v>
                </c:pt>
                <c:pt idx="204">
                  <c:v>1.065447</c:v>
                </c:pt>
                <c:pt idx="205">
                  <c:v>1.065914</c:v>
                </c:pt>
                <c:pt idx="206">
                  <c:v>1.0663819999999999</c:v>
                </c:pt>
                <c:pt idx="207">
                  <c:v>1.066851</c:v>
                </c:pt>
                <c:pt idx="208">
                  <c:v>1.0673220000000001</c:v>
                </c:pt>
                <c:pt idx="209">
                  <c:v>1.0677939999999999</c:v>
                </c:pt>
                <c:pt idx="210">
                  <c:v>1.0682670000000001</c:v>
                </c:pt>
                <c:pt idx="211">
                  <c:v>1.0687420000000001</c:v>
                </c:pt>
                <c:pt idx="212">
                  <c:v>1.069218</c:v>
                </c:pt>
                <c:pt idx="213">
                  <c:v>1.069696</c:v>
                </c:pt>
                <c:pt idx="214">
                  <c:v>1.0701750000000001</c:v>
                </c:pt>
                <c:pt idx="215">
                  <c:v>1.0706549999999999</c:v>
                </c:pt>
                <c:pt idx="216">
                  <c:v>1.0711360000000001</c:v>
                </c:pt>
                <c:pt idx="217">
                  <c:v>1.0716190000000001</c:v>
                </c:pt>
                <c:pt idx="218">
                  <c:v>1.072103</c:v>
                </c:pt>
                <c:pt idx="219">
                  <c:v>1.072589</c:v>
                </c:pt>
                <c:pt idx="220">
                  <c:v>1.0730759999999999</c:v>
                </c:pt>
                <c:pt idx="221">
                  <c:v>1.0735650000000001</c:v>
                </c:pt>
                <c:pt idx="222">
                  <c:v>1.0740559999999999</c:v>
                </c:pt>
                <c:pt idx="223">
                  <c:v>1.074549</c:v>
                </c:pt>
                <c:pt idx="224">
                  <c:v>1.075045</c:v>
                </c:pt>
                <c:pt idx="225">
                  <c:v>1.0755440000000001</c:v>
                </c:pt>
                <c:pt idx="226">
                  <c:v>1.0760449999999999</c:v>
                </c:pt>
                <c:pt idx="227">
                  <c:v>1.0765480000000001</c:v>
                </c:pt>
                <c:pt idx="228">
                  <c:v>1.077054</c:v>
                </c:pt>
                <c:pt idx="229">
                  <c:v>1.0775619999999999</c:v>
                </c:pt>
                <c:pt idx="230">
                  <c:v>1.0780719999999999</c:v>
                </c:pt>
                <c:pt idx="231">
                  <c:v>1.0785849999999999</c:v>
                </c:pt>
                <c:pt idx="232">
                  <c:v>1.0791010000000001</c:v>
                </c:pt>
                <c:pt idx="233">
                  <c:v>1.0796190000000001</c:v>
                </c:pt>
                <c:pt idx="234">
                  <c:v>1.080139</c:v>
                </c:pt>
                <c:pt idx="235">
                  <c:v>1.080662</c:v>
                </c:pt>
                <c:pt idx="236">
                  <c:v>1.0811869999999999</c:v>
                </c:pt>
                <c:pt idx="237">
                  <c:v>1.0817140000000001</c:v>
                </c:pt>
                <c:pt idx="238">
                  <c:v>1.082244</c:v>
                </c:pt>
                <c:pt idx="239">
                  <c:v>1.0827770000000001</c:v>
                </c:pt>
                <c:pt idx="240">
                  <c:v>1.0833120000000001</c:v>
                </c:pt>
                <c:pt idx="241">
                  <c:v>1.0838490000000001</c:v>
                </c:pt>
                <c:pt idx="242">
                  <c:v>1.084389</c:v>
                </c:pt>
                <c:pt idx="243">
                  <c:v>1.0849310000000001</c:v>
                </c:pt>
                <c:pt idx="244">
                  <c:v>1.085475</c:v>
                </c:pt>
                <c:pt idx="245">
                  <c:v>1.086022</c:v>
                </c:pt>
                <c:pt idx="246">
                  <c:v>1.0865720000000001</c:v>
                </c:pt>
                <c:pt idx="247">
                  <c:v>1.087124</c:v>
                </c:pt>
                <c:pt idx="248">
                  <c:v>1.0876779999999999</c:v>
                </c:pt>
                <c:pt idx="249">
                  <c:v>1.0882350000000001</c:v>
                </c:pt>
                <c:pt idx="250">
                  <c:v>1.088794</c:v>
                </c:pt>
                <c:pt idx="251">
                  <c:v>1.0893550000000001</c:v>
                </c:pt>
                <c:pt idx="252">
                  <c:v>1.0899190000000001</c:v>
                </c:pt>
                <c:pt idx="253">
                  <c:v>1.0904860000000001</c:v>
                </c:pt>
                <c:pt idx="254">
                  <c:v>1.0910550000000001</c:v>
                </c:pt>
                <c:pt idx="255">
                  <c:v>1.091626</c:v>
                </c:pt>
                <c:pt idx="256">
                  <c:v>1.0922000000000001</c:v>
                </c:pt>
                <c:pt idx="257">
                  <c:v>1.092776</c:v>
                </c:pt>
                <c:pt idx="258">
                  <c:v>1.0933539999999999</c:v>
                </c:pt>
                <c:pt idx="259">
                  <c:v>1.0939350000000001</c:v>
                </c:pt>
                <c:pt idx="260">
                  <c:v>1.094519</c:v>
                </c:pt>
                <c:pt idx="261">
                  <c:v>1.095105</c:v>
                </c:pt>
                <c:pt idx="262">
                  <c:v>1.095693</c:v>
                </c:pt>
                <c:pt idx="263">
                  <c:v>1.096284</c:v>
                </c:pt>
                <c:pt idx="264">
                  <c:v>1.0968770000000001</c:v>
                </c:pt>
                <c:pt idx="265">
                  <c:v>1.097472</c:v>
                </c:pt>
                <c:pt idx="266">
                  <c:v>1.0980700000000001</c:v>
                </c:pt>
                <c:pt idx="267">
                  <c:v>1.098671</c:v>
                </c:pt>
                <c:pt idx="268">
                  <c:v>1.0992740000000001</c:v>
                </c:pt>
                <c:pt idx="269">
                  <c:v>1.0998790000000001</c:v>
                </c:pt>
                <c:pt idx="270">
                  <c:v>1.100487</c:v>
                </c:pt>
                <c:pt idx="271">
                  <c:v>1.101097</c:v>
                </c:pt>
                <c:pt idx="272">
                  <c:v>1.101709</c:v>
                </c:pt>
                <c:pt idx="273">
                  <c:v>1.1023240000000001</c:v>
                </c:pt>
                <c:pt idx="274">
                  <c:v>1.1029420000000001</c:v>
                </c:pt>
                <c:pt idx="275">
                  <c:v>1.1035619999999999</c:v>
                </c:pt>
                <c:pt idx="276">
                  <c:v>1.1041840000000001</c:v>
                </c:pt>
                <c:pt idx="277">
                  <c:v>1.1048089999999999</c:v>
                </c:pt>
                <c:pt idx="278">
                  <c:v>1.1054360000000001</c:v>
                </c:pt>
                <c:pt idx="279">
                  <c:v>1.1060650000000001</c:v>
                </c:pt>
                <c:pt idx="280">
                  <c:v>1.106697</c:v>
                </c:pt>
                <c:pt idx="281">
                  <c:v>1.107332</c:v>
                </c:pt>
                <c:pt idx="282">
                  <c:v>1.107969</c:v>
                </c:pt>
                <c:pt idx="283">
                  <c:v>1.108608</c:v>
                </c:pt>
                <c:pt idx="284">
                  <c:v>1.1092500000000001</c:v>
                </c:pt>
                <c:pt idx="285">
                  <c:v>1.1098939999999999</c:v>
                </c:pt>
                <c:pt idx="286">
                  <c:v>1.1105400000000001</c:v>
                </c:pt>
                <c:pt idx="287">
                  <c:v>1.111189</c:v>
                </c:pt>
                <c:pt idx="288">
                  <c:v>1.1118410000000001</c:v>
                </c:pt>
                <c:pt idx="289">
                  <c:v>1.112495</c:v>
                </c:pt>
                <c:pt idx="290">
                  <c:v>1.113151</c:v>
                </c:pt>
                <c:pt idx="291">
                  <c:v>1.11381</c:v>
                </c:pt>
                <c:pt idx="292">
                  <c:v>1.114471</c:v>
                </c:pt>
                <c:pt idx="293">
                  <c:v>1.1151340000000001</c:v>
                </c:pt>
                <c:pt idx="294">
                  <c:v>1.1157999999999999</c:v>
                </c:pt>
                <c:pt idx="295">
                  <c:v>1.1164689999999999</c:v>
                </c:pt>
                <c:pt idx="296">
                  <c:v>1.11714</c:v>
                </c:pt>
                <c:pt idx="297">
                  <c:v>1.1178129999999999</c:v>
                </c:pt>
                <c:pt idx="298">
                  <c:v>1.1184890000000001</c:v>
                </c:pt>
                <c:pt idx="299">
                  <c:v>1.119167</c:v>
                </c:pt>
                <c:pt idx="300">
                  <c:v>1.119847</c:v>
                </c:pt>
                <c:pt idx="301">
                  <c:v>1.12053</c:v>
                </c:pt>
                <c:pt idx="302">
                  <c:v>1.121216</c:v>
                </c:pt>
                <c:pt idx="303">
                  <c:v>1.121904</c:v>
                </c:pt>
                <c:pt idx="304">
                  <c:v>1.1225940000000001</c:v>
                </c:pt>
                <c:pt idx="305">
                  <c:v>1.1232869999999999</c:v>
                </c:pt>
                <c:pt idx="306">
                  <c:v>1.123982</c:v>
                </c:pt>
                <c:pt idx="307">
                  <c:v>1.124679</c:v>
                </c:pt>
                <c:pt idx="308">
                  <c:v>1.1253789999999999</c:v>
                </c:pt>
                <c:pt idx="309">
                  <c:v>1.126082</c:v>
                </c:pt>
                <c:pt idx="310">
                  <c:v>1.126787</c:v>
                </c:pt>
                <c:pt idx="311">
                  <c:v>1.127494</c:v>
                </c:pt>
                <c:pt idx="312">
                  <c:v>1.128204</c:v>
                </c:pt>
                <c:pt idx="313">
                  <c:v>1.128916</c:v>
                </c:pt>
                <c:pt idx="314">
                  <c:v>1.1296299999999999</c:v>
                </c:pt>
                <c:pt idx="315">
                  <c:v>1.130347</c:v>
                </c:pt>
                <c:pt idx="316">
                  <c:v>1.131067</c:v>
                </c:pt>
                <c:pt idx="317">
                  <c:v>1.1317889999999999</c:v>
                </c:pt>
                <c:pt idx="318">
                  <c:v>1.1325130000000001</c:v>
                </c:pt>
                <c:pt idx="319">
                  <c:v>1.13324</c:v>
                </c:pt>
                <c:pt idx="320">
                  <c:v>1.133969</c:v>
                </c:pt>
                <c:pt idx="321">
                  <c:v>1.1347</c:v>
                </c:pt>
                <c:pt idx="322">
                  <c:v>1.1354340000000001</c:v>
                </c:pt>
                <c:pt idx="323">
                  <c:v>1.136171</c:v>
                </c:pt>
                <c:pt idx="324">
                  <c:v>1.1369100000000001</c:v>
                </c:pt>
                <c:pt idx="325">
                  <c:v>1.137651</c:v>
                </c:pt>
                <c:pt idx="326">
                  <c:v>1.138395</c:v>
                </c:pt>
                <c:pt idx="327">
                  <c:v>1.139141</c:v>
                </c:pt>
                <c:pt idx="328">
                  <c:v>1.1398889999999999</c:v>
                </c:pt>
                <c:pt idx="329">
                  <c:v>1.1406400000000001</c:v>
                </c:pt>
                <c:pt idx="330">
                  <c:v>1.141394</c:v>
                </c:pt>
                <c:pt idx="331">
                  <c:v>1.14215</c:v>
                </c:pt>
                <c:pt idx="332">
                  <c:v>1.142908</c:v>
                </c:pt>
                <c:pt idx="333">
                  <c:v>1.143669</c:v>
                </c:pt>
                <c:pt idx="334">
                  <c:v>1.1444319999999999</c:v>
                </c:pt>
                <c:pt idx="335">
                  <c:v>1.145197</c:v>
                </c:pt>
                <c:pt idx="336">
                  <c:v>1.1459649999999999</c:v>
                </c:pt>
                <c:pt idx="337">
                  <c:v>1.146736</c:v>
                </c:pt>
                <c:pt idx="338">
                  <c:v>1.1475089999999999</c:v>
                </c:pt>
                <c:pt idx="339">
                  <c:v>1.1482840000000001</c:v>
                </c:pt>
                <c:pt idx="340">
                  <c:v>1.149062</c:v>
                </c:pt>
                <c:pt idx="341">
                  <c:v>1.149842</c:v>
                </c:pt>
                <c:pt idx="342">
                  <c:v>1.1506240000000001</c:v>
                </c:pt>
                <c:pt idx="343">
                  <c:v>1.1514089999999999</c:v>
                </c:pt>
                <c:pt idx="344">
                  <c:v>1.1521969999999999</c:v>
                </c:pt>
                <c:pt idx="345">
                  <c:v>1.152987</c:v>
                </c:pt>
                <c:pt idx="346">
                  <c:v>1.1537790000000001</c:v>
                </c:pt>
                <c:pt idx="347">
                  <c:v>1.154574</c:v>
                </c:pt>
                <c:pt idx="348">
                  <c:v>1.1553709999999999</c:v>
                </c:pt>
                <c:pt idx="349">
                  <c:v>1.1561699999999999</c:v>
                </c:pt>
                <c:pt idx="350">
                  <c:v>1.1569719999999999</c:v>
                </c:pt>
                <c:pt idx="351">
                  <c:v>1.1577770000000001</c:v>
                </c:pt>
                <c:pt idx="352">
                  <c:v>1.1585840000000001</c:v>
                </c:pt>
                <c:pt idx="353">
                  <c:v>1.1593929999999999</c:v>
                </c:pt>
                <c:pt idx="354">
                  <c:v>1.1602049999999999</c:v>
                </c:pt>
                <c:pt idx="355">
                  <c:v>1.161019</c:v>
                </c:pt>
                <c:pt idx="356">
                  <c:v>1.161835</c:v>
                </c:pt>
                <c:pt idx="357">
                  <c:v>1.1626540000000001</c:v>
                </c:pt>
                <c:pt idx="358">
                  <c:v>1.163476</c:v>
                </c:pt>
                <c:pt idx="359">
                  <c:v>1.1642999999999999</c:v>
                </c:pt>
                <c:pt idx="360">
                  <c:v>1.1651260000000001</c:v>
                </c:pt>
                <c:pt idx="361">
                  <c:v>1.1659550000000001</c:v>
                </c:pt>
                <c:pt idx="362">
                  <c:v>1.1667860000000001</c:v>
                </c:pt>
                <c:pt idx="363">
                  <c:v>1.1676200000000001</c:v>
                </c:pt>
                <c:pt idx="364">
                  <c:v>1.168463</c:v>
                </c:pt>
                <c:pt idx="365">
                  <c:v>1.1693210000000001</c:v>
                </c:pt>
                <c:pt idx="366">
                  <c:v>1.1701919999999999</c:v>
                </c:pt>
                <c:pt idx="367">
                  <c:v>1.1710780000000001</c:v>
                </c:pt>
                <c:pt idx="368">
                  <c:v>1.1719759999999999</c:v>
                </c:pt>
                <c:pt idx="369">
                  <c:v>1.1728890000000001</c:v>
                </c:pt>
                <c:pt idx="370">
                  <c:v>1.1738150000000001</c:v>
                </c:pt>
                <c:pt idx="371">
                  <c:v>1.174755</c:v>
                </c:pt>
                <c:pt idx="372">
                  <c:v>1.1757089999999999</c:v>
                </c:pt>
                <c:pt idx="373">
                  <c:v>1.176677</c:v>
                </c:pt>
                <c:pt idx="374">
                  <c:v>1.1776580000000001</c:v>
                </c:pt>
                <c:pt idx="375">
                  <c:v>1.178653</c:v>
                </c:pt>
                <c:pt idx="376">
                  <c:v>1.179662</c:v>
                </c:pt>
                <c:pt idx="377">
                  <c:v>1.1806840000000001</c:v>
                </c:pt>
                <c:pt idx="378">
                  <c:v>1.181721</c:v>
                </c:pt>
                <c:pt idx="379">
                  <c:v>1.182771</c:v>
                </c:pt>
                <c:pt idx="380">
                  <c:v>1.1838340000000001</c:v>
                </c:pt>
                <c:pt idx="381">
                  <c:v>1.184912</c:v>
                </c:pt>
                <c:pt idx="382">
                  <c:v>1.1860029999999999</c:v>
                </c:pt>
                <c:pt idx="383">
                  <c:v>1.1871080000000001</c:v>
                </c:pt>
                <c:pt idx="384">
                  <c:v>1.1882269999999999</c:v>
                </c:pt>
                <c:pt idx="385">
                  <c:v>1.1893590000000001</c:v>
                </c:pt>
                <c:pt idx="386">
                  <c:v>1.1905049999999999</c:v>
                </c:pt>
                <c:pt idx="387">
                  <c:v>1.191665</c:v>
                </c:pt>
                <c:pt idx="388">
                  <c:v>1.192839</c:v>
                </c:pt>
                <c:pt idx="389">
                  <c:v>1.194026</c:v>
                </c:pt>
                <c:pt idx="390">
                  <c:v>1.195227</c:v>
                </c:pt>
                <c:pt idx="391">
                  <c:v>1.196442</c:v>
                </c:pt>
                <c:pt idx="392">
                  <c:v>1.1976709999999999</c:v>
                </c:pt>
                <c:pt idx="393">
                  <c:v>1.1989129999999999</c:v>
                </c:pt>
                <c:pt idx="394">
                  <c:v>1.200169</c:v>
                </c:pt>
                <c:pt idx="395">
                  <c:v>1.2014389999999999</c:v>
                </c:pt>
                <c:pt idx="396">
                  <c:v>1.202723</c:v>
                </c:pt>
                <c:pt idx="397">
                  <c:v>1.2040200000000001</c:v>
                </c:pt>
                <c:pt idx="398">
                  <c:v>1.2053309999999999</c:v>
                </c:pt>
                <c:pt idx="399">
                  <c:v>1.206656</c:v>
                </c:pt>
                <c:pt idx="400">
                  <c:v>1.207994</c:v>
                </c:pt>
                <c:pt idx="401">
                  <c:v>1.2093469999999999</c:v>
                </c:pt>
                <c:pt idx="402">
                  <c:v>1.2107129999999999</c:v>
                </c:pt>
                <c:pt idx="403">
                  <c:v>1.2120919999999999</c:v>
                </c:pt>
                <c:pt idx="404">
                  <c:v>1.2134860000000001</c:v>
                </c:pt>
                <c:pt idx="405">
                  <c:v>1.214893</c:v>
                </c:pt>
                <c:pt idx="406">
                  <c:v>1.2163139999999999</c:v>
                </c:pt>
                <c:pt idx="407">
                  <c:v>1.217749</c:v>
                </c:pt>
                <c:pt idx="408">
                  <c:v>1.2191970000000001</c:v>
                </c:pt>
                <c:pt idx="409">
                  <c:v>1.2206600000000001</c:v>
                </c:pt>
                <c:pt idx="410">
                  <c:v>1.222135</c:v>
                </c:pt>
                <c:pt idx="411">
                  <c:v>1.223625</c:v>
                </c:pt>
                <c:pt idx="412">
                  <c:v>1.2251289999999999</c:v>
                </c:pt>
                <c:pt idx="413">
                  <c:v>1.2266459999999999</c:v>
                </c:pt>
                <c:pt idx="414">
                  <c:v>1.2281770000000001</c:v>
                </c:pt>
                <c:pt idx="415">
                  <c:v>1.2297210000000001</c:v>
                </c:pt>
                <c:pt idx="416">
                  <c:v>1.2312799999999999</c:v>
                </c:pt>
                <c:pt idx="417">
                  <c:v>1.2328520000000001</c:v>
                </c:pt>
                <c:pt idx="418">
                  <c:v>1.234437</c:v>
                </c:pt>
                <c:pt idx="419">
                  <c:v>1.2360370000000001</c:v>
                </c:pt>
                <c:pt idx="420">
                  <c:v>1.2376499999999999</c:v>
                </c:pt>
                <c:pt idx="421">
                  <c:v>1.239277</c:v>
                </c:pt>
                <c:pt idx="422">
                  <c:v>1.240918</c:v>
                </c:pt>
                <c:pt idx="423">
                  <c:v>1.2425729999999999</c:v>
                </c:pt>
                <c:pt idx="424">
                  <c:v>1.2442409999999999</c:v>
                </c:pt>
                <c:pt idx="425">
                  <c:v>1.2459229999999999</c:v>
                </c:pt>
                <c:pt idx="426">
                  <c:v>1.247619</c:v>
                </c:pt>
                <c:pt idx="427">
                  <c:v>1.249328</c:v>
                </c:pt>
                <c:pt idx="428">
                  <c:v>1.2510520000000001</c:v>
                </c:pt>
                <c:pt idx="429">
                  <c:v>1.2527889999999999</c:v>
                </c:pt>
                <c:pt idx="430">
                  <c:v>1.2545390000000001</c:v>
                </c:pt>
                <c:pt idx="431">
                  <c:v>1.2563040000000001</c:v>
                </c:pt>
                <c:pt idx="432">
                  <c:v>1.2580819999999999</c:v>
                </c:pt>
                <c:pt idx="433">
                  <c:v>1.2598739999999999</c:v>
                </c:pt>
                <c:pt idx="434">
                  <c:v>1.2616799999999999</c:v>
                </c:pt>
                <c:pt idx="435">
                  <c:v>1.2634989999999999</c:v>
                </c:pt>
                <c:pt idx="436">
                  <c:v>1.2653319999999999</c:v>
                </c:pt>
                <c:pt idx="437">
                  <c:v>1.2671790000000001</c:v>
                </c:pt>
                <c:pt idx="438">
                  <c:v>1.2690399999999999</c:v>
                </c:pt>
                <c:pt idx="439">
                  <c:v>1.2709140000000001</c:v>
                </c:pt>
                <c:pt idx="440">
                  <c:v>1.272802</c:v>
                </c:pt>
                <c:pt idx="441">
                  <c:v>1.2747040000000001</c:v>
                </c:pt>
                <c:pt idx="442">
                  <c:v>1.2766200000000001</c:v>
                </c:pt>
                <c:pt idx="443">
                  <c:v>1.2785489999999999</c:v>
                </c:pt>
                <c:pt idx="444">
                  <c:v>1.280492</c:v>
                </c:pt>
                <c:pt idx="445">
                  <c:v>1.282449</c:v>
                </c:pt>
                <c:pt idx="446">
                  <c:v>1.2844199999999999</c:v>
                </c:pt>
                <c:pt idx="447">
                  <c:v>1.2864040000000001</c:v>
                </c:pt>
                <c:pt idx="448">
                  <c:v>1.288402</c:v>
                </c:pt>
                <c:pt idx="449">
                  <c:v>1.2904139999999999</c:v>
                </c:pt>
                <c:pt idx="450">
                  <c:v>1.2924389999999999</c:v>
                </c:pt>
                <c:pt idx="451">
                  <c:v>1.294478</c:v>
                </c:pt>
                <c:pt idx="452">
                  <c:v>1.2965310000000001</c:v>
                </c:pt>
                <c:pt idx="453">
                  <c:v>1.2985979999999999</c:v>
                </c:pt>
                <c:pt idx="454">
                  <c:v>1.3006789999999999</c:v>
                </c:pt>
                <c:pt idx="455">
                  <c:v>1.302773</c:v>
                </c:pt>
                <c:pt idx="456">
                  <c:v>1.304881</c:v>
                </c:pt>
                <c:pt idx="457">
                  <c:v>1.3070029999999999</c:v>
                </c:pt>
                <c:pt idx="458">
                  <c:v>1.3091379999999999</c:v>
                </c:pt>
                <c:pt idx="459">
                  <c:v>1.3112870000000001</c:v>
                </c:pt>
                <c:pt idx="460">
                  <c:v>1.31345</c:v>
                </c:pt>
                <c:pt idx="461">
                  <c:v>1.3156270000000001</c:v>
                </c:pt>
                <c:pt idx="462">
                  <c:v>1.317817</c:v>
                </c:pt>
                <c:pt idx="463">
                  <c:v>1.3200210000000001</c:v>
                </c:pt>
                <c:pt idx="464">
                  <c:v>1.3222389999999999</c:v>
                </c:pt>
                <c:pt idx="465">
                  <c:v>1.324471</c:v>
                </c:pt>
                <c:pt idx="466">
                  <c:v>1.326716</c:v>
                </c:pt>
                <c:pt idx="467">
                  <c:v>1.328975</c:v>
                </c:pt>
                <c:pt idx="468">
                  <c:v>1.331248</c:v>
                </c:pt>
                <c:pt idx="469">
                  <c:v>1.3335349999999999</c:v>
                </c:pt>
                <c:pt idx="470">
                  <c:v>1.3358350000000001</c:v>
                </c:pt>
                <c:pt idx="471">
                  <c:v>1.338149</c:v>
                </c:pt>
                <c:pt idx="472">
                  <c:v>1.3404769999999999</c:v>
                </c:pt>
                <c:pt idx="473">
                  <c:v>1.3428180000000001</c:v>
                </c:pt>
                <c:pt idx="474">
                  <c:v>1.3451740000000001</c:v>
                </c:pt>
                <c:pt idx="475">
                  <c:v>1.3475429999999999</c:v>
                </c:pt>
                <c:pt idx="476">
                  <c:v>1.349925</c:v>
                </c:pt>
                <c:pt idx="477">
                  <c:v>1.352322</c:v>
                </c:pt>
                <c:pt idx="478">
                  <c:v>1.354732</c:v>
                </c:pt>
                <c:pt idx="479">
                  <c:v>1.357156</c:v>
                </c:pt>
                <c:pt idx="480">
                  <c:v>1.359594</c:v>
                </c:pt>
                <c:pt idx="481">
                  <c:v>1.362045</c:v>
                </c:pt>
                <c:pt idx="482">
                  <c:v>1.3645099999999999</c:v>
                </c:pt>
                <c:pt idx="483">
                  <c:v>1.366989</c:v>
                </c:pt>
                <c:pt idx="484">
                  <c:v>1.3694820000000001</c:v>
                </c:pt>
                <c:pt idx="485">
                  <c:v>1.371988</c:v>
                </c:pt>
                <c:pt idx="486">
                  <c:v>1.374509</c:v>
                </c:pt>
                <c:pt idx="487">
                  <c:v>1.3770420000000001</c:v>
                </c:pt>
                <c:pt idx="488">
                  <c:v>1.3795900000000001</c:v>
                </c:pt>
                <c:pt idx="489">
                  <c:v>1.3821509999999999</c:v>
                </c:pt>
                <c:pt idx="490">
                  <c:v>1.384727</c:v>
                </c:pt>
                <c:pt idx="491">
                  <c:v>1.3873150000000001</c:v>
                </c:pt>
                <c:pt idx="492">
                  <c:v>1.389918</c:v>
                </c:pt>
                <c:pt idx="493">
                  <c:v>1.3925339999999999</c:v>
                </c:pt>
                <c:pt idx="494">
                  <c:v>1.3951640000000001</c:v>
                </c:pt>
                <c:pt idx="495">
                  <c:v>1.3978079999999999</c:v>
                </c:pt>
                <c:pt idx="496">
                  <c:v>1.400466</c:v>
                </c:pt>
                <c:pt idx="497">
                  <c:v>1.4031370000000001</c:v>
                </c:pt>
                <c:pt idx="498">
                  <c:v>1.4058219999999999</c:v>
                </c:pt>
                <c:pt idx="499">
                  <c:v>1.4085209999999999</c:v>
                </c:pt>
                <c:pt idx="500">
                  <c:v>1.411233</c:v>
                </c:pt>
                <c:pt idx="501">
                  <c:v>1.4139600000000001</c:v>
                </c:pt>
                <c:pt idx="502">
                  <c:v>1.4167000000000001</c:v>
                </c:pt>
                <c:pt idx="503">
                  <c:v>1.4194530000000001</c:v>
                </c:pt>
                <c:pt idx="504">
                  <c:v>1.422221</c:v>
                </c:pt>
                <c:pt idx="505">
                  <c:v>1.4250020000000001</c:v>
                </c:pt>
                <c:pt idx="506">
                  <c:v>1.4278</c:v>
                </c:pt>
                <c:pt idx="507">
                  <c:v>1.4306319999999999</c:v>
                </c:pt>
                <c:pt idx="508">
                  <c:v>1.4335020000000001</c:v>
                </c:pt>
                <c:pt idx="509">
                  <c:v>1.436409</c:v>
                </c:pt>
                <c:pt idx="510">
                  <c:v>1.4393530000000001</c:v>
                </c:pt>
                <c:pt idx="511">
                  <c:v>1.442334</c:v>
                </c:pt>
                <c:pt idx="512">
                  <c:v>1.4453530000000001</c:v>
                </c:pt>
                <c:pt idx="513">
                  <c:v>1.4484090000000001</c:v>
                </c:pt>
                <c:pt idx="514">
                  <c:v>1.4515020000000001</c:v>
                </c:pt>
                <c:pt idx="515">
                  <c:v>1.4546330000000001</c:v>
                </c:pt>
                <c:pt idx="516">
                  <c:v>1.4578009999999999</c:v>
                </c:pt>
                <c:pt idx="517">
                  <c:v>1.461006</c:v>
                </c:pt>
                <c:pt idx="518">
                  <c:v>1.464248</c:v>
                </c:pt>
                <c:pt idx="519">
                  <c:v>1.4675279999999999</c:v>
                </c:pt>
                <c:pt idx="520">
                  <c:v>1.470845</c:v>
                </c:pt>
                <c:pt idx="521">
                  <c:v>1.4742</c:v>
                </c:pt>
                <c:pt idx="522">
                  <c:v>1.477592</c:v>
                </c:pt>
                <c:pt idx="523">
                  <c:v>1.4810209999999999</c:v>
                </c:pt>
                <c:pt idx="524">
                  <c:v>1.4844869999999999</c:v>
                </c:pt>
                <c:pt idx="525">
                  <c:v>1.4879899999999999</c:v>
                </c:pt>
                <c:pt idx="526">
                  <c:v>1.4915309999999999</c:v>
                </c:pt>
                <c:pt idx="527">
                  <c:v>1.4951099999999999</c:v>
                </c:pt>
                <c:pt idx="528">
                  <c:v>1.4987250000000001</c:v>
                </c:pt>
                <c:pt idx="529">
                  <c:v>1.502378</c:v>
                </c:pt>
                <c:pt idx="530">
                  <c:v>1.506068</c:v>
                </c:pt>
                <c:pt idx="531">
                  <c:v>1.509795</c:v>
                </c:pt>
                <c:pt idx="532">
                  <c:v>1.51356</c:v>
                </c:pt>
                <c:pt idx="533">
                  <c:v>1.5173620000000001</c:v>
                </c:pt>
                <c:pt idx="534">
                  <c:v>1.521201</c:v>
                </c:pt>
                <c:pt idx="535">
                  <c:v>1.5250779999999999</c:v>
                </c:pt>
                <c:pt idx="536">
                  <c:v>1.5289919999999999</c:v>
                </c:pt>
                <c:pt idx="537">
                  <c:v>1.5329429999999999</c:v>
                </c:pt>
                <c:pt idx="538">
                  <c:v>1.536931</c:v>
                </c:pt>
                <c:pt idx="539">
                  <c:v>1.5409569999999999</c:v>
                </c:pt>
                <c:pt idx="540">
                  <c:v>1.5450200000000001</c:v>
                </c:pt>
                <c:pt idx="541">
                  <c:v>1.5491200000000001</c:v>
                </c:pt>
                <c:pt idx="542">
                  <c:v>1.553274</c:v>
                </c:pt>
                <c:pt idx="543">
                  <c:v>1.5575110000000001</c:v>
                </c:pt>
                <c:pt idx="544">
                  <c:v>1.561831</c:v>
                </c:pt>
                <c:pt idx="545">
                  <c:v>1.566235</c:v>
                </c:pt>
                <c:pt idx="546">
                  <c:v>1.5707230000000001</c:v>
                </c:pt>
                <c:pt idx="547">
                  <c:v>1.5752949999999999</c:v>
                </c:pt>
                <c:pt idx="548">
                  <c:v>1.5799510000000001</c:v>
                </c:pt>
                <c:pt idx="549">
                  <c:v>1.5846899999999999</c:v>
                </c:pt>
                <c:pt idx="550">
                  <c:v>1.589513</c:v>
                </c:pt>
                <c:pt idx="551">
                  <c:v>1.5944199999999999</c:v>
                </c:pt>
                <c:pt idx="552">
                  <c:v>1.5994109999999999</c:v>
                </c:pt>
                <c:pt idx="553">
                  <c:v>1.6044849999999999</c:v>
                </c:pt>
                <c:pt idx="554">
                  <c:v>1.6096440000000001</c:v>
                </c:pt>
                <c:pt idx="555">
                  <c:v>1.614886</c:v>
                </c:pt>
                <c:pt idx="556">
                  <c:v>1.620212</c:v>
                </c:pt>
                <c:pt idx="557">
                  <c:v>1.6256219999999999</c:v>
                </c:pt>
                <c:pt idx="558">
                  <c:v>1.6311150000000001</c:v>
                </c:pt>
                <c:pt idx="559">
                  <c:v>1.636693</c:v>
                </c:pt>
                <c:pt idx="560">
                  <c:v>1.6423540000000001</c:v>
                </c:pt>
                <c:pt idx="561">
                  <c:v>1.648099</c:v>
                </c:pt>
                <c:pt idx="562">
                  <c:v>1.6539269999999999</c:v>
                </c:pt>
                <c:pt idx="563">
                  <c:v>1.65984</c:v>
                </c:pt>
                <c:pt idx="564">
                  <c:v>1.6658360000000001</c:v>
                </c:pt>
                <c:pt idx="565">
                  <c:v>1.671916</c:v>
                </c:pt>
                <c:pt idx="566">
                  <c:v>1.67808</c:v>
                </c:pt>
                <c:pt idx="567">
                  <c:v>1.684328</c:v>
                </c:pt>
                <c:pt idx="568">
                  <c:v>1.6906600000000001</c:v>
                </c:pt>
                <c:pt idx="569">
                  <c:v>1.6970749999999999</c:v>
                </c:pt>
                <c:pt idx="570">
                  <c:v>1.7035739999999999</c:v>
                </c:pt>
                <c:pt idx="571">
                  <c:v>1.7101569999999999</c:v>
                </c:pt>
                <c:pt idx="572">
                  <c:v>1.7168239999999999</c:v>
                </c:pt>
                <c:pt idx="573">
                  <c:v>1.7235739999999999</c:v>
                </c:pt>
                <c:pt idx="574">
                  <c:v>1.7304090000000001</c:v>
                </c:pt>
                <c:pt idx="575">
                  <c:v>1.7373270000000001</c:v>
                </c:pt>
                <c:pt idx="576">
                  <c:v>1.744329</c:v>
                </c:pt>
                <c:pt idx="577">
                  <c:v>1.7514149999999999</c:v>
                </c:pt>
                <c:pt idx="578">
                  <c:v>1.758607</c:v>
                </c:pt>
                <c:pt idx="579">
                  <c:v>1.765917</c:v>
                </c:pt>
                <c:pt idx="580">
                  <c:v>1.7733460000000001</c:v>
                </c:pt>
                <c:pt idx="581">
                  <c:v>1.780894</c:v>
                </c:pt>
                <c:pt idx="582">
                  <c:v>1.7885599999999999</c:v>
                </c:pt>
                <c:pt idx="583">
                  <c:v>1.7963439999999999</c:v>
                </c:pt>
                <c:pt idx="584">
                  <c:v>1.8042469999999999</c:v>
                </c:pt>
                <c:pt idx="585">
                  <c:v>1.812268</c:v>
                </c:pt>
                <c:pt idx="586">
                  <c:v>1.820408</c:v>
                </c:pt>
                <c:pt idx="587">
                  <c:v>1.8286659999999999</c:v>
                </c:pt>
                <c:pt idx="588">
                  <c:v>1.837043</c:v>
                </c:pt>
                <c:pt idx="589">
                  <c:v>1.8455379999999999</c:v>
                </c:pt>
                <c:pt idx="590">
                  <c:v>1.8541510000000001</c:v>
                </c:pt>
                <c:pt idx="591">
                  <c:v>1.8628830000000001</c:v>
                </c:pt>
                <c:pt idx="592">
                  <c:v>1.8718129999999999</c:v>
                </c:pt>
                <c:pt idx="593">
                  <c:v>1.8810640000000001</c:v>
                </c:pt>
                <c:pt idx="594">
                  <c:v>1.890639</c:v>
                </c:pt>
                <c:pt idx="595">
                  <c:v>1.900536</c:v>
                </c:pt>
                <c:pt idx="596">
                  <c:v>1.9107559999999999</c:v>
                </c:pt>
                <c:pt idx="597">
                  <c:v>1.9212990000000001</c:v>
                </c:pt>
                <c:pt idx="598">
                  <c:v>1.9321649999999999</c:v>
                </c:pt>
                <c:pt idx="599">
                  <c:v>1.943354</c:v>
                </c:pt>
                <c:pt idx="600">
                  <c:v>1.954866</c:v>
                </c:pt>
                <c:pt idx="601">
                  <c:v>1.966701</c:v>
                </c:pt>
                <c:pt idx="602">
                  <c:v>1.978858</c:v>
                </c:pt>
                <c:pt idx="603">
                  <c:v>1.991339</c:v>
                </c:pt>
                <c:pt idx="604">
                  <c:v>2.004143</c:v>
                </c:pt>
                <c:pt idx="605">
                  <c:v>2.0172690000000002</c:v>
                </c:pt>
                <c:pt idx="606">
                  <c:v>2.030713</c:v>
                </c:pt>
                <c:pt idx="607">
                  <c:v>2.0444490000000002</c:v>
                </c:pt>
                <c:pt idx="608">
                  <c:v>2.0584769999999999</c:v>
                </c:pt>
                <c:pt idx="609">
                  <c:v>2.0727950000000002</c:v>
                </c:pt>
                <c:pt idx="610">
                  <c:v>2.0874039999999998</c:v>
                </c:pt>
                <c:pt idx="611">
                  <c:v>2.1023040000000002</c:v>
                </c:pt>
                <c:pt idx="612">
                  <c:v>2.1174940000000002</c:v>
                </c:pt>
                <c:pt idx="613">
                  <c:v>2.1329750000000001</c:v>
                </c:pt>
                <c:pt idx="614">
                  <c:v>2.1487479999999999</c:v>
                </c:pt>
                <c:pt idx="615">
                  <c:v>2.1648100000000001</c:v>
                </c:pt>
                <c:pt idx="616">
                  <c:v>2.1811639999999999</c:v>
                </c:pt>
                <c:pt idx="617">
                  <c:v>2.1978080000000002</c:v>
                </c:pt>
                <c:pt idx="618">
                  <c:v>2.2147429999999999</c:v>
                </c:pt>
                <c:pt idx="619">
                  <c:v>2.2319689999999999</c:v>
                </c:pt>
                <c:pt idx="620">
                  <c:v>2.2495219999999998</c:v>
                </c:pt>
                <c:pt idx="621">
                  <c:v>2.267849</c:v>
                </c:pt>
                <c:pt idx="622">
                  <c:v>2.2870849999999998</c:v>
                </c:pt>
                <c:pt idx="623">
                  <c:v>2.307229</c:v>
                </c:pt>
                <c:pt idx="624">
                  <c:v>2.3282820000000002</c:v>
                </c:pt>
                <c:pt idx="625">
                  <c:v>2.3502429999999999</c:v>
                </c:pt>
                <c:pt idx="626">
                  <c:v>2.3731119999999999</c:v>
                </c:pt>
                <c:pt idx="627">
                  <c:v>2.39689</c:v>
                </c:pt>
                <c:pt idx="628">
                  <c:v>2.4215770000000001</c:v>
                </c:pt>
                <c:pt idx="629">
                  <c:v>2.4471720000000001</c:v>
                </c:pt>
                <c:pt idx="630">
                  <c:v>2.4736750000000001</c:v>
                </c:pt>
                <c:pt idx="631">
                  <c:v>2.5010870000000001</c:v>
                </c:pt>
                <c:pt idx="632">
                  <c:v>2.5294080000000001</c:v>
                </c:pt>
                <c:pt idx="633">
                  <c:v>2.5586359999999999</c:v>
                </c:pt>
                <c:pt idx="634">
                  <c:v>2.5887880000000001</c:v>
                </c:pt>
                <c:pt idx="635">
                  <c:v>2.6230449999999998</c:v>
                </c:pt>
                <c:pt idx="636">
                  <c:v>2.6638250000000001</c:v>
                </c:pt>
                <c:pt idx="637">
                  <c:v>2.7111290000000001</c:v>
                </c:pt>
                <c:pt idx="638">
                  <c:v>2.7649569999999999</c:v>
                </c:pt>
                <c:pt idx="639">
                  <c:v>2.8253089999999998</c:v>
                </c:pt>
                <c:pt idx="640">
                  <c:v>2.8921839999999999</c:v>
                </c:pt>
                <c:pt idx="641">
                  <c:v>2.9655830000000001</c:v>
                </c:pt>
                <c:pt idx="642">
                  <c:v>3.04393</c:v>
                </c:pt>
                <c:pt idx="643">
                  <c:v>3.1252140000000002</c:v>
                </c:pt>
                <c:pt idx="644">
                  <c:v>3.2094309999999999</c:v>
                </c:pt>
                <c:pt idx="645">
                  <c:v>3.2954430000000001</c:v>
                </c:pt>
                <c:pt idx="646">
                  <c:v>3.371057</c:v>
                </c:pt>
                <c:pt idx="647">
                  <c:v>3.4329649999999998</c:v>
                </c:pt>
                <c:pt idx="648">
                  <c:v>3.4811670000000001</c:v>
                </c:pt>
                <c:pt idx="649">
                  <c:v>3.519082</c:v>
                </c:pt>
                <c:pt idx="650">
                  <c:v>3.5478299999999998</c:v>
                </c:pt>
                <c:pt idx="651">
                  <c:v>3.5553170000000001</c:v>
                </c:pt>
                <c:pt idx="652">
                  <c:v>3.550643</c:v>
                </c:pt>
                <c:pt idx="653">
                  <c:v>3.5349189999999999</c:v>
                </c:pt>
                <c:pt idx="654">
                  <c:v>3.5099499999999999</c:v>
                </c:pt>
                <c:pt idx="655">
                  <c:v>3.4760140000000002</c:v>
                </c:pt>
                <c:pt idx="656">
                  <c:v>3.4341089999999999</c:v>
                </c:pt>
                <c:pt idx="657">
                  <c:v>3.3874789999999999</c:v>
                </c:pt>
                <c:pt idx="658">
                  <c:v>3.3363719999999999</c:v>
                </c:pt>
                <c:pt idx="659">
                  <c:v>3.280789</c:v>
                </c:pt>
                <c:pt idx="660">
                  <c:v>3.2207300000000001</c:v>
                </c:pt>
                <c:pt idx="661">
                  <c:v>3.1561940000000002</c:v>
                </c:pt>
                <c:pt idx="662">
                  <c:v>3.0871819999999999</c:v>
                </c:pt>
                <c:pt idx="663">
                  <c:v>3.0145599999999999</c:v>
                </c:pt>
                <c:pt idx="664">
                  <c:v>2.9429059999999998</c:v>
                </c:pt>
                <c:pt idx="665">
                  <c:v>2.8728899999999999</c:v>
                </c:pt>
                <c:pt idx="666">
                  <c:v>2.8045119999999999</c:v>
                </c:pt>
                <c:pt idx="667">
                  <c:v>2.7307990000000002</c:v>
                </c:pt>
                <c:pt idx="668">
                  <c:v>2.6437499999999998</c:v>
                </c:pt>
                <c:pt idx="669">
                  <c:v>2.543358</c:v>
                </c:pt>
                <c:pt idx="670">
                  <c:v>2.4311430000000001</c:v>
                </c:pt>
                <c:pt idx="671">
                  <c:v>2.321364</c:v>
                </c:pt>
                <c:pt idx="672">
                  <c:v>2.2175229999999999</c:v>
                </c:pt>
                <c:pt idx="673">
                  <c:v>2.1196199999999998</c:v>
                </c:pt>
                <c:pt idx="674">
                  <c:v>2.025067</c:v>
                </c:pt>
                <c:pt idx="675">
                  <c:v>1.929049</c:v>
                </c:pt>
                <c:pt idx="676">
                  <c:v>1.831456</c:v>
                </c:pt>
                <c:pt idx="677">
                  <c:v>1.7321709999999999</c:v>
                </c:pt>
                <c:pt idx="678">
                  <c:v>1.6288549999999999</c:v>
                </c:pt>
                <c:pt idx="679">
                  <c:v>1.5205900000000001</c:v>
                </c:pt>
                <c:pt idx="680">
                  <c:v>1.407375</c:v>
                </c:pt>
                <c:pt idx="681">
                  <c:v>1.291299</c:v>
                </c:pt>
                <c:pt idx="682">
                  <c:v>1.17852</c:v>
                </c:pt>
                <c:pt idx="683">
                  <c:v>1.069439</c:v>
                </c:pt>
                <c:pt idx="684">
                  <c:v>0.96406599999999998</c:v>
                </c:pt>
                <c:pt idx="685">
                  <c:v>0.86315600000000003</c:v>
                </c:pt>
                <c:pt idx="686">
                  <c:v>0.76717599999999997</c:v>
                </c:pt>
                <c:pt idx="687">
                  <c:v>0.67612700000000003</c:v>
                </c:pt>
                <c:pt idx="688">
                  <c:v>0.59126699999999999</c:v>
                </c:pt>
                <c:pt idx="689">
                  <c:v>0.51858300000000002</c:v>
                </c:pt>
                <c:pt idx="690">
                  <c:v>0.45884999999999998</c:v>
                </c:pt>
                <c:pt idx="691">
                  <c:v>0.41206999999999999</c:v>
                </c:pt>
                <c:pt idx="692">
                  <c:v>0.37434200000000001</c:v>
                </c:pt>
                <c:pt idx="693">
                  <c:v>0.34165099999999998</c:v>
                </c:pt>
                <c:pt idx="694">
                  <c:v>0.313998</c:v>
                </c:pt>
                <c:pt idx="695">
                  <c:v>0.29138500000000001</c:v>
                </c:pt>
                <c:pt idx="696">
                  <c:v>0.27383999999999997</c:v>
                </c:pt>
                <c:pt idx="697">
                  <c:v>0.26136900000000002</c:v>
                </c:pt>
                <c:pt idx="698">
                  <c:v>0.253973</c:v>
                </c:pt>
                <c:pt idx="699">
                  <c:v>0.249973</c:v>
                </c:pt>
                <c:pt idx="700">
                  <c:v>0.24653</c:v>
                </c:pt>
                <c:pt idx="701">
                  <c:v>0.24359900000000001</c:v>
                </c:pt>
                <c:pt idx="702">
                  <c:v>0.24118000000000001</c:v>
                </c:pt>
                <c:pt idx="703">
                  <c:v>0.23927300000000001</c:v>
                </c:pt>
                <c:pt idx="704">
                  <c:v>0.23787700000000001</c:v>
                </c:pt>
                <c:pt idx="705">
                  <c:v>0.23699300000000001</c:v>
                </c:pt>
                <c:pt idx="706">
                  <c:v>0.23647899999999999</c:v>
                </c:pt>
                <c:pt idx="707">
                  <c:v>0.235952</c:v>
                </c:pt>
                <c:pt idx="708">
                  <c:v>0.23539199999999999</c:v>
                </c:pt>
                <c:pt idx="709">
                  <c:v>0.23479800000000001</c:v>
                </c:pt>
                <c:pt idx="710">
                  <c:v>0.23417199999999999</c:v>
                </c:pt>
                <c:pt idx="711">
                  <c:v>0.233512</c:v>
                </c:pt>
                <c:pt idx="712">
                  <c:v>0.232818</c:v>
                </c:pt>
                <c:pt idx="713">
                  <c:v>0.23209199999999999</c:v>
                </c:pt>
                <c:pt idx="714">
                  <c:v>0.23133200000000001</c:v>
                </c:pt>
                <c:pt idx="715">
                  <c:v>0.23053899999999999</c:v>
                </c:pt>
                <c:pt idx="716">
                  <c:v>0.229713</c:v>
                </c:pt>
                <c:pt idx="717">
                  <c:v>0.228853</c:v>
                </c:pt>
                <c:pt idx="718">
                  <c:v>0.22796</c:v>
                </c:pt>
                <c:pt idx="719">
                  <c:v>0.22703400000000001</c:v>
                </c:pt>
                <c:pt idx="720">
                  <c:v>0.226079</c:v>
                </c:pt>
                <c:pt idx="721">
                  <c:v>0.22512499999999999</c:v>
                </c:pt>
                <c:pt idx="722">
                  <c:v>0.22417899999999999</c:v>
                </c:pt>
                <c:pt idx="723">
                  <c:v>0.223242</c:v>
                </c:pt>
                <c:pt idx="724">
                  <c:v>0.22231200000000001</c:v>
                </c:pt>
                <c:pt idx="725">
                  <c:v>0.221389</c:v>
                </c:pt>
                <c:pt idx="726">
                  <c:v>0.220475</c:v>
                </c:pt>
                <c:pt idx="727">
                  <c:v>0.21956899999999999</c:v>
                </c:pt>
                <c:pt idx="728">
                  <c:v>0.21867</c:v>
                </c:pt>
                <c:pt idx="729">
                  <c:v>0.21778</c:v>
                </c:pt>
                <c:pt idx="730">
                  <c:v>0.21689700000000001</c:v>
                </c:pt>
                <c:pt idx="731">
                  <c:v>0.21602199999999999</c:v>
                </c:pt>
                <c:pt idx="732">
                  <c:v>0.21515500000000001</c:v>
                </c:pt>
                <c:pt idx="733">
                  <c:v>0.21429500000000001</c:v>
                </c:pt>
                <c:pt idx="734">
                  <c:v>0.21344399999999999</c:v>
                </c:pt>
                <c:pt idx="735">
                  <c:v>0.21260000000000001</c:v>
                </c:pt>
                <c:pt idx="736">
                  <c:v>0.21176500000000001</c:v>
                </c:pt>
                <c:pt idx="737">
                  <c:v>0.21093700000000001</c:v>
                </c:pt>
                <c:pt idx="738">
                  <c:v>0.210117</c:v>
                </c:pt>
                <c:pt idx="739">
                  <c:v>0.20930499999999999</c:v>
                </c:pt>
                <c:pt idx="740">
                  <c:v>0.20850099999999999</c:v>
                </c:pt>
                <c:pt idx="741">
                  <c:v>0.207704</c:v>
                </c:pt>
                <c:pt idx="742">
                  <c:v>0.20691599999999999</c:v>
                </c:pt>
                <c:pt idx="743">
                  <c:v>0.20613500000000001</c:v>
                </c:pt>
                <c:pt idx="744">
                  <c:v>0.20536199999999999</c:v>
                </c:pt>
                <c:pt idx="745">
                  <c:v>0.204597</c:v>
                </c:pt>
                <c:pt idx="746">
                  <c:v>0.20383999999999999</c:v>
                </c:pt>
                <c:pt idx="747">
                  <c:v>0.20309099999999999</c:v>
                </c:pt>
                <c:pt idx="748">
                  <c:v>0.202349</c:v>
                </c:pt>
                <c:pt idx="749">
                  <c:v>0.20161599999999999</c:v>
                </c:pt>
                <c:pt idx="750">
                  <c:v>0.20089000000000001</c:v>
                </c:pt>
                <c:pt idx="751">
                  <c:v>0.20017199999999999</c:v>
                </c:pt>
                <c:pt idx="752">
                  <c:v>0.199462</c:v>
                </c:pt>
                <c:pt idx="753">
                  <c:v>0.19875999999999999</c:v>
                </c:pt>
                <c:pt idx="754">
                  <c:v>0.19806599999999999</c:v>
                </c:pt>
                <c:pt idx="755">
                  <c:v>0.197379</c:v>
                </c:pt>
                <c:pt idx="756">
                  <c:v>0.19670099999999999</c:v>
                </c:pt>
                <c:pt idx="757">
                  <c:v>0.19603000000000001</c:v>
                </c:pt>
                <c:pt idx="758">
                  <c:v>0.19536700000000001</c:v>
                </c:pt>
                <c:pt idx="759">
                  <c:v>0.194712</c:v>
                </c:pt>
                <c:pt idx="760">
                  <c:v>0.19406499999999999</c:v>
                </c:pt>
                <c:pt idx="761">
                  <c:v>0.19342599999999999</c:v>
                </c:pt>
                <c:pt idx="762">
                  <c:v>0.19279399999999999</c:v>
                </c:pt>
                <c:pt idx="763">
                  <c:v>0.19217100000000001</c:v>
                </c:pt>
                <c:pt idx="764">
                  <c:v>0.191555</c:v>
                </c:pt>
                <c:pt idx="765">
                  <c:v>0.19094700000000001</c:v>
                </c:pt>
                <c:pt idx="766">
                  <c:v>0.19034699999999999</c:v>
                </c:pt>
                <c:pt idx="767">
                  <c:v>0.18975500000000001</c:v>
                </c:pt>
                <c:pt idx="768">
                  <c:v>0.18917100000000001</c:v>
                </c:pt>
                <c:pt idx="769">
                  <c:v>0.18859400000000001</c:v>
                </c:pt>
                <c:pt idx="770">
                  <c:v>0.188026</c:v>
                </c:pt>
                <c:pt idx="771">
                  <c:v>0.18746499999999999</c:v>
                </c:pt>
                <c:pt idx="772">
                  <c:v>0.18691199999999999</c:v>
                </c:pt>
                <c:pt idx="773">
                  <c:v>0.186367</c:v>
                </c:pt>
                <c:pt idx="774">
                  <c:v>0.18583</c:v>
                </c:pt>
                <c:pt idx="775">
                  <c:v>0.18530099999999999</c:v>
                </c:pt>
                <c:pt idx="776">
                  <c:v>0.184779</c:v>
                </c:pt>
                <c:pt idx="777">
                  <c:v>0.18426600000000001</c:v>
                </c:pt>
                <c:pt idx="778">
                  <c:v>0.18376000000000001</c:v>
                </c:pt>
                <c:pt idx="779">
                  <c:v>0.18326200000000001</c:v>
                </c:pt>
                <c:pt idx="780">
                  <c:v>0.18277199999999999</c:v>
                </c:pt>
                <c:pt idx="781">
                  <c:v>0.18229000000000001</c:v>
                </c:pt>
                <c:pt idx="782">
                  <c:v>0.18181600000000001</c:v>
                </c:pt>
                <c:pt idx="783">
                  <c:v>0.18134900000000001</c:v>
                </c:pt>
                <c:pt idx="784">
                  <c:v>0.180891</c:v>
                </c:pt>
                <c:pt idx="785">
                  <c:v>0.18043999999999999</c:v>
                </c:pt>
                <c:pt idx="786">
                  <c:v>0.17999699999999999</c:v>
                </c:pt>
                <c:pt idx="787">
                  <c:v>0.179562</c:v>
                </c:pt>
                <c:pt idx="788">
                  <c:v>0.17913499999999999</c:v>
                </c:pt>
                <c:pt idx="789">
                  <c:v>0.17871600000000001</c:v>
                </c:pt>
                <c:pt idx="790">
                  <c:v>0.17830399999999999</c:v>
                </c:pt>
                <c:pt idx="791">
                  <c:v>0.177901</c:v>
                </c:pt>
                <c:pt idx="792">
                  <c:v>0.17749999999999999</c:v>
                </c:pt>
                <c:pt idx="793">
                  <c:v>0.17709900000000001</c:v>
                </c:pt>
                <c:pt idx="794">
                  <c:v>0.17669799999999999</c:v>
                </c:pt>
                <c:pt idx="795">
                  <c:v>0.17629700000000001</c:v>
                </c:pt>
                <c:pt idx="796">
                  <c:v>0.175895</c:v>
                </c:pt>
                <c:pt idx="797">
                  <c:v>0.17549300000000001</c:v>
                </c:pt>
                <c:pt idx="798">
                  <c:v>0.175091</c:v>
                </c:pt>
                <c:pt idx="799">
                  <c:v>0.17468800000000001</c:v>
                </c:pt>
                <c:pt idx="800">
                  <c:v>0.174285</c:v>
                </c:pt>
                <c:pt idx="801">
                  <c:v>0.17388200000000001</c:v>
                </c:pt>
                <c:pt idx="802">
                  <c:v>0.17347899999999999</c:v>
                </c:pt>
                <c:pt idx="803">
                  <c:v>0.17307600000000001</c:v>
                </c:pt>
                <c:pt idx="804">
                  <c:v>0.17267199999999999</c:v>
                </c:pt>
                <c:pt idx="805">
                  <c:v>0.172268</c:v>
                </c:pt>
                <c:pt idx="806">
                  <c:v>0.17186399999999999</c:v>
                </c:pt>
                <c:pt idx="807">
                  <c:v>0.171459</c:v>
                </c:pt>
                <c:pt idx="808">
                  <c:v>0.17105400000000001</c:v>
                </c:pt>
                <c:pt idx="809">
                  <c:v>0.170649</c:v>
                </c:pt>
                <c:pt idx="810">
                  <c:v>0.17024400000000001</c:v>
                </c:pt>
                <c:pt idx="811">
                  <c:v>0.16983799999999999</c:v>
                </c:pt>
                <c:pt idx="812">
                  <c:v>0.169432</c:v>
                </c:pt>
                <c:pt idx="813">
                  <c:v>0.16902600000000001</c:v>
                </c:pt>
                <c:pt idx="814">
                  <c:v>0.16861999999999999</c:v>
                </c:pt>
                <c:pt idx="815">
                  <c:v>0.168213</c:v>
                </c:pt>
                <c:pt idx="816">
                  <c:v>0.16780600000000001</c:v>
                </c:pt>
                <c:pt idx="817">
                  <c:v>0.16739899999999999</c:v>
                </c:pt>
                <c:pt idx="818">
                  <c:v>0.166991</c:v>
                </c:pt>
                <c:pt idx="819">
                  <c:v>0.16658300000000001</c:v>
                </c:pt>
                <c:pt idx="820">
                  <c:v>0.16617599999999999</c:v>
                </c:pt>
                <c:pt idx="821">
                  <c:v>0.165767</c:v>
                </c:pt>
                <c:pt idx="822">
                  <c:v>0.16535900000000001</c:v>
                </c:pt>
                <c:pt idx="823">
                  <c:v>0.16495000000000001</c:v>
                </c:pt>
                <c:pt idx="824">
                  <c:v>0.16454099999999999</c:v>
                </c:pt>
                <c:pt idx="825">
                  <c:v>0.164132</c:v>
                </c:pt>
                <c:pt idx="826">
                  <c:v>0.16372200000000001</c:v>
                </c:pt>
                <c:pt idx="827">
                  <c:v>0.16331200000000001</c:v>
                </c:pt>
                <c:pt idx="828">
                  <c:v>0.16290199999999999</c:v>
                </c:pt>
                <c:pt idx="829">
                  <c:v>0.162492</c:v>
                </c:pt>
                <c:pt idx="830">
                  <c:v>0.162081</c:v>
                </c:pt>
                <c:pt idx="831">
                  <c:v>0.16167000000000001</c:v>
                </c:pt>
                <c:pt idx="832">
                  <c:v>0.16125900000000001</c:v>
                </c:pt>
                <c:pt idx="833">
                  <c:v>0.16084799999999999</c:v>
                </c:pt>
                <c:pt idx="834">
                  <c:v>0.160436</c:v>
                </c:pt>
                <c:pt idx="835">
                  <c:v>0.160024</c:v>
                </c:pt>
                <c:pt idx="836">
                  <c:v>0.159612</c:v>
                </c:pt>
                <c:pt idx="837">
                  <c:v>0.15919900000000001</c:v>
                </c:pt>
                <c:pt idx="838">
                  <c:v>0.15878700000000001</c:v>
                </c:pt>
                <c:pt idx="839">
                  <c:v>0.15837399999999999</c:v>
                </c:pt>
                <c:pt idx="840">
                  <c:v>0.15795999999999999</c:v>
                </c:pt>
                <c:pt idx="841">
                  <c:v>0.15754699999999999</c:v>
                </c:pt>
                <c:pt idx="842">
                  <c:v>0.15713299999999999</c:v>
                </c:pt>
                <c:pt idx="843">
                  <c:v>0.156719</c:v>
                </c:pt>
                <c:pt idx="844">
                  <c:v>0.156305</c:v>
                </c:pt>
                <c:pt idx="845">
                  <c:v>0.15589</c:v>
                </c:pt>
                <c:pt idx="846">
                  <c:v>0.155475</c:v>
                </c:pt>
                <c:pt idx="847">
                  <c:v>0.15506</c:v>
                </c:pt>
                <c:pt idx="848">
                  <c:v>0.154645</c:v>
                </c:pt>
                <c:pt idx="849">
                  <c:v>0.154229</c:v>
                </c:pt>
                <c:pt idx="850">
                  <c:v>0.15381400000000001</c:v>
                </c:pt>
                <c:pt idx="851">
                  <c:v>0.15339700000000001</c:v>
                </c:pt>
                <c:pt idx="852">
                  <c:v>0.15298100000000001</c:v>
                </c:pt>
                <c:pt idx="853">
                  <c:v>0.15256400000000001</c:v>
                </c:pt>
                <c:pt idx="854">
                  <c:v>0.152147</c:v>
                </c:pt>
                <c:pt idx="855">
                  <c:v>0.15173</c:v>
                </c:pt>
                <c:pt idx="856">
                  <c:v>0.151313</c:v>
                </c:pt>
                <c:pt idx="857">
                  <c:v>0.150895</c:v>
                </c:pt>
                <c:pt idx="858">
                  <c:v>0.150477</c:v>
                </c:pt>
                <c:pt idx="859">
                  <c:v>0.150059</c:v>
                </c:pt>
                <c:pt idx="860">
                  <c:v>0.14964</c:v>
                </c:pt>
                <c:pt idx="861">
                  <c:v>0.14922199999999999</c:v>
                </c:pt>
                <c:pt idx="862">
                  <c:v>0.14880299999999999</c:v>
                </c:pt>
                <c:pt idx="863">
                  <c:v>0.14838299999999999</c:v>
                </c:pt>
                <c:pt idx="864">
                  <c:v>0.14796400000000001</c:v>
                </c:pt>
                <c:pt idx="865">
                  <c:v>0.14754400000000001</c:v>
                </c:pt>
                <c:pt idx="866">
                  <c:v>0.147124</c:v>
                </c:pt>
                <c:pt idx="867">
                  <c:v>0.146703</c:v>
                </c:pt>
                <c:pt idx="868">
                  <c:v>0.146283</c:v>
                </c:pt>
                <c:pt idx="869">
                  <c:v>0.14586199999999999</c:v>
                </c:pt>
                <c:pt idx="870">
                  <c:v>0.14544099999999999</c:v>
                </c:pt>
                <c:pt idx="871">
                  <c:v>0.14501900000000001</c:v>
                </c:pt>
                <c:pt idx="872">
                  <c:v>0.144598</c:v>
                </c:pt>
                <c:pt idx="873">
                  <c:v>0.144176</c:v>
                </c:pt>
                <c:pt idx="874">
                  <c:v>0.14375399999999999</c:v>
                </c:pt>
                <c:pt idx="875">
                  <c:v>0.14333099999999999</c:v>
                </c:pt>
                <c:pt idx="876">
                  <c:v>0.14290900000000001</c:v>
                </c:pt>
                <c:pt idx="877">
                  <c:v>0.142486</c:v>
                </c:pt>
                <c:pt idx="878">
                  <c:v>0.14206199999999999</c:v>
                </c:pt>
                <c:pt idx="879">
                  <c:v>0.14163899999999999</c:v>
                </c:pt>
                <c:pt idx="880">
                  <c:v>0.14121500000000001</c:v>
                </c:pt>
                <c:pt idx="881">
                  <c:v>0.140791</c:v>
                </c:pt>
                <c:pt idx="882">
                  <c:v>0.14036699999999999</c:v>
                </c:pt>
                <c:pt idx="883">
                  <c:v>0.13994200000000001</c:v>
                </c:pt>
                <c:pt idx="884">
                  <c:v>0.139517</c:v>
                </c:pt>
                <c:pt idx="885">
                  <c:v>0.13909199999999999</c:v>
                </c:pt>
                <c:pt idx="886">
                  <c:v>0.13866700000000001</c:v>
                </c:pt>
                <c:pt idx="887">
                  <c:v>0.138241</c:v>
                </c:pt>
                <c:pt idx="888">
                  <c:v>0.13781599999999999</c:v>
                </c:pt>
                <c:pt idx="889">
                  <c:v>0.13738900000000001</c:v>
                </c:pt>
                <c:pt idx="890">
                  <c:v>0.136963</c:v>
                </c:pt>
                <c:pt idx="891">
                  <c:v>0.13653599999999999</c:v>
                </c:pt>
                <c:pt idx="892">
                  <c:v>0.13610900000000001</c:v>
                </c:pt>
                <c:pt idx="893">
                  <c:v>0.135682</c:v>
                </c:pt>
                <c:pt idx="894">
                  <c:v>0.13525499999999999</c:v>
                </c:pt>
                <c:pt idx="895">
                  <c:v>0.134827</c:v>
                </c:pt>
                <c:pt idx="896">
                  <c:v>0.13439899999999999</c:v>
                </c:pt>
                <c:pt idx="897">
                  <c:v>0.13397100000000001</c:v>
                </c:pt>
                <c:pt idx="898">
                  <c:v>0.13354199999999999</c:v>
                </c:pt>
                <c:pt idx="899">
                  <c:v>0.13311400000000001</c:v>
                </c:pt>
                <c:pt idx="900">
                  <c:v>0.132685</c:v>
                </c:pt>
                <c:pt idx="901">
                  <c:v>0.13225500000000001</c:v>
                </c:pt>
                <c:pt idx="902">
                  <c:v>0.131826</c:v>
                </c:pt>
                <c:pt idx="903">
                  <c:v>0.13139600000000001</c:v>
                </c:pt>
                <c:pt idx="904">
                  <c:v>0.130966</c:v>
                </c:pt>
                <c:pt idx="905">
                  <c:v>0.13053600000000001</c:v>
                </c:pt>
                <c:pt idx="906">
                  <c:v>0.130105</c:v>
                </c:pt>
                <c:pt idx="907">
                  <c:v>0.12967400000000001</c:v>
                </c:pt>
                <c:pt idx="908">
                  <c:v>0.129243</c:v>
                </c:pt>
                <c:pt idx="909">
                  <c:v>0.12881200000000001</c:v>
                </c:pt>
                <c:pt idx="910">
                  <c:v>0.12837999999999999</c:v>
                </c:pt>
                <c:pt idx="911">
                  <c:v>0.12794800000000001</c:v>
                </c:pt>
                <c:pt idx="912">
                  <c:v>0.12751599999999999</c:v>
                </c:pt>
                <c:pt idx="913">
                  <c:v>0.127084</c:v>
                </c:pt>
                <c:pt idx="914">
                  <c:v>0.12665100000000001</c:v>
                </c:pt>
                <c:pt idx="915">
                  <c:v>0.126218</c:v>
                </c:pt>
                <c:pt idx="916">
                  <c:v>0.12578500000000001</c:v>
                </c:pt>
                <c:pt idx="917">
                  <c:v>0.12535099999999999</c:v>
                </c:pt>
                <c:pt idx="918">
                  <c:v>0.124918</c:v>
                </c:pt>
                <c:pt idx="919">
                  <c:v>0.124484</c:v>
                </c:pt>
                <c:pt idx="920">
                  <c:v>0.12404900000000001</c:v>
                </c:pt>
                <c:pt idx="921">
                  <c:v>0.123615</c:v>
                </c:pt>
                <c:pt idx="922">
                  <c:v>0.12318</c:v>
                </c:pt>
                <c:pt idx="923">
                  <c:v>0.12274500000000001</c:v>
                </c:pt>
                <c:pt idx="924">
                  <c:v>0.12231</c:v>
                </c:pt>
                <c:pt idx="925">
                  <c:v>0.121874</c:v>
                </c:pt>
                <c:pt idx="926">
                  <c:v>0.121438</c:v>
                </c:pt>
                <c:pt idx="927">
                  <c:v>0.121002</c:v>
                </c:pt>
                <c:pt idx="928">
                  <c:v>0.12056600000000001</c:v>
                </c:pt>
                <c:pt idx="929">
                  <c:v>0.120129</c:v>
                </c:pt>
                <c:pt idx="930">
                  <c:v>0.11969200000000001</c:v>
                </c:pt>
                <c:pt idx="931">
                  <c:v>0.119255</c:v>
                </c:pt>
                <c:pt idx="932">
                  <c:v>0.11881800000000001</c:v>
                </c:pt>
                <c:pt idx="933">
                  <c:v>0.11838</c:v>
                </c:pt>
                <c:pt idx="934">
                  <c:v>0.11794200000000001</c:v>
                </c:pt>
                <c:pt idx="935">
                  <c:v>0.117509</c:v>
                </c:pt>
                <c:pt idx="936">
                  <c:v>0.117081</c:v>
                </c:pt>
                <c:pt idx="937">
                  <c:v>0.116659</c:v>
                </c:pt>
                <c:pt idx="938">
                  <c:v>0.116242</c:v>
                </c:pt>
                <c:pt idx="939">
                  <c:v>0.11583</c:v>
                </c:pt>
                <c:pt idx="940">
                  <c:v>0.115423</c:v>
                </c:pt>
                <c:pt idx="941">
                  <c:v>0.115022</c:v>
                </c:pt>
                <c:pt idx="942">
                  <c:v>0.11462600000000001</c:v>
                </c:pt>
                <c:pt idx="943">
                  <c:v>0.114235</c:v>
                </c:pt>
                <c:pt idx="944">
                  <c:v>0.11385000000000001</c:v>
                </c:pt>
                <c:pt idx="945">
                  <c:v>0.11347</c:v>
                </c:pt>
                <c:pt idx="946">
                  <c:v>0.113096</c:v>
                </c:pt>
                <c:pt idx="947">
                  <c:v>0.11272600000000001</c:v>
                </c:pt>
                <c:pt idx="948">
                  <c:v>0.112362</c:v>
                </c:pt>
                <c:pt idx="949">
                  <c:v>0.11200400000000001</c:v>
                </c:pt>
                <c:pt idx="950">
                  <c:v>0.11165</c:v>
                </c:pt>
                <c:pt idx="951">
                  <c:v>0.111302</c:v>
                </c:pt>
                <c:pt idx="952">
                  <c:v>0.110959</c:v>
                </c:pt>
                <c:pt idx="953">
                  <c:v>0.110622</c:v>
                </c:pt>
                <c:pt idx="954">
                  <c:v>0.11029</c:v>
                </c:pt>
                <c:pt idx="955">
                  <c:v>0.10996300000000001</c:v>
                </c:pt>
                <c:pt idx="956">
                  <c:v>0.109642</c:v>
                </c:pt>
                <c:pt idx="957">
                  <c:v>0.10932500000000001</c:v>
                </c:pt>
                <c:pt idx="958">
                  <c:v>0.109015</c:v>
                </c:pt>
                <c:pt idx="959">
                  <c:v>0.108709</c:v>
                </c:pt>
                <c:pt idx="960">
                  <c:v>0.10840900000000001</c:v>
                </c:pt>
                <c:pt idx="961">
                  <c:v>0.108114</c:v>
                </c:pt>
                <c:pt idx="962">
                  <c:v>0.107825</c:v>
                </c:pt>
                <c:pt idx="963">
                  <c:v>0.10754</c:v>
                </c:pt>
                <c:pt idx="964">
                  <c:v>0.107261</c:v>
                </c:pt>
                <c:pt idx="965">
                  <c:v>0.106988</c:v>
                </c:pt>
                <c:pt idx="966">
                  <c:v>0.10672</c:v>
                </c:pt>
                <c:pt idx="967">
                  <c:v>0.106457</c:v>
                </c:pt>
                <c:pt idx="968">
                  <c:v>0.106199</c:v>
                </c:pt>
                <c:pt idx="969">
                  <c:v>0.105947</c:v>
                </c:pt>
                <c:pt idx="970">
                  <c:v>0.1057</c:v>
                </c:pt>
                <c:pt idx="971">
                  <c:v>0.105458</c:v>
                </c:pt>
                <c:pt idx="972">
                  <c:v>0.105222</c:v>
                </c:pt>
                <c:pt idx="973">
                  <c:v>0.104991</c:v>
                </c:pt>
                <c:pt idx="974">
                  <c:v>0.104765</c:v>
                </c:pt>
                <c:pt idx="975">
                  <c:v>0.104545</c:v>
                </c:pt>
                <c:pt idx="976">
                  <c:v>0.10432900000000001</c:v>
                </c:pt>
                <c:pt idx="977">
                  <c:v>0.10412</c:v>
                </c:pt>
                <c:pt idx="978">
                  <c:v>0.10391499999999999</c:v>
                </c:pt>
                <c:pt idx="979">
                  <c:v>0.103716</c:v>
                </c:pt>
                <c:pt idx="980">
                  <c:v>0.103522</c:v>
                </c:pt>
                <c:pt idx="981">
                  <c:v>0.103334</c:v>
                </c:pt>
                <c:pt idx="982">
                  <c:v>0.10315100000000001</c:v>
                </c:pt>
                <c:pt idx="983">
                  <c:v>0.102973</c:v>
                </c:pt>
                <c:pt idx="984">
                  <c:v>0.1028</c:v>
                </c:pt>
                <c:pt idx="985">
                  <c:v>0.102633</c:v>
                </c:pt>
                <c:pt idx="986">
                  <c:v>0.10247100000000001</c:v>
                </c:pt>
                <c:pt idx="987">
                  <c:v>0.102315</c:v>
                </c:pt>
                <c:pt idx="988">
                  <c:v>0.102163</c:v>
                </c:pt>
                <c:pt idx="989">
                  <c:v>0.102017</c:v>
                </c:pt>
                <c:pt idx="990">
                  <c:v>0.101877</c:v>
                </c:pt>
                <c:pt idx="991">
                  <c:v>0.101742</c:v>
                </c:pt>
                <c:pt idx="992">
                  <c:v>0.10161199999999999</c:v>
                </c:pt>
                <c:pt idx="993">
                  <c:v>0.10148699999999999</c:v>
                </c:pt>
                <c:pt idx="994">
                  <c:v>0.101368</c:v>
                </c:pt>
                <c:pt idx="995">
                  <c:v>0.101254</c:v>
                </c:pt>
                <c:pt idx="996">
                  <c:v>0.101145</c:v>
                </c:pt>
                <c:pt idx="997">
                  <c:v>0.10104100000000001</c:v>
                </c:pt>
                <c:pt idx="998">
                  <c:v>0.100943</c:v>
                </c:pt>
                <c:pt idx="999">
                  <c:v>0.100851</c:v>
                </c:pt>
                <c:pt idx="1000">
                  <c:v>0.10076300000000001</c:v>
                </c:pt>
                <c:pt idx="1001">
                  <c:v>0.10068100000000001</c:v>
                </c:pt>
                <c:pt idx="1002">
                  <c:v>0.100604</c:v>
                </c:pt>
                <c:pt idx="1003">
                  <c:v>0.100533</c:v>
                </c:pt>
                <c:pt idx="1004">
                  <c:v>0.100467</c:v>
                </c:pt>
                <c:pt idx="1005">
                  <c:v>0.100406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F20-264D-9330-4982E5918E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  <c:max val="180"/>
        </c:scaling>
        <c:delete val="0"/>
        <c:axPos val="b"/>
        <c:majorGridlines>
          <c:spPr>
            <a:ln w="12700" cap="flat">
              <a:solidFill>
                <a:srgbClr val="D5D5D5"/>
              </a:solidFill>
              <a:prstDash val="solid"/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1700" b="0" i="0" u="none" strike="noStrike">
                    <a:solidFill>
                      <a:srgbClr val="5E5E5E"/>
                    </a:solidFill>
                    <a:latin typeface="Helvetica Neue"/>
                  </a:defRPr>
                </a:pPr>
                <a:r>
                  <a:rPr lang="en-GB" sz="1700" b="0" i="0" u="none" strike="noStrike">
                    <a:solidFill>
                      <a:srgbClr val="5E5E5E"/>
                    </a:solidFill>
                    <a:latin typeface="Helvetica Neue"/>
                  </a:rPr>
                  <a:t>depth in water [mm]</a:t>
                </a:r>
              </a:p>
            </c:rich>
          </c:tx>
          <c:overlay val="1"/>
        </c:title>
        <c:numFmt formatCode="#,##0" sourceLinked="0"/>
        <c:majorTickMark val="in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640" b="0" i="0" u="none" strike="noStrike">
                <a:solidFill>
                  <a:srgbClr val="5E5E5E"/>
                </a:solidFill>
                <a:latin typeface="Arial"/>
              </a:defRPr>
            </a:pPr>
            <a:endParaRPr lang="en-DE"/>
          </a:p>
        </c:txPr>
        <c:crossAx val="2094734553"/>
        <c:crosses val="autoZero"/>
        <c:crossBetween val="between"/>
        <c:majorUnit val="30"/>
        <c:minorUnit val="15"/>
      </c:valAx>
      <c:valAx>
        <c:axId val="2094734553"/>
        <c:scaling>
          <c:orientation val="minMax"/>
          <c:max val="6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1700" b="0" i="0" u="none" strike="noStrike">
                    <a:solidFill>
                      <a:srgbClr val="5E5E5E"/>
                    </a:solidFill>
                    <a:latin typeface="Helvetica Neue"/>
                  </a:defRPr>
                </a:pPr>
                <a:r>
                  <a:rPr lang="en-GB" sz="1700" b="0" i="0" u="none" strike="noStrike">
                    <a:solidFill>
                      <a:srgbClr val="5E5E5E"/>
                    </a:solidFill>
                    <a:latin typeface="Helvetica Neue"/>
                  </a:rPr>
                  <a:t>rel. Ionisation</a:t>
                </a:r>
              </a:p>
            </c:rich>
          </c:tx>
          <c:overlay val="1"/>
        </c:title>
        <c:numFmt formatCode="#,##0" sourceLinked="0"/>
        <c:majorTickMark val="in"/>
        <c:minorTickMark val="in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700" b="0" i="0" u="none" strike="noStrike">
                <a:solidFill>
                  <a:srgbClr val="5E5E5E"/>
                </a:solidFill>
                <a:latin typeface="Helvetica Neue"/>
              </a:defRPr>
            </a:pPr>
            <a:endParaRPr lang="en-DE"/>
          </a:p>
        </c:txPr>
        <c:crossAx val="2094734552"/>
        <c:crosses val="autoZero"/>
        <c:crossBetween val="between"/>
        <c:majorUnit val="1"/>
        <c:minorUnit val="0.5"/>
      </c:valAx>
      <c:spPr>
        <a:noFill/>
        <a:ln w="12700" cap="flat">
          <a:solidFill>
            <a:srgbClr val="000000"/>
          </a:solidFill>
          <a:prstDash val="solid"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9388000000000005"/>
          <c:y val="5.3352900000000002E-2"/>
          <c:w val="0.30612"/>
          <c:h val="0.114742"/>
        </c:manualLayout>
      </c:layout>
      <c:overlay val="1"/>
      <c:spPr>
        <a:solidFill>
          <a:srgbClr val="FFFFFF"/>
        </a:solidFill>
        <a:ln w="12700" cap="flat">
          <a:solidFill>
            <a:srgbClr val="5E5E5E"/>
          </a:solidFill>
          <a:prstDash val="solid"/>
          <a:miter lim="400000"/>
        </a:ln>
        <a:effectLst/>
      </c:spPr>
      <c:txPr>
        <a:bodyPr rot="0"/>
        <a:lstStyle/>
        <a:p>
          <a:pPr>
            <a:defRPr sz="1700" b="0" i="0" u="none" strike="noStrike">
              <a:solidFill>
                <a:srgbClr val="000000"/>
              </a:solidFill>
              <a:latin typeface="Helvetica Neue"/>
            </a:defRPr>
          </a:pPr>
          <a:endParaRPr lang="en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6724500000000001E-2"/>
          <c:y val="6.0307800000000002E-2"/>
          <c:w val="0.88839100000000004"/>
          <c:h val="0.8327440000000000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257 Mev/u C11</c:v>
                </c:pt>
              </c:strCache>
            </c:strRef>
          </c:tx>
          <c:spPr>
            <a:ln w="25400" cap="flat">
              <a:solidFill>
                <a:schemeClr val="accent3">
                  <a:hueOff val="-274225"/>
                  <a:satOff val="26768"/>
                  <a:lumOff val="11368"/>
                </a:schemeClr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Sheet1!$B$2:$B$1007</c:f>
              <c:numCache>
                <c:formatCode>General</c:formatCode>
                <c:ptCount val="1006"/>
                <c:pt idx="6">
                  <c:v>30.694623</c:v>
                </c:pt>
                <c:pt idx="7">
                  <c:v>30.854797999999999</c:v>
                </c:pt>
                <c:pt idx="8">
                  <c:v>31.014973000000001</c:v>
                </c:pt>
                <c:pt idx="9">
                  <c:v>31.175148</c:v>
                </c:pt>
                <c:pt idx="10">
                  <c:v>31.335322999999999</c:v>
                </c:pt>
                <c:pt idx="11">
                  <c:v>31.495498000000001</c:v>
                </c:pt>
                <c:pt idx="12">
                  <c:v>31.655674000000001</c:v>
                </c:pt>
                <c:pt idx="13">
                  <c:v>31.815849</c:v>
                </c:pt>
                <c:pt idx="14">
                  <c:v>31.976023999999999</c:v>
                </c:pt>
                <c:pt idx="15">
                  <c:v>32.136198999999998</c:v>
                </c:pt>
                <c:pt idx="16">
                  <c:v>32.296374</c:v>
                </c:pt>
                <c:pt idx="17">
                  <c:v>32.45655</c:v>
                </c:pt>
                <c:pt idx="18">
                  <c:v>32.616725000000002</c:v>
                </c:pt>
                <c:pt idx="19">
                  <c:v>32.776899999999998</c:v>
                </c:pt>
                <c:pt idx="20">
                  <c:v>32.937075</c:v>
                </c:pt>
                <c:pt idx="21">
                  <c:v>33.097250000000003</c:v>
                </c:pt>
                <c:pt idx="22">
                  <c:v>33.257424999999998</c:v>
                </c:pt>
                <c:pt idx="23">
                  <c:v>33.417600999999998</c:v>
                </c:pt>
                <c:pt idx="24">
                  <c:v>33.577776</c:v>
                </c:pt>
                <c:pt idx="25">
                  <c:v>33.737951000000002</c:v>
                </c:pt>
                <c:pt idx="26">
                  <c:v>33.898125999999998</c:v>
                </c:pt>
                <c:pt idx="27">
                  <c:v>34.058301</c:v>
                </c:pt>
                <c:pt idx="28">
                  <c:v>34.218476000000003</c:v>
                </c:pt>
                <c:pt idx="29">
                  <c:v>34.378652000000002</c:v>
                </c:pt>
                <c:pt idx="30">
                  <c:v>34.538826999999998</c:v>
                </c:pt>
                <c:pt idx="31">
                  <c:v>34.699002</c:v>
                </c:pt>
                <c:pt idx="32">
                  <c:v>34.859177000000003</c:v>
                </c:pt>
                <c:pt idx="33">
                  <c:v>35.019351999999998</c:v>
                </c:pt>
                <c:pt idx="34">
                  <c:v>35.179527999999998</c:v>
                </c:pt>
                <c:pt idx="35">
                  <c:v>35.339703</c:v>
                </c:pt>
                <c:pt idx="36">
                  <c:v>35.499878000000002</c:v>
                </c:pt>
                <c:pt idx="37">
                  <c:v>35.660052999999998</c:v>
                </c:pt>
                <c:pt idx="38">
                  <c:v>35.820228</c:v>
                </c:pt>
                <c:pt idx="39">
                  <c:v>35.980403000000003</c:v>
                </c:pt>
                <c:pt idx="40">
                  <c:v>36.140579000000002</c:v>
                </c:pt>
                <c:pt idx="41">
                  <c:v>36.300753999999998</c:v>
                </c:pt>
                <c:pt idx="42">
                  <c:v>36.460929</c:v>
                </c:pt>
                <c:pt idx="43">
                  <c:v>36.621104000000003</c:v>
                </c:pt>
                <c:pt idx="44">
                  <c:v>36.781278999999998</c:v>
                </c:pt>
                <c:pt idx="45">
                  <c:v>36.941454</c:v>
                </c:pt>
                <c:pt idx="46">
                  <c:v>37.10163</c:v>
                </c:pt>
                <c:pt idx="47">
                  <c:v>37.261805000000003</c:v>
                </c:pt>
                <c:pt idx="48">
                  <c:v>37.421979999999998</c:v>
                </c:pt>
                <c:pt idx="49">
                  <c:v>37.582155</c:v>
                </c:pt>
                <c:pt idx="50">
                  <c:v>37.742330000000003</c:v>
                </c:pt>
                <c:pt idx="51">
                  <c:v>37.902506000000002</c:v>
                </c:pt>
                <c:pt idx="52">
                  <c:v>38.062680999999998</c:v>
                </c:pt>
                <c:pt idx="53">
                  <c:v>38.222856</c:v>
                </c:pt>
                <c:pt idx="54">
                  <c:v>38.383031000000003</c:v>
                </c:pt>
                <c:pt idx="55">
                  <c:v>38.543205999999998</c:v>
                </c:pt>
                <c:pt idx="56">
                  <c:v>38.703381</c:v>
                </c:pt>
                <c:pt idx="57">
                  <c:v>38.863557</c:v>
                </c:pt>
                <c:pt idx="58">
                  <c:v>39.023732000000003</c:v>
                </c:pt>
                <c:pt idx="59">
                  <c:v>39.183906999999998</c:v>
                </c:pt>
                <c:pt idx="60">
                  <c:v>39.344082</c:v>
                </c:pt>
                <c:pt idx="61">
                  <c:v>39.504257000000003</c:v>
                </c:pt>
                <c:pt idx="62">
                  <c:v>39.664431999999998</c:v>
                </c:pt>
                <c:pt idx="63">
                  <c:v>39.824607999999998</c:v>
                </c:pt>
                <c:pt idx="64">
                  <c:v>39.984783</c:v>
                </c:pt>
                <c:pt idx="65">
                  <c:v>40.144958000000003</c:v>
                </c:pt>
                <c:pt idx="66">
                  <c:v>40.305132999999998</c:v>
                </c:pt>
                <c:pt idx="67">
                  <c:v>40.465308</c:v>
                </c:pt>
                <c:pt idx="68">
                  <c:v>40.625483000000003</c:v>
                </c:pt>
                <c:pt idx="69">
                  <c:v>40.785659000000003</c:v>
                </c:pt>
                <c:pt idx="70">
                  <c:v>40.945833999999998</c:v>
                </c:pt>
                <c:pt idx="71">
                  <c:v>41.106009</c:v>
                </c:pt>
                <c:pt idx="72">
                  <c:v>41.266184000000003</c:v>
                </c:pt>
                <c:pt idx="73">
                  <c:v>41.426358999999998</c:v>
                </c:pt>
                <c:pt idx="74">
                  <c:v>41.586534999999998</c:v>
                </c:pt>
                <c:pt idx="75">
                  <c:v>41.74671</c:v>
                </c:pt>
                <c:pt idx="76">
                  <c:v>41.906885000000003</c:v>
                </c:pt>
                <c:pt idx="77">
                  <c:v>42.067059999999998</c:v>
                </c:pt>
                <c:pt idx="78">
                  <c:v>42.227235</c:v>
                </c:pt>
                <c:pt idx="79">
                  <c:v>42.387410000000003</c:v>
                </c:pt>
                <c:pt idx="80">
                  <c:v>42.547586000000003</c:v>
                </c:pt>
                <c:pt idx="81">
                  <c:v>42.707760999999998</c:v>
                </c:pt>
                <c:pt idx="82">
                  <c:v>42.867936</c:v>
                </c:pt>
                <c:pt idx="83">
                  <c:v>43.028111000000003</c:v>
                </c:pt>
                <c:pt idx="84">
                  <c:v>43.188285999999998</c:v>
                </c:pt>
                <c:pt idx="85">
                  <c:v>43.348461</c:v>
                </c:pt>
                <c:pt idx="86">
                  <c:v>43.508637</c:v>
                </c:pt>
                <c:pt idx="87">
                  <c:v>43.668812000000003</c:v>
                </c:pt>
                <c:pt idx="88">
                  <c:v>43.828986999999998</c:v>
                </c:pt>
                <c:pt idx="89">
                  <c:v>43.989162</c:v>
                </c:pt>
                <c:pt idx="90">
                  <c:v>44.149337000000003</c:v>
                </c:pt>
                <c:pt idx="91">
                  <c:v>44.309513000000003</c:v>
                </c:pt>
                <c:pt idx="92">
                  <c:v>44.469687999999998</c:v>
                </c:pt>
                <c:pt idx="93">
                  <c:v>44.629863</c:v>
                </c:pt>
                <c:pt idx="94">
                  <c:v>44.790038000000003</c:v>
                </c:pt>
                <c:pt idx="95">
                  <c:v>44.950212999999998</c:v>
                </c:pt>
                <c:pt idx="96">
                  <c:v>45.110388</c:v>
                </c:pt>
                <c:pt idx="97">
                  <c:v>45.270564</c:v>
                </c:pt>
                <c:pt idx="98">
                  <c:v>45.430739000000003</c:v>
                </c:pt>
                <c:pt idx="99">
                  <c:v>45.590913999999998</c:v>
                </c:pt>
                <c:pt idx="100">
                  <c:v>45.751089</c:v>
                </c:pt>
                <c:pt idx="101">
                  <c:v>45.911264000000003</c:v>
                </c:pt>
                <c:pt idx="102">
                  <c:v>46.071438999999998</c:v>
                </c:pt>
                <c:pt idx="103">
                  <c:v>46.231614999999998</c:v>
                </c:pt>
                <c:pt idx="104">
                  <c:v>46.39179</c:v>
                </c:pt>
                <c:pt idx="105">
                  <c:v>46.551965000000003</c:v>
                </c:pt>
                <c:pt idx="106">
                  <c:v>46.712139999999998</c:v>
                </c:pt>
                <c:pt idx="107">
                  <c:v>46.872315</c:v>
                </c:pt>
                <c:pt idx="108">
                  <c:v>47.032490000000003</c:v>
                </c:pt>
                <c:pt idx="109">
                  <c:v>47.192666000000003</c:v>
                </c:pt>
                <c:pt idx="110">
                  <c:v>47.352840999999998</c:v>
                </c:pt>
                <c:pt idx="111">
                  <c:v>47.513016</c:v>
                </c:pt>
                <c:pt idx="112">
                  <c:v>47.673191000000003</c:v>
                </c:pt>
                <c:pt idx="113">
                  <c:v>47.833365999999998</c:v>
                </c:pt>
                <c:pt idx="114">
                  <c:v>47.993541999999998</c:v>
                </c:pt>
                <c:pt idx="115">
                  <c:v>48.153717</c:v>
                </c:pt>
                <c:pt idx="116">
                  <c:v>48.313892000000003</c:v>
                </c:pt>
                <c:pt idx="117">
                  <c:v>48.474066999999998</c:v>
                </c:pt>
                <c:pt idx="118">
                  <c:v>48.634242</c:v>
                </c:pt>
                <c:pt idx="119">
                  <c:v>48.794417000000003</c:v>
                </c:pt>
                <c:pt idx="120">
                  <c:v>48.954593000000003</c:v>
                </c:pt>
                <c:pt idx="121">
                  <c:v>49.114767999999998</c:v>
                </c:pt>
                <c:pt idx="122">
                  <c:v>49.274943</c:v>
                </c:pt>
                <c:pt idx="123">
                  <c:v>49.435118000000003</c:v>
                </c:pt>
                <c:pt idx="124">
                  <c:v>49.595292999999998</c:v>
                </c:pt>
                <c:pt idx="125">
                  <c:v>49.755468</c:v>
                </c:pt>
                <c:pt idx="126">
                  <c:v>49.915644</c:v>
                </c:pt>
                <c:pt idx="127">
                  <c:v>50.075819000000003</c:v>
                </c:pt>
                <c:pt idx="128">
                  <c:v>50.235993999999998</c:v>
                </c:pt>
                <c:pt idx="129">
                  <c:v>50.396169</c:v>
                </c:pt>
                <c:pt idx="130">
                  <c:v>50.556344000000003</c:v>
                </c:pt>
                <c:pt idx="131">
                  <c:v>50.716520000000003</c:v>
                </c:pt>
                <c:pt idx="132">
                  <c:v>50.876694999999998</c:v>
                </c:pt>
                <c:pt idx="133">
                  <c:v>51.03687</c:v>
                </c:pt>
                <c:pt idx="134">
                  <c:v>51.197045000000003</c:v>
                </c:pt>
                <c:pt idx="135">
                  <c:v>51.357219999999998</c:v>
                </c:pt>
                <c:pt idx="136">
                  <c:v>51.517395</c:v>
                </c:pt>
                <c:pt idx="137">
                  <c:v>51.677571</c:v>
                </c:pt>
                <c:pt idx="138">
                  <c:v>51.837746000000003</c:v>
                </c:pt>
                <c:pt idx="139">
                  <c:v>51.997920999999998</c:v>
                </c:pt>
                <c:pt idx="140">
                  <c:v>52.158096</c:v>
                </c:pt>
                <c:pt idx="141">
                  <c:v>52.318271000000003</c:v>
                </c:pt>
                <c:pt idx="142">
                  <c:v>52.478445999999998</c:v>
                </c:pt>
                <c:pt idx="143">
                  <c:v>52.638621999999998</c:v>
                </c:pt>
                <c:pt idx="144">
                  <c:v>52.798797</c:v>
                </c:pt>
                <c:pt idx="145">
                  <c:v>52.958972000000003</c:v>
                </c:pt>
                <c:pt idx="146">
                  <c:v>53.119146999999998</c:v>
                </c:pt>
                <c:pt idx="147">
                  <c:v>53.279322000000001</c:v>
                </c:pt>
                <c:pt idx="148">
                  <c:v>53.439497000000003</c:v>
                </c:pt>
                <c:pt idx="149">
                  <c:v>53.599673000000003</c:v>
                </c:pt>
                <c:pt idx="150">
                  <c:v>53.759847999999998</c:v>
                </c:pt>
                <c:pt idx="151">
                  <c:v>53.920023</c:v>
                </c:pt>
                <c:pt idx="152">
                  <c:v>54.080198000000003</c:v>
                </c:pt>
                <c:pt idx="153">
                  <c:v>54.240372999999998</c:v>
                </c:pt>
                <c:pt idx="154">
                  <c:v>54.400548999999998</c:v>
                </c:pt>
                <c:pt idx="155">
                  <c:v>54.560724</c:v>
                </c:pt>
                <c:pt idx="156">
                  <c:v>54.720899000000003</c:v>
                </c:pt>
                <c:pt idx="157">
                  <c:v>54.881073999999998</c:v>
                </c:pt>
                <c:pt idx="158">
                  <c:v>55.041249000000001</c:v>
                </c:pt>
                <c:pt idx="159">
                  <c:v>55.201424000000003</c:v>
                </c:pt>
                <c:pt idx="160">
                  <c:v>55.361600000000003</c:v>
                </c:pt>
                <c:pt idx="161">
                  <c:v>55.521774999999998</c:v>
                </c:pt>
                <c:pt idx="162">
                  <c:v>55.681950000000001</c:v>
                </c:pt>
                <c:pt idx="163">
                  <c:v>55.842125000000003</c:v>
                </c:pt>
                <c:pt idx="164">
                  <c:v>56.002299999999998</c:v>
                </c:pt>
                <c:pt idx="165">
                  <c:v>56.162475000000001</c:v>
                </c:pt>
                <c:pt idx="166">
                  <c:v>56.322651</c:v>
                </c:pt>
                <c:pt idx="167">
                  <c:v>56.482826000000003</c:v>
                </c:pt>
                <c:pt idx="168">
                  <c:v>56.643000999999998</c:v>
                </c:pt>
                <c:pt idx="169">
                  <c:v>56.803176000000001</c:v>
                </c:pt>
                <c:pt idx="170">
                  <c:v>56.963351000000003</c:v>
                </c:pt>
                <c:pt idx="171">
                  <c:v>57.123527000000003</c:v>
                </c:pt>
                <c:pt idx="172">
                  <c:v>57.283701999999998</c:v>
                </c:pt>
                <c:pt idx="173">
                  <c:v>57.443877000000001</c:v>
                </c:pt>
                <c:pt idx="174">
                  <c:v>57.604052000000003</c:v>
                </c:pt>
                <c:pt idx="175">
                  <c:v>57.764226999999998</c:v>
                </c:pt>
                <c:pt idx="176">
                  <c:v>57.924402000000001</c:v>
                </c:pt>
                <c:pt idx="177">
                  <c:v>58.084578</c:v>
                </c:pt>
                <c:pt idx="178">
                  <c:v>58.244753000000003</c:v>
                </c:pt>
                <c:pt idx="179">
                  <c:v>58.404927999999998</c:v>
                </c:pt>
                <c:pt idx="180">
                  <c:v>58.565103000000001</c:v>
                </c:pt>
                <c:pt idx="181">
                  <c:v>58.725278000000003</c:v>
                </c:pt>
                <c:pt idx="182">
                  <c:v>58.885452999999998</c:v>
                </c:pt>
                <c:pt idx="183">
                  <c:v>59.045628999999998</c:v>
                </c:pt>
                <c:pt idx="184">
                  <c:v>59.205804000000001</c:v>
                </c:pt>
                <c:pt idx="185">
                  <c:v>59.365979000000003</c:v>
                </c:pt>
                <c:pt idx="186">
                  <c:v>59.526153999999998</c:v>
                </c:pt>
                <c:pt idx="187">
                  <c:v>59.686329000000001</c:v>
                </c:pt>
                <c:pt idx="188">
                  <c:v>59.846505000000001</c:v>
                </c:pt>
                <c:pt idx="189">
                  <c:v>60.006680000000003</c:v>
                </c:pt>
                <c:pt idx="190">
                  <c:v>60.166854999999998</c:v>
                </c:pt>
                <c:pt idx="191">
                  <c:v>60.327030000000001</c:v>
                </c:pt>
                <c:pt idx="192">
                  <c:v>60.487205000000003</c:v>
                </c:pt>
                <c:pt idx="193">
                  <c:v>60.647379999999998</c:v>
                </c:pt>
                <c:pt idx="194">
                  <c:v>60.807555999999998</c:v>
                </c:pt>
                <c:pt idx="195">
                  <c:v>60.967731000000001</c:v>
                </c:pt>
                <c:pt idx="196">
                  <c:v>61.127906000000003</c:v>
                </c:pt>
                <c:pt idx="197">
                  <c:v>61.288080999999998</c:v>
                </c:pt>
                <c:pt idx="198">
                  <c:v>61.448256000000001</c:v>
                </c:pt>
                <c:pt idx="199">
                  <c:v>61.608431000000003</c:v>
                </c:pt>
                <c:pt idx="200">
                  <c:v>61.768607000000003</c:v>
                </c:pt>
                <c:pt idx="201">
                  <c:v>61.928781999999998</c:v>
                </c:pt>
                <c:pt idx="202">
                  <c:v>62.088957000000001</c:v>
                </c:pt>
                <c:pt idx="203">
                  <c:v>62.249132000000003</c:v>
                </c:pt>
                <c:pt idx="204">
                  <c:v>62.409306999999998</c:v>
                </c:pt>
                <c:pt idx="205">
                  <c:v>62.569482000000001</c:v>
                </c:pt>
                <c:pt idx="206">
                  <c:v>62.729658000000001</c:v>
                </c:pt>
                <c:pt idx="207">
                  <c:v>62.889833000000003</c:v>
                </c:pt>
                <c:pt idx="208">
                  <c:v>63.050007999999998</c:v>
                </c:pt>
                <c:pt idx="209">
                  <c:v>63.210183000000001</c:v>
                </c:pt>
                <c:pt idx="210">
                  <c:v>63.370358000000003</c:v>
                </c:pt>
                <c:pt idx="211">
                  <c:v>63.530534000000003</c:v>
                </c:pt>
                <c:pt idx="212">
                  <c:v>63.690708999999998</c:v>
                </c:pt>
                <c:pt idx="213">
                  <c:v>63.850884000000001</c:v>
                </c:pt>
                <c:pt idx="214">
                  <c:v>64.011059000000003</c:v>
                </c:pt>
                <c:pt idx="215">
                  <c:v>64.171233999999998</c:v>
                </c:pt>
                <c:pt idx="216">
                  <c:v>64.331408999999994</c:v>
                </c:pt>
                <c:pt idx="217">
                  <c:v>64.491585000000001</c:v>
                </c:pt>
                <c:pt idx="218">
                  <c:v>64.651759999999996</c:v>
                </c:pt>
                <c:pt idx="219">
                  <c:v>64.811935000000005</c:v>
                </c:pt>
                <c:pt idx="220">
                  <c:v>64.972110000000001</c:v>
                </c:pt>
                <c:pt idx="221">
                  <c:v>65.132284999999996</c:v>
                </c:pt>
                <c:pt idx="222">
                  <c:v>65.292460000000005</c:v>
                </c:pt>
                <c:pt idx="223">
                  <c:v>65.452635999999998</c:v>
                </c:pt>
                <c:pt idx="224">
                  <c:v>65.612810999999994</c:v>
                </c:pt>
                <c:pt idx="225">
                  <c:v>65.772986000000003</c:v>
                </c:pt>
                <c:pt idx="226">
                  <c:v>65.933160999999998</c:v>
                </c:pt>
                <c:pt idx="227">
                  <c:v>66.093335999999994</c:v>
                </c:pt>
                <c:pt idx="228">
                  <c:v>66.253512000000001</c:v>
                </c:pt>
                <c:pt idx="229">
                  <c:v>66.413686999999996</c:v>
                </c:pt>
                <c:pt idx="230">
                  <c:v>66.573862000000005</c:v>
                </c:pt>
                <c:pt idx="231">
                  <c:v>66.734037000000001</c:v>
                </c:pt>
                <c:pt idx="232">
                  <c:v>66.894211999999996</c:v>
                </c:pt>
                <c:pt idx="233">
                  <c:v>67.054387000000006</c:v>
                </c:pt>
                <c:pt idx="234">
                  <c:v>67.214562999999998</c:v>
                </c:pt>
                <c:pt idx="235">
                  <c:v>67.374737999999994</c:v>
                </c:pt>
                <c:pt idx="236">
                  <c:v>67.534913000000003</c:v>
                </c:pt>
                <c:pt idx="237">
                  <c:v>67.695087999999998</c:v>
                </c:pt>
                <c:pt idx="238">
                  <c:v>67.855262999999994</c:v>
                </c:pt>
                <c:pt idx="239">
                  <c:v>68.015438000000003</c:v>
                </c:pt>
                <c:pt idx="240">
                  <c:v>68.175613999999996</c:v>
                </c:pt>
                <c:pt idx="241">
                  <c:v>68.335789000000005</c:v>
                </c:pt>
                <c:pt idx="242">
                  <c:v>68.495964000000001</c:v>
                </c:pt>
                <c:pt idx="243">
                  <c:v>68.656138999999996</c:v>
                </c:pt>
                <c:pt idx="244">
                  <c:v>68.816314000000006</c:v>
                </c:pt>
                <c:pt idx="245">
                  <c:v>68.976489000000001</c:v>
                </c:pt>
                <c:pt idx="246">
                  <c:v>69.136664999999994</c:v>
                </c:pt>
                <c:pt idx="247">
                  <c:v>69.296840000000003</c:v>
                </c:pt>
                <c:pt idx="248">
                  <c:v>69.457014999999998</c:v>
                </c:pt>
                <c:pt idx="249">
                  <c:v>69.617189999999994</c:v>
                </c:pt>
                <c:pt idx="250">
                  <c:v>69.777365000000003</c:v>
                </c:pt>
                <c:pt idx="251">
                  <c:v>69.937540999999996</c:v>
                </c:pt>
                <c:pt idx="252">
                  <c:v>70.097716000000005</c:v>
                </c:pt>
                <c:pt idx="253">
                  <c:v>70.257891000000001</c:v>
                </c:pt>
                <c:pt idx="254">
                  <c:v>70.418065999999996</c:v>
                </c:pt>
                <c:pt idx="255">
                  <c:v>70.578241000000006</c:v>
                </c:pt>
                <c:pt idx="256">
                  <c:v>70.738416000000001</c:v>
                </c:pt>
                <c:pt idx="257">
                  <c:v>70.898591999999994</c:v>
                </c:pt>
                <c:pt idx="258">
                  <c:v>71.058767000000003</c:v>
                </c:pt>
                <c:pt idx="259">
                  <c:v>71.218941999999998</c:v>
                </c:pt>
                <c:pt idx="260">
                  <c:v>71.379116999999994</c:v>
                </c:pt>
                <c:pt idx="261">
                  <c:v>71.539292000000003</c:v>
                </c:pt>
                <c:pt idx="262">
                  <c:v>71.699466999999999</c:v>
                </c:pt>
                <c:pt idx="263">
                  <c:v>71.859643000000005</c:v>
                </c:pt>
                <c:pt idx="264">
                  <c:v>72.019818000000001</c:v>
                </c:pt>
                <c:pt idx="265">
                  <c:v>72.179992999999996</c:v>
                </c:pt>
                <c:pt idx="266">
                  <c:v>72.340168000000006</c:v>
                </c:pt>
                <c:pt idx="267">
                  <c:v>72.500343000000001</c:v>
                </c:pt>
                <c:pt idx="268">
                  <c:v>72.660518999999994</c:v>
                </c:pt>
                <c:pt idx="269">
                  <c:v>72.820694000000003</c:v>
                </c:pt>
                <c:pt idx="270">
                  <c:v>72.980868999999998</c:v>
                </c:pt>
                <c:pt idx="271">
                  <c:v>73.141043999999994</c:v>
                </c:pt>
                <c:pt idx="272">
                  <c:v>73.301219000000003</c:v>
                </c:pt>
                <c:pt idx="273">
                  <c:v>73.461393999999999</c:v>
                </c:pt>
                <c:pt idx="274">
                  <c:v>73.621570000000006</c:v>
                </c:pt>
                <c:pt idx="275">
                  <c:v>73.781745000000001</c:v>
                </c:pt>
                <c:pt idx="276">
                  <c:v>73.941919999999996</c:v>
                </c:pt>
                <c:pt idx="277">
                  <c:v>74.102095000000006</c:v>
                </c:pt>
                <c:pt idx="278">
                  <c:v>74.262270000000001</c:v>
                </c:pt>
                <c:pt idx="279">
                  <c:v>74.422444999999996</c:v>
                </c:pt>
                <c:pt idx="280">
                  <c:v>74.582621000000003</c:v>
                </c:pt>
                <c:pt idx="281">
                  <c:v>74.742795999999998</c:v>
                </c:pt>
                <c:pt idx="282">
                  <c:v>74.902970999999994</c:v>
                </c:pt>
                <c:pt idx="283">
                  <c:v>75.063146000000003</c:v>
                </c:pt>
                <c:pt idx="284">
                  <c:v>75.223320999999999</c:v>
                </c:pt>
                <c:pt idx="285">
                  <c:v>75.383495999999994</c:v>
                </c:pt>
                <c:pt idx="286">
                  <c:v>75.543672000000001</c:v>
                </c:pt>
                <c:pt idx="287">
                  <c:v>75.703846999999996</c:v>
                </c:pt>
                <c:pt idx="288">
                  <c:v>75.864022000000006</c:v>
                </c:pt>
                <c:pt idx="289">
                  <c:v>76.024197000000001</c:v>
                </c:pt>
                <c:pt idx="290">
                  <c:v>76.184371999999996</c:v>
                </c:pt>
                <c:pt idx="291">
                  <c:v>76.344548000000003</c:v>
                </c:pt>
                <c:pt idx="292">
                  <c:v>76.504722999999998</c:v>
                </c:pt>
                <c:pt idx="293">
                  <c:v>76.664897999999994</c:v>
                </c:pt>
                <c:pt idx="294">
                  <c:v>76.825073000000003</c:v>
                </c:pt>
                <c:pt idx="295">
                  <c:v>76.985247999999999</c:v>
                </c:pt>
                <c:pt idx="296">
                  <c:v>77.145422999999994</c:v>
                </c:pt>
                <c:pt idx="297">
                  <c:v>77.305599000000001</c:v>
                </c:pt>
                <c:pt idx="298">
                  <c:v>77.465773999999996</c:v>
                </c:pt>
                <c:pt idx="299">
                  <c:v>77.625949000000006</c:v>
                </c:pt>
                <c:pt idx="300">
                  <c:v>77.786124000000001</c:v>
                </c:pt>
                <c:pt idx="301">
                  <c:v>77.946298999999996</c:v>
                </c:pt>
                <c:pt idx="302">
                  <c:v>78.106474000000006</c:v>
                </c:pt>
                <c:pt idx="303">
                  <c:v>78.266649999999998</c:v>
                </c:pt>
                <c:pt idx="304">
                  <c:v>78.426824999999994</c:v>
                </c:pt>
                <c:pt idx="305">
                  <c:v>78.587000000000003</c:v>
                </c:pt>
                <c:pt idx="306">
                  <c:v>78.747174999999999</c:v>
                </c:pt>
                <c:pt idx="307">
                  <c:v>78.907349999999994</c:v>
                </c:pt>
                <c:pt idx="308">
                  <c:v>79.067526000000001</c:v>
                </c:pt>
                <c:pt idx="309">
                  <c:v>79.227700999999996</c:v>
                </c:pt>
                <c:pt idx="310">
                  <c:v>79.387876000000006</c:v>
                </c:pt>
                <c:pt idx="311">
                  <c:v>79.548051000000001</c:v>
                </c:pt>
                <c:pt idx="312">
                  <c:v>79.708225999999996</c:v>
                </c:pt>
                <c:pt idx="313">
                  <c:v>79.868401000000006</c:v>
                </c:pt>
                <c:pt idx="314">
                  <c:v>80.028576999999999</c:v>
                </c:pt>
                <c:pt idx="315">
                  <c:v>80.188751999999994</c:v>
                </c:pt>
                <c:pt idx="316">
                  <c:v>80.348927000000003</c:v>
                </c:pt>
                <c:pt idx="317">
                  <c:v>80.509101999999999</c:v>
                </c:pt>
                <c:pt idx="318">
                  <c:v>80.669276999999994</c:v>
                </c:pt>
                <c:pt idx="319">
                  <c:v>80.829452000000003</c:v>
                </c:pt>
                <c:pt idx="320">
                  <c:v>80.989627999999996</c:v>
                </c:pt>
                <c:pt idx="321">
                  <c:v>81.149803000000006</c:v>
                </c:pt>
                <c:pt idx="322">
                  <c:v>81.309978000000001</c:v>
                </c:pt>
                <c:pt idx="323">
                  <c:v>81.470152999999996</c:v>
                </c:pt>
                <c:pt idx="324">
                  <c:v>81.630328000000006</c:v>
                </c:pt>
                <c:pt idx="325">
                  <c:v>81.790503999999999</c:v>
                </c:pt>
                <c:pt idx="326">
                  <c:v>81.950678999999994</c:v>
                </c:pt>
                <c:pt idx="327">
                  <c:v>82.110854000000003</c:v>
                </c:pt>
                <c:pt idx="328">
                  <c:v>82.271028999999999</c:v>
                </c:pt>
                <c:pt idx="329">
                  <c:v>82.431203999999994</c:v>
                </c:pt>
                <c:pt idx="330">
                  <c:v>82.591379000000003</c:v>
                </c:pt>
                <c:pt idx="331">
                  <c:v>82.751554999999996</c:v>
                </c:pt>
                <c:pt idx="332">
                  <c:v>82.911730000000006</c:v>
                </c:pt>
                <c:pt idx="333">
                  <c:v>83.071905000000001</c:v>
                </c:pt>
                <c:pt idx="334">
                  <c:v>83.232079999999996</c:v>
                </c:pt>
                <c:pt idx="335">
                  <c:v>83.392255000000006</c:v>
                </c:pt>
                <c:pt idx="336">
                  <c:v>83.552430000000001</c:v>
                </c:pt>
                <c:pt idx="337">
                  <c:v>83.712605999999994</c:v>
                </c:pt>
                <c:pt idx="338">
                  <c:v>83.872781000000003</c:v>
                </c:pt>
                <c:pt idx="339">
                  <c:v>84.032955999999999</c:v>
                </c:pt>
                <c:pt idx="340">
                  <c:v>84.193130999999994</c:v>
                </c:pt>
                <c:pt idx="341">
                  <c:v>84.353306000000003</c:v>
                </c:pt>
                <c:pt idx="342">
                  <c:v>84.513480999999999</c:v>
                </c:pt>
                <c:pt idx="343">
                  <c:v>84.673657000000006</c:v>
                </c:pt>
                <c:pt idx="344">
                  <c:v>84.833832000000001</c:v>
                </c:pt>
                <c:pt idx="345">
                  <c:v>84.994006999999996</c:v>
                </c:pt>
                <c:pt idx="346">
                  <c:v>85.154182000000006</c:v>
                </c:pt>
                <c:pt idx="347">
                  <c:v>85.314357000000001</c:v>
                </c:pt>
                <c:pt idx="348">
                  <c:v>85.474532999999994</c:v>
                </c:pt>
                <c:pt idx="349">
                  <c:v>85.634708000000003</c:v>
                </c:pt>
                <c:pt idx="350">
                  <c:v>85.794882999999999</c:v>
                </c:pt>
                <c:pt idx="351">
                  <c:v>85.955057999999994</c:v>
                </c:pt>
                <c:pt idx="352">
                  <c:v>86.115233000000003</c:v>
                </c:pt>
                <c:pt idx="353">
                  <c:v>86.275407999999999</c:v>
                </c:pt>
                <c:pt idx="354">
                  <c:v>86.435584000000006</c:v>
                </c:pt>
                <c:pt idx="355">
                  <c:v>86.595759000000001</c:v>
                </c:pt>
                <c:pt idx="356">
                  <c:v>86.755933999999996</c:v>
                </c:pt>
                <c:pt idx="357">
                  <c:v>86.916109000000006</c:v>
                </c:pt>
                <c:pt idx="358">
                  <c:v>87.076284000000001</c:v>
                </c:pt>
                <c:pt idx="359">
                  <c:v>87.236458999999996</c:v>
                </c:pt>
                <c:pt idx="360">
                  <c:v>87.396635000000003</c:v>
                </c:pt>
                <c:pt idx="361">
                  <c:v>87.556809999999999</c:v>
                </c:pt>
                <c:pt idx="362">
                  <c:v>87.716984999999994</c:v>
                </c:pt>
                <c:pt idx="363">
                  <c:v>87.877160000000003</c:v>
                </c:pt>
                <c:pt idx="364">
                  <c:v>88.037334999999999</c:v>
                </c:pt>
                <c:pt idx="365">
                  <c:v>88.197511000000006</c:v>
                </c:pt>
                <c:pt idx="366">
                  <c:v>88.357686000000001</c:v>
                </c:pt>
                <c:pt idx="367">
                  <c:v>88.517860999999996</c:v>
                </c:pt>
                <c:pt idx="368">
                  <c:v>88.678036000000006</c:v>
                </c:pt>
                <c:pt idx="369">
                  <c:v>88.838211000000001</c:v>
                </c:pt>
                <c:pt idx="370">
                  <c:v>88.998385999999996</c:v>
                </c:pt>
                <c:pt idx="371">
                  <c:v>89.158562000000003</c:v>
                </c:pt>
                <c:pt idx="372">
                  <c:v>89.318736999999999</c:v>
                </c:pt>
                <c:pt idx="373">
                  <c:v>89.478911999999994</c:v>
                </c:pt>
                <c:pt idx="374">
                  <c:v>89.639087000000004</c:v>
                </c:pt>
                <c:pt idx="375">
                  <c:v>89.799261999999999</c:v>
                </c:pt>
                <c:pt idx="376">
                  <c:v>89.959436999999994</c:v>
                </c:pt>
                <c:pt idx="377">
                  <c:v>90.119613000000001</c:v>
                </c:pt>
                <c:pt idx="378">
                  <c:v>90.279787999999996</c:v>
                </c:pt>
                <c:pt idx="379">
                  <c:v>90.439963000000006</c:v>
                </c:pt>
                <c:pt idx="380">
                  <c:v>90.600138000000001</c:v>
                </c:pt>
                <c:pt idx="381">
                  <c:v>90.760312999999996</c:v>
                </c:pt>
                <c:pt idx="382">
                  <c:v>90.920488000000006</c:v>
                </c:pt>
                <c:pt idx="383">
                  <c:v>91.080663999999999</c:v>
                </c:pt>
                <c:pt idx="384">
                  <c:v>91.240838999999994</c:v>
                </c:pt>
                <c:pt idx="385">
                  <c:v>91.401014000000004</c:v>
                </c:pt>
                <c:pt idx="386">
                  <c:v>91.561188999999999</c:v>
                </c:pt>
                <c:pt idx="387">
                  <c:v>91.721363999999994</c:v>
                </c:pt>
                <c:pt idx="388">
                  <c:v>91.881540000000001</c:v>
                </c:pt>
                <c:pt idx="389">
                  <c:v>92.041714999999996</c:v>
                </c:pt>
                <c:pt idx="390">
                  <c:v>92.201890000000006</c:v>
                </c:pt>
                <c:pt idx="391">
                  <c:v>92.362065000000001</c:v>
                </c:pt>
                <c:pt idx="392">
                  <c:v>92.522239999999996</c:v>
                </c:pt>
                <c:pt idx="393">
                  <c:v>92.682415000000006</c:v>
                </c:pt>
                <c:pt idx="394">
                  <c:v>92.842590999999999</c:v>
                </c:pt>
                <c:pt idx="395">
                  <c:v>93.002765999999994</c:v>
                </c:pt>
                <c:pt idx="396">
                  <c:v>93.162941000000004</c:v>
                </c:pt>
                <c:pt idx="397">
                  <c:v>93.323115999999999</c:v>
                </c:pt>
                <c:pt idx="398">
                  <c:v>93.483290999999994</c:v>
                </c:pt>
                <c:pt idx="399">
                  <c:v>93.643466000000004</c:v>
                </c:pt>
                <c:pt idx="400">
                  <c:v>93.803641999999996</c:v>
                </c:pt>
                <c:pt idx="401">
                  <c:v>93.963817000000006</c:v>
                </c:pt>
                <c:pt idx="402">
                  <c:v>94.123992000000001</c:v>
                </c:pt>
                <c:pt idx="403">
                  <c:v>94.284166999999997</c:v>
                </c:pt>
                <c:pt idx="404">
                  <c:v>94.444342000000006</c:v>
                </c:pt>
                <c:pt idx="405">
                  <c:v>94.604517999999999</c:v>
                </c:pt>
                <c:pt idx="406">
                  <c:v>94.764692999999994</c:v>
                </c:pt>
                <c:pt idx="407">
                  <c:v>94.924868000000004</c:v>
                </c:pt>
                <c:pt idx="408">
                  <c:v>95.085042999999999</c:v>
                </c:pt>
                <c:pt idx="409">
                  <c:v>95.245217999999994</c:v>
                </c:pt>
                <c:pt idx="410">
                  <c:v>95.405393000000004</c:v>
                </c:pt>
                <c:pt idx="411">
                  <c:v>95.565568999999996</c:v>
                </c:pt>
                <c:pt idx="412">
                  <c:v>95.725744000000006</c:v>
                </c:pt>
                <c:pt idx="413">
                  <c:v>95.885919000000001</c:v>
                </c:pt>
                <c:pt idx="414">
                  <c:v>96.046093999999997</c:v>
                </c:pt>
                <c:pt idx="415">
                  <c:v>96.206269000000006</c:v>
                </c:pt>
                <c:pt idx="416">
                  <c:v>96.366444000000001</c:v>
                </c:pt>
                <c:pt idx="417">
                  <c:v>96.526619999999994</c:v>
                </c:pt>
                <c:pt idx="418">
                  <c:v>96.686795000000004</c:v>
                </c:pt>
                <c:pt idx="419">
                  <c:v>96.846969999999999</c:v>
                </c:pt>
                <c:pt idx="420">
                  <c:v>97.007144999999994</c:v>
                </c:pt>
                <c:pt idx="421">
                  <c:v>97.167320000000004</c:v>
                </c:pt>
                <c:pt idx="422">
                  <c:v>97.327494999999999</c:v>
                </c:pt>
                <c:pt idx="423">
                  <c:v>97.487671000000006</c:v>
                </c:pt>
                <c:pt idx="424">
                  <c:v>97.647846000000001</c:v>
                </c:pt>
                <c:pt idx="425">
                  <c:v>97.808020999999997</c:v>
                </c:pt>
                <c:pt idx="426">
                  <c:v>97.968196000000006</c:v>
                </c:pt>
                <c:pt idx="427">
                  <c:v>98.128371000000001</c:v>
                </c:pt>
                <c:pt idx="428">
                  <c:v>98.288546999999994</c:v>
                </c:pt>
                <c:pt idx="429">
                  <c:v>98.448722000000004</c:v>
                </c:pt>
                <c:pt idx="430">
                  <c:v>98.608896999999999</c:v>
                </c:pt>
                <c:pt idx="431">
                  <c:v>98.769071999999994</c:v>
                </c:pt>
                <c:pt idx="432">
                  <c:v>98.929247000000004</c:v>
                </c:pt>
                <c:pt idx="433">
                  <c:v>99.089421999999999</c:v>
                </c:pt>
                <c:pt idx="434">
                  <c:v>99.249598000000006</c:v>
                </c:pt>
                <c:pt idx="435">
                  <c:v>99.409773000000001</c:v>
                </c:pt>
                <c:pt idx="436">
                  <c:v>99.569947999999997</c:v>
                </c:pt>
                <c:pt idx="437">
                  <c:v>99.730123000000006</c:v>
                </c:pt>
                <c:pt idx="438">
                  <c:v>99.890298000000001</c:v>
                </c:pt>
                <c:pt idx="439">
                  <c:v>100.050473</c:v>
                </c:pt>
                <c:pt idx="440">
                  <c:v>100.210649</c:v>
                </c:pt>
                <c:pt idx="441">
                  <c:v>100.370824</c:v>
                </c:pt>
                <c:pt idx="442">
                  <c:v>100.53099899999999</c:v>
                </c:pt>
                <c:pt idx="443">
                  <c:v>100.691174</c:v>
                </c:pt>
                <c:pt idx="444">
                  <c:v>100.851349</c:v>
                </c:pt>
                <c:pt idx="445">
                  <c:v>101.01152500000001</c:v>
                </c:pt>
                <c:pt idx="446">
                  <c:v>101.1717</c:v>
                </c:pt>
                <c:pt idx="447">
                  <c:v>101.331875</c:v>
                </c:pt>
                <c:pt idx="448">
                  <c:v>101.49205000000001</c:v>
                </c:pt>
                <c:pt idx="449">
                  <c:v>101.652225</c:v>
                </c:pt>
                <c:pt idx="450">
                  <c:v>101.8124</c:v>
                </c:pt>
                <c:pt idx="451">
                  <c:v>101.972576</c:v>
                </c:pt>
                <c:pt idx="452">
                  <c:v>102.132751</c:v>
                </c:pt>
                <c:pt idx="453">
                  <c:v>102.29292599999999</c:v>
                </c:pt>
                <c:pt idx="454">
                  <c:v>102.453101</c:v>
                </c:pt>
                <c:pt idx="455">
                  <c:v>102.613276</c:v>
                </c:pt>
                <c:pt idx="456">
                  <c:v>102.77345099999999</c:v>
                </c:pt>
                <c:pt idx="457">
                  <c:v>102.933627</c:v>
                </c:pt>
                <c:pt idx="458">
                  <c:v>103.093802</c:v>
                </c:pt>
                <c:pt idx="459">
                  <c:v>103.25397700000001</c:v>
                </c:pt>
                <c:pt idx="460">
                  <c:v>103.414152</c:v>
                </c:pt>
                <c:pt idx="461">
                  <c:v>103.574327</c:v>
                </c:pt>
                <c:pt idx="462">
                  <c:v>103.734503</c:v>
                </c:pt>
                <c:pt idx="463">
                  <c:v>103.894678</c:v>
                </c:pt>
                <c:pt idx="464">
                  <c:v>104.05485299999999</c:v>
                </c:pt>
                <c:pt idx="465">
                  <c:v>104.215028</c:v>
                </c:pt>
                <c:pt idx="466">
                  <c:v>104.375203</c:v>
                </c:pt>
                <c:pt idx="467">
                  <c:v>104.53537799999999</c:v>
                </c:pt>
                <c:pt idx="468">
                  <c:v>104.695554</c:v>
                </c:pt>
                <c:pt idx="469">
                  <c:v>104.855729</c:v>
                </c:pt>
                <c:pt idx="470">
                  <c:v>105.01590400000001</c:v>
                </c:pt>
                <c:pt idx="471">
                  <c:v>105.176079</c:v>
                </c:pt>
                <c:pt idx="472">
                  <c:v>105.336254</c:v>
                </c:pt>
                <c:pt idx="473">
                  <c:v>105.49642900000001</c:v>
                </c:pt>
                <c:pt idx="474">
                  <c:v>105.656605</c:v>
                </c:pt>
                <c:pt idx="475">
                  <c:v>105.81677999999999</c:v>
                </c:pt>
                <c:pt idx="476">
                  <c:v>105.976955</c:v>
                </c:pt>
                <c:pt idx="477">
                  <c:v>106.13713</c:v>
                </c:pt>
                <c:pt idx="478">
                  <c:v>106.29730499999999</c:v>
                </c:pt>
                <c:pt idx="479">
                  <c:v>106.45748</c:v>
                </c:pt>
                <c:pt idx="480">
                  <c:v>106.617656</c:v>
                </c:pt>
                <c:pt idx="481">
                  <c:v>106.77783100000001</c:v>
                </c:pt>
                <c:pt idx="482">
                  <c:v>106.938006</c:v>
                </c:pt>
                <c:pt idx="483">
                  <c:v>107.098181</c:v>
                </c:pt>
                <c:pt idx="484">
                  <c:v>107.25835600000001</c:v>
                </c:pt>
                <c:pt idx="485">
                  <c:v>107.418532</c:v>
                </c:pt>
                <c:pt idx="486">
                  <c:v>107.57870699999999</c:v>
                </c:pt>
                <c:pt idx="487">
                  <c:v>107.738882</c:v>
                </c:pt>
                <c:pt idx="488">
                  <c:v>107.899057</c:v>
                </c:pt>
                <c:pt idx="489">
                  <c:v>108.05923199999999</c:v>
                </c:pt>
                <c:pt idx="490">
                  <c:v>108.219407</c:v>
                </c:pt>
                <c:pt idx="491">
                  <c:v>108.379583</c:v>
                </c:pt>
                <c:pt idx="492">
                  <c:v>108.53975800000001</c:v>
                </c:pt>
                <c:pt idx="493">
                  <c:v>108.699933</c:v>
                </c:pt>
                <c:pt idx="494">
                  <c:v>108.860108</c:v>
                </c:pt>
                <c:pt idx="495">
                  <c:v>109.02028300000001</c:v>
                </c:pt>
                <c:pt idx="496">
                  <c:v>109.180458</c:v>
                </c:pt>
                <c:pt idx="497">
                  <c:v>109.34063399999999</c:v>
                </c:pt>
                <c:pt idx="498">
                  <c:v>109.500809</c:v>
                </c:pt>
                <c:pt idx="499">
                  <c:v>109.660984</c:v>
                </c:pt>
                <c:pt idx="500">
                  <c:v>109.82115899999999</c:v>
                </c:pt>
                <c:pt idx="501">
                  <c:v>109.981334</c:v>
                </c:pt>
                <c:pt idx="502">
                  <c:v>110.14151</c:v>
                </c:pt>
                <c:pt idx="503">
                  <c:v>110.30168500000001</c:v>
                </c:pt>
                <c:pt idx="504">
                  <c:v>110.46186</c:v>
                </c:pt>
                <c:pt idx="505">
                  <c:v>110.622035</c:v>
                </c:pt>
                <c:pt idx="506">
                  <c:v>110.78221000000001</c:v>
                </c:pt>
                <c:pt idx="507">
                  <c:v>110.942385</c:v>
                </c:pt>
                <c:pt idx="508">
                  <c:v>111.10256099999999</c:v>
                </c:pt>
                <c:pt idx="509">
                  <c:v>111.262736</c:v>
                </c:pt>
                <c:pt idx="510">
                  <c:v>111.422911</c:v>
                </c:pt>
                <c:pt idx="511">
                  <c:v>111.58308599999999</c:v>
                </c:pt>
                <c:pt idx="512">
                  <c:v>111.743261</c:v>
                </c:pt>
                <c:pt idx="513">
                  <c:v>111.903436</c:v>
                </c:pt>
                <c:pt idx="514">
                  <c:v>112.06361200000001</c:v>
                </c:pt>
                <c:pt idx="515">
                  <c:v>112.223787</c:v>
                </c:pt>
                <c:pt idx="516">
                  <c:v>112.383962</c:v>
                </c:pt>
                <c:pt idx="517">
                  <c:v>112.54413700000001</c:v>
                </c:pt>
                <c:pt idx="518">
                  <c:v>112.704312</c:v>
                </c:pt>
                <c:pt idx="519">
                  <c:v>112.864487</c:v>
                </c:pt>
                <c:pt idx="520">
                  <c:v>113.024663</c:v>
                </c:pt>
                <c:pt idx="521">
                  <c:v>113.184838</c:v>
                </c:pt>
                <c:pt idx="522">
                  <c:v>113.34501299999999</c:v>
                </c:pt>
                <c:pt idx="523">
                  <c:v>113.505188</c:v>
                </c:pt>
                <c:pt idx="524">
                  <c:v>113.665363</c:v>
                </c:pt>
                <c:pt idx="525">
                  <c:v>113.82553900000001</c:v>
                </c:pt>
                <c:pt idx="526">
                  <c:v>113.985714</c:v>
                </c:pt>
                <c:pt idx="527">
                  <c:v>114.145889</c:v>
                </c:pt>
                <c:pt idx="528">
                  <c:v>114.30606400000001</c:v>
                </c:pt>
                <c:pt idx="529">
                  <c:v>114.466239</c:v>
                </c:pt>
                <c:pt idx="530">
                  <c:v>114.626414</c:v>
                </c:pt>
                <c:pt idx="531">
                  <c:v>114.78659</c:v>
                </c:pt>
                <c:pt idx="532">
                  <c:v>114.946765</c:v>
                </c:pt>
                <c:pt idx="533">
                  <c:v>115.10693999999999</c:v>
                </c:pt>
                <c:pt idx="534">
                  <c:v>115.267115</c:v>
                </c:pt>
                <c:pt idx="535">
                  <c:v>115.42729</c:v>
                </c:pt>
                <c:pt idx="536">
                  <c:v>115.58746499999999</c:v>
                </c:pt>
                <c:pt idx="537">
                  <c:v>115.747641</c:v>
                </c:pt>
                <c:pt idx="538">
                  <c:v>115.907816</c:v>
                </c:pt>
                <c:pt idx="539">
                  <c:v>116.06799100000001</c:v>
                </c:pt>
                <c:pt idx="540">
                  <c:v>116.228166</c:v>
                </c:pt>
                <c:pt idx="541">
                  <c:v>116.388341</c:v>
                </c:pt>
                <c:pt idx="542">
                  <c:v>116.548517</c:v>
                </c:pt>
                <c:pt idx="543">
                  <c:v>116.708692</c:v>
                </c:pt>
                <c:pt idx="544">
                  <c:v>116.86886699999999</c:v>
                </c:pt>
                <c:pt idx="545">
                  <c:v>117.029042</c:v>
                </c:pt>
                <c:pt idx="546">
                  <c:v>117.189217</c:v>
                </c:pt>
                <c:pt idx="547">
                  <c:v>117.34939199999999</c:v>
                </c:pt>
                <c:pt idx="548">
                  <c:v>117.509568</c:v>
                </c:pt>
                <c:pt idx="549">
                  <c:v>117.669743</c:v>
                </c:pt>
                <c:pt idx="550">
                  <c:v>117.82991800000001</c:v>
                </c:pt>
                <c:pt idx="551">
                  <c:v>117.990093</c:v>
                </c:pt>
                <c:pt idx="552">
                  <c:v>118.150268</c:v>
                </c:pt>
                <c:pt idx="553">
                  <c:v>118.31044300000001</c:v>
                </c:pt>
                <c:pt idx="554">
                  <c:v>118.470619</c:v>
                </c:pt>
                <c:pt idx="555">
                  <c:v>118.63079399999999</c:v>
                </c:pt>
                <c:pt idx="556">
                  <c:v>118.790969</c:v>
                </c:pt>
                <c:pt idx="557">
                  <c:v>118.951144</c:v>
                </c:pt>
                <c:pt idx="558">
                  <c:v>119.11131899999999</c:v>
                </c:pt>
                <c:pt idx="559">
                  <c:v>119.271494</c:v>
                </c:pt>
                <c:pt idx="560">
                  <c:v>119.43167</c:v>
                </c:pt>
                <c:pt idx="561">
                  <c:v>119.59184500000001</c:v>
                </c:pt>
                <c:pt idx="562">
                  <c:v>119.75202</c:v>
                </c:pt>
                <c:pt idx="563">
                  <c:v>119.912195</c:v>
                </c:pt>
                <c:pt idx="564">
                  <c:v>120.07237000000001</c:v>
                </c:pt>
                <c:pt idx="565">
                  <c:v>120.232546</c:v>
                </c:pt>
                <c:pt idx="566">
                  <c:v>120.39272099999999</c:v>
                </c:pt>
                <c:pt idx="567">
                  <c:v>120.552896</c:v>
                </c:pt>
                <c:pt idx="568">
                  <c:v>120.713071</c:v>
                </c:pt>
                <c:pt idx="569">
                  <c:v>120.87324599999999</c:v>
                </c:pt>
                <c:pt idx="570">
                  <c:v>121.033421</c:v>
                </c:pt>
                <c:pt idx="571">
                  <c:v>121.193597</c:v>
                </c:pt>
                <c:pt idx="572">
                  <c:v>121.35377200000001</c:v>
                </c:pt>
                <c:pt idx="573">
                  <c:v>121.513947</c:v>
                </c:pt>
                <c:pt idx="574">
                  <c:v>121.674122</c:v>
                </c:pt>
                <c:pt idx="575">
                  <c:v>121.83429700000001</c:v>
                </c:pt>
                <c:pt idx="576">
                  <c:v>121.994472</c:v>
                </c:pt>
                <c:pt idx="577">
                  <c:v>122.15464799999999</c:v>
                </c:pt>
                <c:pt idx="578">
                  <c:v>122.314823</c:v>
                </c:pt>
                <c:pt idx="579">
                  <c:v>122.474998</c:v>
                </c:pt>
                <c:pt idx="580">
                  <c:v>122.63517299999999</c:v>
                </c:pt>
                <c:pt idx="581">
                  <c:v>122.795348</c:v>
                </c:pt>
                <c:pt idx="582">
                  <c:v>122.955524</c:v>
                </c:pt>
                <c:pt idx="583">
                  <c:v>123.11569900000001</c:v>
                </c:pt>
                <c:pt idx="584">
                  <c:v>123.275874</c:v>
                </c:pt>
                <c:pt idx="585">
                  <c:v>123.436049</c:v>
                </c:pt>
                <c:pt idx="586">
                  <c:v>123.59622400000001</c:v>
                </c:pt>
                <c:pt idx="587">
                  <c:v>123.756399</c:v>
                </c:pt>
                <c:pt idx="588">
                  <c:v>123.91657499999999</c:v>
                </c:pt>
                <c:pt idx="589">
                  <c:v>124.07675</c:v>
                </c:pt>
                <c:pt idx="590">
                  <c:v>124.236925</c:v>
                </c:pt>
                <c:pt idx="591">
                  <c:v>124.39709999999999</c:v>
                </c:pt>
                <c:pt idx="592">
                  <c:v>124.557275</c:v>
                </c:pt>
                <c:pt idx="593">
                  <c:v>124.71745</c:v>
                </c:pt>
                <c:pt idx="594">
                  <c:v>124.87762600000001</c:v>
                </c:pt>
                <c:pt idx="595">
                  <c:v>125.037801</c:v>
                </c:pt>
                <c:pt idx="596">
                  <c:v>125.197976</c:v>
                </c:pt>
                <c:pt idx="597">
                  <c:v>125.35815100000001</c:v>
                </c:pt>
                <c:pt idx="598">
                  <c:v>125.518326</c:v>
                </c:pt>
                <c:pt idx="599">
                  <c:v>125.67850199999999</c:v>
                </c:pt>
                <c:pt idx="600">
                  <c:v>125.838677</c:v>
                </c:pt>
                <c:pt idx="601">
                  <c:v>125.998852</c:v>
                </c:pt>
                <c:pt idx="602">
                  <c:v>126.15902699999999</c:v>
                </c:pt>
                <c:pt idx="603">
                  <c:v>126.319202</c:v>
                </c:pt>
                <c:pt idx="604">
                  <c:v>126.479377</c:v>
                </c:pt>
                <c:pt idx="605">
                  <c:v>126.63955300000001</c:v>
                </c:pt>
                <c:pt idx="606">
                  <c:v>126.799728</c:v>
                </c:pt>
                <c:pt idx="607">
                  <c:v>126.959903</c:v>
                </c:pt>
                <c:pt idx="608">
                  <c:v>127.12007800000001</c:v>
                </c:pt>
                <c:pt idx="609">
                  <c:v>127.280253</c:v>
                </c:pt>
                <c:pt idx="610">
                  <c:v>127.440428</c:v>
                </c:pt>
                <c:pt idx="611">
                  <c:v>127.600604</c:v>
                </c:pt>
                <c:pt idx="612">
                  <c:v>127.760779</c:v>
                </c:pt>
                <c:pt idx="613">
                  <c:v>127.92095399999999</c:v>
                </c:pt>
                <c:pt idx="614">
                  <c:v>128.081129</c:v>
                </c:pt>
                <c:pt idx="615">
                  <c:v>128.24130400000001</c:v>
                </c:pt>
                <c:pt idx="616">
                  <c:v>128.40147899999999</c:v>
                </c:pt>
                <c:pt idx="617">
                  <c:v>128.561655</c:v>
                </c:pt>
                <c:pt idx="618">
                  <c:v>128.72183000000001</c:v>
                </c:pt>
                <c:pt idx="619">
                  <c:v>128.88200499999999</c:v>
                </c:pt>
                <c:pt idx="620">
                  <c:v>129.04218</c:v>
                </c:pt>
                <c:pt idx="621">
                  <c:v>129.20235500000001</c:v>
                </c:pt>
                <c:pt idx="622">
                  <c:v>129.36253099999999</c:v>
                </c:pt>
                <c:pt idx="623">
                  <c:v>129.522706</c:v>
                </c:pt>
                <c:pt idx="624">
                  <c:v>129.68288100000001</c:v>
                </c:pt>
                <c:pt idx="625">
                  <c:v>129.84305599999999</c:v>
                </c:pt>
                <c:pt idx="626">
                  <c:v>130.003231</c:v>
                </c:pt>
                <c:pt idx="627">
                  <c:v>130.16340600000001</c:v>
                </c:pt>
                <c:pt idx="628">
                  <c:v>130.32358199999999</c:v>
                </c:pt>
                <c:pt idx="629">
                  <c:v>130.483757</c:v>
                </c:pt>
                <c:pt idx="630">
                  <c:v>130.64393200000001</c:v>
                </c:pt>
                <c:pt idx="631">
                  <c:v>130.80410699999999</c:v>
                </c:pt>
                <c:pt idx="632">
                  <c:v>130.964282</c:v>
                </c:pt>
                <c:pt idx="633">
                  <c:v>131.12445700000001</c:v>
                </c:pt>
                <c:pt idx="634">
                  <c:v>131.28463300000001</c:v>
                </c:pt>
                <c:pt idx="635">
                  <c:v>131.44480799999999</c:v>
                </c:pt>
                <c:pt idx="636">
                  <c:v>131.604983</c:v>
                </c:pt>
                <c:pt idx="637">
                  <c:v>131.76515800000001</c:v>
                </c:pt>
                <c:pt idx="638">
                  <c:v>131.92533299999999</c:v>
                </c:pt>
                <c:pt idx="639">
                  <c:v>132.085509</c:v>
                </c:pt>
                <c:pt idx="640">
                  <c:v>132.24568400000001</c:v>
                </c:pt>
                <c:pt idx="641">
                  <c:v>132.40585899999999</c:v>
                </c:pt>
                <c:pt idx="642">
                  <c:v>132.566034</c:v>
                </c:pt>
                <c:pt idx="643">
                  <c:v>132.72620900000001</c:v>
                </c:pt>
                <c:pt idx="644">
                  <c:v>132.88638399999999</c:v>
                </c:pt>
                <c:pt idx="645">
                  <c:v>133.04656</c:v>
                </c:pt>
                <c:pt idx="646">
                  <c:v>133.20673500000001</c:v>
                </c:pt>
                <c:pt idx="647">
                  <c:v>133.36690999999999</c:v>
                </c:pt>
                <c:pt idx="648">
                  <c:v>133.527085</c:v>
                </c:pt>
                <c:pt idx="649">
                  <c:v>133.68726000000001</c:v>
                </c:pt>
                <c:pt idx="650">
                  <c:v>133.84743499999999</c:v>
                </c:pt>
                <c:pt idx="651">
                  <c:v>134.007611</c:v>
                </c:pt>
                <c:pt idx="652">
                  <c:v>134.16778600000001</c:v>
                </c:pt>
                <c:pt idx="653">
                  <c:v>134.32796099999999</c:v>
                </c:pt>
                <c:pt idx="654">
                  <c:v>134.488136</c:v>
                </c:pt>
                <c:pt idx="655">
                  <c:v>134.64831100000001</c:v>
                </c:pt>
                <c:pt idx="656">
                  <c:v>134.80848599999999</c:v>
                </c:pt>
                <c:pt idx="657">
                  <c:v>134.96866199999999</c:v>
                </c:pt>
                <c:pt idx="658">
                  <c:v>135.128837</c:v>
                </c:pt>
                <c:pt idx="659">
                  <c:v>135.28901200000001</c:v>
                </c:pt>
                <c:pt idx="660">
                  <c:v>135.44918699999999</c:v>
                </c:pt>
                <c:pt idx="661">
                  <c:v>135.609362</c:v>
                </c:pt>
                <c:pt idx="662">
                  <c:v>135.76953800000001</c:v>
                </c:pt>
                <c:pt idx="663">
                  <c:v>135.92971299999999</c:v>
                </c:pt>
                <c:pt idx="664">
                  <c:v>136.089888</c:v>
                </c:pt>
                <c:pt idx="665">
                  <c:v>136.25006300000001</c:v>
                </c:pt>
                <c:pt idx="666">
                  <c:v>136.41023799999999</c:v>
                </c:pt>
                <c:pt idx="667">
                  <c:v>136.570413</c:v>
                </c:pt>
                <c:pt idx="668">
                  <c:v>136.73058900000001</c:v>
                </c:pt>
                <c:pt idx="669">
                  <c:v>136.89076399999999</c:v>
                </c:pt>
                <c:pt idx="670">
                  <c:v>137.050939</c:v>
                </c:pt>
                <c:pt idx="671">
                  <c:v>137.21111400000001</c:v>
                </c:pt>
                <c:pt idx="672">
                  <c:v>137.37128899999999</c:v>
                </c:pt>
                <c:pt idx="673">
                  <c:v>137.531464</c:v>
                </c:pt>
                <c:pt idx="674">
                  <c:v>137.69164000000001</c:v>
                </c:pt>
                <c:pt idx="675">
                  <c:v>137.85181499999999</c:v>
                </c:pt>
                <c:pt idx="676">
                  <c:v>138.01199</c:v>
                </c:pt>
                <c:pt idx="677">
                  <c:v>138.17216500000001</c:v>
                </c:pt>
                <c:pt idx="678">
                  <c:v>138.33233999999999</c:v>
                </c:pt>
                <c:pt idx="679">
                  <c:v>138.49251599999999</c:v>
                </c:pt>
                <c:pt idx="680">
                  <c:v>138.652691</c:v>
                </c:pt>
                <c:pt idx="681">
                  <c:v>138.81286600000001</c:v>
                </c:pt>
                <c:pt idx="682">
                  <c:v>138.97304099999999</c:v>
                </c:pt>
                <c:pt idx="683">
                  <c:v>139.133216</c:v>
                </c:pt>
                <c:pt idx="684">
                  <c:v>139.29339100000001</c:v>
                </c:pt>
                <c:pt idx="685">
                  <c:v>139.45356699999999</c:v>
                </c:pt>
                <c:pt idx="686">
                  <c:v>139.613742</c:v>
                </c:pt>
                <c:pt idx="687">
                  <c:v>139.77391700000001</c:v>
                </c:pt>
                <c:pt idx="688">
                  <c:v>139.93409199999999</c:v>
                </c:pt>
                <c:pt idx="689">
                  <c:v>140.094267</c:v>
                </c:pt>
                <c:pt idx="690">
                  <c:v>140.25444200000001</c:v>
                </c:pt>
                <c:pt idx="691">
                  <c:v>140.41461799999999</c:v>
                </c:pt>
                <c:pt idx="692">
                  <c:v>140.574793</c:v>
                </c:pt>
                <c:pt idx="693">
                  <c:v>140.73496800000001</c:v>
                </c:pt>
                <c:pt idx="694">
                  <c:v>140.89514299999999</c:v>
                </c:pt>
                <c:pt idx="695">
                  <c:v>141.055318</c:v>
                </c:pt>
                <c:pt idx="696">
                  <c:v>141.21549300000001</c:v>
                </c:pt>
                <c:pt idx="697">
                  <c:v>141.37566899999999</c:v>
                </c:pt>
                <c:pt idx="698">
                  <c:v>141.535844</c:v>
                </c:pt>
                <c:pt idx="699">
                  <c:v>141.69601900000001</c:v>
                </c:pt>
                <c:pt idx="700">
                  <c:v>141.85619399999999</c:v>
                </c:pt>
                <c:pt idx="701">
                  <c:v>142.016369</c:v>
                </c:pt>
                <c:pt idx="702">
                  <c:v>142.176545</c:v>
                </c:pt>
                <c:pt idx="703">
                  <c:v>142.33672000000001</c:v>
                </c:pt>
                <c:pt idx="704">
                  <c:v>142.49689499999999</c:v>
                </c:pt>
                <c:pt idx="705">
                  <c:v>142.65707</c:v>
                </c:pt>
                <c:pt idx="706">
                  <c:v>142.81724500000001</c:v>
                </c:pt>
                <c:pt idx="707">
                  <c:v>142.97742</c:v>
                </c:pt>
                <c:pt idx="708">
                  <c:v>143.137596</c:v>
                </c:pt>
                <c:pt idx="709">
                  <c:v>143.29777100000001</c:v>
                </c:pt>
                <c:pt idx="710">
                  <c:v>143.45794599999999</c:v>
                </c:pt>
                <c:pt idx="711">
                  <c:v>143.618121</c:v>
                </c:pt>
                <c:pt idx="712">
                  <c:v>143.77829600000001</c:v>
                </c:pt>
                <c:pt idx="713">
                  <c:v>143.93847099999999</c:v>
                </c:pt>
                <c:pt idx="714">
                  <c:v>144.098647</c:v>
                </c:pt>
                <c:pt idx="715">
                  <c:v>144.25882200000001</c:v>
                </c:pt>
                <c:pt idx="716">
                  <c:v>144.41899699999999</c:v>
                </c:pt>
                <c:pt idx="717">
                  <c:v>144.579172</c:v>
                </c:pt>
                <c:pt idx="718">
                  <c:v>144.73934700000001</c:v>
                </c:pt>
                <c:pt idx="719">
                  <c:v>144.89952299999999</c:v>
                </c:pt>
                <c:pt idx="720">
                  <c:v>145.059698</c:v>
                </c:pt>
                <c:pt idx="721">
                  <c:v>145.21987300000001</c:v>
                </c:pt>
                <c:pt idx="722">
                  <c:v>145.38004799999999</c:v>
                </c:pt>
                <c:pt idx="723">
                  <c:v>145.540223</c:v>
                </c:pt>
                <c:pt idx="724">
                  <c:v>145.70039800000001</c:v>
                </c:pt>
                <c:pt idx="725">
                  <c:v>145.86057400000001</c:v>
                </c:pt>
                <c:pt idx="726">
                  <c:v>146.020749</c:v>
                </c:pt>
                <c:pt idx="727">
                  <c:v>146.180924</c:v>
                </c:pt>
                <c:pt idx="728">
                  <c:v>146.34109900000001</c:v>
                </c:pt>
                <c:pt idx="729">
                  <c:v>146.501274</c:v>
                </c:pt>
                <c:pt idx="730">
                  <c:v>146.661449</c:v>
                </c:pt>
                <c:pt idx="731">
                  <c:v>146.82162500000001</c:v>
                </c:pt>
                <c:pt idx="732">
                  <c:v>146.98179999999999</c:v>
                </c:pt>
                <c:pt idx="733">
                  <c:v>147.141975</c:v>
                </c:pt>
                <c:pt idx="734">
                  <c:v>147.30215000000001</c:v>
                </c:pt>
                <c:pt idx="735">
                  <c:v>147.46232499999999</c:v>
                </c:pt>
                <c:pt idx="736">
                  <c:v>147.622501</c:v>
                </c:pt>
                <c:pt idx="737">
                  <c:v>147.78267600000001</c:v>
                </c:pt>
                <c:pt idx="738">
                  <c:v>147.94285099999999</c:v>
                </c:pt>
                <c:pt idx="739">
                  <c:v>148.103026</c:v>
                </c:pt>
                <c:pt idx="740">
                  <c:v>148.26320100000001</c:v>
                </c:pt>
                <c:pt idx="741">
                  <c:v>148.42337599999999</c:v>
                </c:pt>
                <c:pt idx="742">
                  <c:v>148.583552</c:v>
                </c:pt>
                <c:pt idx="743">
                  <c:v>148.74372700000001</c:v>
                </c:pt>
                <c:pt idx="744">
                  <c:v>148.90390199999999</c:v>
                </c:pt>
                <c:pt idx="745">
                  <c:v>149.064077</c:v>
                </c:pt>
                <c:pt idx="746">
                  <c:v>149.22425200000001</c:v>
                </c:pt>
                <c:pt idx="747">
                  <c:v>149.38442699999999</c:v>
                </c:pt>
                <c:pt idx="748">
                  <c:v>149.544603</c:v>
                </c:pt>
                <c:pt idx="749">
                  <c:v>149.704778</c:v>
                </c:pt>
                <c:pt idx="750">
                  <c:v>149.86495300000001</c:v>
                </c:pt>
                <c:pt idx="751">
                  <c:v>150.025128</c:v>
                </c:pt>
                <c:pt idx="752">
                  <c:v>150.185303</c:v>
                </c:pt>
                <c:pt idx="753">
                  <c:v>150.34547800000001</c:v>
                </c:pt>
                <c:pt idx="754">
                  <c:v>150.50565399999999</c:v>
                </c:pt>
                <c:pt idx="755">
                  <c:v>150.665829</c:v>
                </c:pt>
                <c:pt idx="756">
                  <c:v>150.82600400000001</c:v>
                </c:pt>
                <c:pt idx="757">
                  <c:v>150.98617899999999</c:v>
                </c:pt>
                <c:pt idx="758">
                  <c:v>151.146354</c:v>
                </c:pt>
                <c:pt idx="759">
                  <c:v>151.30653000000001</c:v>
                </c:pt>
                <c:pt idx="760">
                  <c:v>151.46670499999999</c:v>
                </c:pt>
                <c:pt idx="761">
                  <c:v>151.62688</c:v>
                </c:pt>
                <c:pt idx="762">
                  <c:v>151.78705500000001</c:v>
                </c:pt>
                <c:pt idx="763">
                  <c:v>151.94722999999999</c:v>
                </c:pt>
                <c:pt idx="764">
                  <c:v>152.107405</c:v>
                </c:pt>
                <c:pt idx="765">
                  <c:v>152.26758100000001</c:v>
                </c:pt>
                <c:pt idx="766">
                  <c:v>152.42775599999999</c:v>
                </c:pt>
                <c:pt idx="767">
                  <c:v>152.587931</c:v>
                </c:pt>
                <c:pt idx="768">
                  <c:v>152.74810600000001</c:v>
                </c:pt>
                <c:pt idx="769">
                  <c:v>152.90828099999999</c:v>
                </c:pt>
                <c:pt idx="770">
                  <c:v>153.068456</c:v>
                </c:pt>
                <c:pt idx="771">
                  <c:v>153.228632</c:v>
                </c:pt>
                <c:pt idx="772">
                  <c:v>153.38880700000001</c:v>
                </c:pt>
                <c:pt idx="773">
                  <c:v>153.548982</c:v>
                </c:pt>
                <c:pt idx="774">
                  <c:v>153.709157</c:v>
                </c:pt>
                <c:pt idx="775">
                  <c:v>153.86933200000001</c:v>
                </c:pt>
                <c:pt idx="776">
                  <c:v>154.02950799999999</c:v>
                </c:pt>
                <c:pt idx="777">
                  <c:v>154.189683</c:v>
                </c:pt>
                <c:pt idx="778">
                  <c:v>154.34985800000001</c:v>
                </c:pt>
                <c:pt idx="779">
                  <c:v>154.51003299999999</c:v>
                </c:pt>
                <c:pt idx="780">
                  <c:v>154.670208</c:v>
                </c:pt>
                <c:pt idx="781">
                  <c:v>154.83038300000001</c:v>
                </c:pt>
                <c:pt idx="782">
                  <c:v>154.99055899999999</c:v>
                </c:pt>
                <c:pt idx="783">
                  <c:v>155.150734</c:v>
                </c:pt>
                <c:pt idx="784">
                  <c:v>155.31090900000001</c:v>
                </c:pt>
                <c:pt idx="785">
                  <c:v>155.47108399999999</c:v>
                </c:pt>
                <c:pt idx="786">
                  <c:v>155.631259</c:v>
                </c:pt>
                <c:pt idx="787">
                  <c:v>155.79143400000001</c:v>
                </c:pt>
                <c:pt idx="788">
                  <c:v>155.95160999999999</c:v>
                </c:pt>
                <c:pt idx="789">
                  <c:v>156.111785</c:v>
                </c:pt>
                <c:pt idx="790">
                  <c:v>156.27196000000001</c:v>
                </c:pt>
                <c:pt idx="791">
                  <c:v>156.43213499999999</c:v>
                </c:pt>
                <c:pt idx="792">
                  <c:v>156.59231</c:v>
                </c:pt>
                <c:pt idx="793">
                  <c:v>156.75248500000001</c:v>
                </c:pt>
                <c:pt idx="794">
                  <c:v>156.91266100000001</c:v>
                </c:pt>
                <c:pt idx="795">
                  <c:v>157.072836</c:v>
                </c:pt>
                <c:pt idx="796">
                  <c:v>157.233011</c:v>
                </c:pt>
                <c:pt idx="797">
                  <c:v>157.39318599999999</c:v>
                </c:pt>
                <c:pt idx="798">
                  <c:v>157.553361</c:v>
                </c:pt>
                <c:pt idx="799">
                  <c:v>157.713537</c:v>
                </c:pt>
                <c:pt idx="800">
                  <c:v>157.87371200000001</c:v>
                </c:pt>
                <c:pt idx="801">
                  <c:v>158.03388699999999</c:v>
                </c:pt>
                <c:pt idx="802">
                  <c:v>158.194062</c:v>
                </c:pt>
                <c:pt idx="803">
                  <c:v>158.35423700000001</c:v>
                </c:pt>
                <c:pt idx="804">
                  <c:v>158.51441199999999</c:v>
                </c:pt>
                <c:pt idx="805">
                  <c:v>158.674588</c:v>
                </c:pt>
                <c:pt idx="806">
                  <c:v>158.83476300000001</c:v>
                </c:pt>
                <c:pt idx="807">
                  <c:v>158.99493799999999</c:v>
                </c:pt>
                <c:pt idx="808">
                  <c:v>159.155113</c:v>
                </c:pt>
                <c:pt idx="809">
                  <c:v>159.31528800000001</c:v>
                </c:pt>
                <c:pt idx="810">
                  <c:v>159.47546299999999</c:v>
                </c:pt>
                <c:pt idx="811">
                  <c:v>159.635639</c:v>
                </c:pt>
                <c:pt idx="812">
                  <c:v>159.79581400000001</c:v>
                </c:pt>
                <c:pt idx="813">
                  <c:v>159.95598899999999</c:v>
                </c:pt>
                <c:pt idx="814">
                  <c:v>160.116164</c:v>
                </c:pt>
                <c:pt idx="815">
                  <c:v>160.27633900000001</c:v>
                </c:pt>
                <c:pt idx="816">
                  <c:v>160.43651500000001</c:v>
                </c:pt>
                <c:pt idx="817">
                  <c:v>160.59669</c:v>
                </c:pt>
                <c:pt idx="818">
                  <c:v>160.756865</c:v>
                </c:pt>
                <c:pt idx="819">
                  <c:v>160.91703999999999</c:v>
                </c:pt>
                <c:pt idx="820">
                  <c:v>161.077215</c:v>
                </c:pt>
                <c:pt idx="821">
                  <c:v>161.23739</c:v>
                </c:pt>
                <c:pt idx="822">
                  <c:v>161.39756600000001</c:v>
                </c:pt>
                <c:pt idx="823">
                  <c:v>161.55774099999999</c:v>
                </c:pt>
                <c:pt idx="824">
                  <c:v>161.717916</c:v>
                </c:pt>
                <c:pt idx="825">
                  <c:v>161.87809100000001</c:v>
                </c:pt>
                <c:pt idx="826">
                  <c:v>162.03826599999999</c:v>
                </c:pt>
                <c:pt idx="827">
                  <c:v>162.198441</c:v>
                </c:pt>
                <c:pt idx="828">
                  <c:v>162.35861700000001</c:v>
                </c:pt>
                <c:pt idx="829">
                  <c:v>162.51879199999999</c:v>
                </c:pt>
                <c:pt idx="830">
                  <c:v>162.678967</c:v>
                </c:pt>
                <c:pt idx="831">
                  <c:v>162.83914200000001</c:v>
                </c:pt>
                <c:pt idx="832">
                  <c:v>162.99931699999999</c:v>
                </c:pt>
                <c:pt idx="833">
                  <c:v>163.159492</c:v>
                </c:pt>
                <c:pt idx="834">
                  <c:v>163.31966800000001</c:v>
                </c:pt>
                <c:pt idx="835">
                  <c:v>163.47984299999999</c:v>
                </c:pt>
                <c:pt idx="836">
                  <c:v>163.640018</c:v>
                </c:pt>
                <c:pt idx="837">
                  <c:v>163.80019300000001</c:v>
                </c:pt>
                <c:pt idx="838">
                  <c:v>163.96036799999999</c:v>
                </c:pt>
                <c:pt idx="839">
                  <c:v>164.120544</c:v>
                </c:pt>
                <c:pt idx="840">
                  <c:v>164.280719</c:v>
                </c:pt>
                <c:pt idx="841">
                  <c:v>164.44089399999999</c:v>
                </c:pt>
                <c:pt idx="842">
                  <c:v>164.601069</c:v>
                </c:pt>
                <c:pt idx="843">
                  <c:v>164.761244</c:v>
                </c:pt>
                <c:pt idx="844">
                  <c:v>164.92141899999999</c:v>
                </c:pt>
                <c:pt idx="845">
                  <c:v>165.08159499999999</c:v>
                </c:pt>
                <c:pt idx="846">
                  <c:v>165.24177</c:v>
                </c:pt>
                <c:pt idx="847">
                  <c:v>165.40194500000001</c:v>
                </c:pt>
                <c:pt idx="848">
                  <c:v>165.56211999999999</c:v>
                </c:pt>
                <c:pt idx="849">
                  <c:v>165.722295</c:v>
                </c:pt>
                <c:pt idx="850">
                  <c:v>165.88247000000001</c:v>
                </c:pt>
                <c:pt idx="851">
                  <c:v>166.04264599999999</c:v>
                </c:pt>
                <c:pt idx="852">
                  <c:v>166.202821</c:v>
                </c:pt>
                <c:pt idx="853">
                  <c:v>166.36299600000001</c:v>
                </c:pt>
                <c:pt idx="854">
                  <c:v>166.52317099999999</c:v>
                </c:pt>
                <c:pt idx="855">
                  <c:v>166.683346</c:v>
                </c:pt>
                <c:pt idx="856">
                  <c:v>166.84352200000001</c:v>
                </c:pt>
                <c:pt idx="857">
                  <c:v>167.00369699999999</c:v>
                </c:pt>
                <c:pt idx="858">
                  <c:v>167.163872</c:v>
                </c:pt>
                <c:pt idx="859">
                  <c:v>167.32404700000001</c:v>
                </c:pt>
                <c:pt idx="860">
                  <c:v>167.48422199999999</c:v>
                </c:pt>
                <c:pt idx="861">
                  <c:v>167.644397</c:v>
                </c:pt>
                <c:pt idx="862">
                  <c:v>167.804573</c:v>
                </c:pt>
                <c:pt idx="863">
                  <c:v>167.96474799999999</c:v>
                </c:pt>
                <c:pt idx="864">
                  <c:v>168.124923</c:v>
                </c:pt>
                <c:pt idx="865">
                  <c:v>168.285098</c:v>
                </c:pt>
                <c:pt idx="866">
                  <c:v>168.44527299999999</c:v>
                </c:pt>
                <c:pt idx="867">
                  <c:v>168.605448</c:v>
                </c:pt>
                <c:pt idx="868">
                  <c:v>168.765624</c:v>
                </c:pt>
                <c:pt idx="869">
                  <c:v>168.92579900000001</c:v>
                </c:pt>
                <c:pt idx="870">
                  <c:v>169.08597399999999</c:v>
                </c:pt>
                <c:pt idx="871">
                  <c:v>169.246149</c:v>
                </c:pt>
                <c:pt idx="872">
                  <c:v>169.40632400000001</c:v>
                </c:pt>
                <c:pt idx="873">
                  <c:v>169.56649899999999</c:v>
                </c:pt>
                <c:pt idx="874">
                  <c:v>169.726675</c:v>
                </c:pt>
                <c:pt idx="875">
                  <c:v>169.88685000000001</c:v>
                </c:pt>
                <c:pt idx="876">
                  <c:v>170.04702499999999</c:v>
                </c:pt>
                <c:pt idx="877">
                  <c:v>170.2072</c:v>
                </c:pt>
                <c:pt idx="878">
                  <c:v>170.36737500000001</c:v>
                </c:pt>
                <c:pt idx="879">
                  <c:v>170.52755099999999</c:v>
                </c:pt>
                <c:pt idx="880">
                  <c:v>170.687726</c:v>
                </c:pt>
                <c:pt idx="881">
                  <c:v>170.84790100000001</c:v>
                </c:pt>
                <c:pt idx="882">
                  <c:v>171.00807599999999</c:v>
                </c:pt>
                <c:pt idx="883">
                  <c:v>171.168251</c:v>
                </c:pt>
                <c:pt idx="884">
                  <c:v>171.32842600000001</c:v>
                </c:pt>
                <c:pt idx="885">
                  <c:v>171.48860199999999</c:v>
                </c:pt>
                <c:pt idx="886">
                  <c:v>171.648777</c:v>
                </c:pt>
                <c:pt idx="887">
                  <c:v>171.80895200000001</c:v>
                </c:pt>
                <c:pt idx="888">
                  <c:v>171.96912699999999</c:v>
                </c:pt>
                <c:pt idx="889">
                  <c:v>172.129302</c:v>
                </c:pt>
                <c:pt idx="890">
                  <c:v>172.28947700000001</c:v>
                </c:pt>
                <c:pt idx="891">
                  <c:v>172.44965300000001</c:v>
                </c:pt>
                <c:pt idx="892">
                  <c:v>172.60982799999999</c:v>
                </c:pt>
                <c:pt idx="893">
                  <c:v>172.770003</c:v>
                </c:pt>
                <c:pt idx="894">
                  <c:v>172.93017800000001</c:v>
                </c:pt>
                <c:pt idx="895">
                  <c:v>173.09035299999999</c:v>
                </c:pt>
                <c:pt idx="896">
                  <c:v>173.250529</c:v>
                </c:pt>
                <c:pt idx="897">
                  <c:v>173.41070400000001</c:v>
                </c:pt>
                <c:pt idx="898">
                  <c:v>173.57087899999999</c:v>
                </c:pt>
                <c:pt idx="899">
                  <c:v>173.731054</c:v>
                </c:pt>
                <c:pt idx="900">
                  <c:v>173.89122900000001</c:v>
                </c:pt>
                <c:pt idx="901">
                  <c:v>174.05140399999999</c:v>
                </c:pt>
                <c:pt idx="902">
                  <c:v>174.21158</c:v>
                </c:pt>
                <c:pt idx="903">
                  <c:v>174.37175500000001</c:v>
                </c:pt>
                <c:pt idx="904">
                  <c:v>174.53192999999999</c:v>
                </c:pt>
                <c:pt idx="905">
                  <c:v>174.692105</c:v>
                </c:pt>
                <c:pt idx="906">
                  <c:v>174.85228000000001</c:v>
                </c:pt>
                <c:pt idx="907">
                  <c:v>175.01245499999999</c:v>
                </c:pt>
                <c:pt idx="908">
                  <c:v>175.172631</c:v>
                </c:pt>
                <c:pt idx="909">
                  <c:v>175.33280600000001</c:v>
                </c:pt>
                <c:pt idx="910">
                  <c:v>175.49298099999999</c:v>
                </c:pt>
                <c:pt idx="911">
                  <c:v>175.653156</c:v>
                </c:pt>
                <c:pt idx="912">
                  <c:v>175.81333100000001</c:v>
                </c:pt>
                <c:pt idx="913">
                  <c:v>175.97350700000001</c:v>
                </c:pt>
                <c:pt idx="914">
                  <c:v>176.13368199999999</c:v>
                </c:pt>
                <c:pt idx="915">
                  <c:v>176.293857</c:v>
                </c:pt>
                <c:pt idx="916">
                  <c:v>176.45403200000001</c:v>
                </c:pt>
                <c:pt idx="917">
                  <c:v>176.61420699999999</c:v>
                </c:pt>
                <c:pt idx="918">
                  <c:v>176.774382</c:v>
                </c:pt>
                <c:pt idx="919">
                  <c:v>176.93455800000001</c:v>
                </c:pt>
                <c:pt idx="920">
                  <c:v>177.09473299999999</c:v>
                </c:pt>
                <c:pt idx="921">
                  <c:v>177.254908</c:v>
                </c:pt>
                <c:pt idx="922">
                  <c:v>177.41508300000001</c:v>
                </c:pt>
                <c:pt idx="923">
                  <c:v>177.57525799999999</c:v>
                </c:pt>
                <c:pt idx="924">
                  <c:v>177.735433</c:v>
                </c:pt>
                <c:pt idx="925">
                  <c:v>177.89560900000001</c:v>
                </c:pt>
                <c:pt idx="926">
                  <c:v>178.05578399999999</c:v>
                </c:pt>
                <c:pt idx="927">
                  <c:v>178.215959</c:v>
                </c:pt>
                <c:pt idx="928">
                  <c:v>178.37613400000001</c:v>
                </c:pt>
                <c:pt idx="929">
                  <c:v>178.53630899999999</c:v>
                </c:pt>
                <c:pt idx="930">
                  <c:v>178.696484</c:v>
                </c:pt>
                <c:pt idx="931">
                  <c:v>178.85666000000001</c:v>
                </c:pt>
                <c:pt idx="932">
                  <c:v>179.01683499999999</c:v>
                </c:pt>
                <c:pt idx="933">
                  <c:v>179.17701</c:v>
                </c:pt>
                <c:pt idx="934">
                  <c:v>179.33718500000001</c:v>
                </c:pt>
                <c:pt idx="935">
                  <c:v>179.49735999999999</c:v>
                </c:pt>
                <c:pt idx="936">
                  <c:v>179.65753599999999</c:v>
                </c:pt>
                <c:pt idx="937">
                  <c:v>179.817711</c:v>
                </c:pt>
                <c:pt idx="938">
                  <c:v>179.97788600000001</c:v>
                </c:pt>
                <c:pt idx="939">
                  <c:v>180.13806099999999</c:v>
                </c:pt>
                <c:pt idx="940">
                  <c:v>180.298236</c:v>
                </c:pt>
                <c:pt idx="941">
                  <c:v>180.45841100000001</c:v>
                </c:pt>
                <c:pt idx="942">
                  <c:v>180.61858699999999</c:v>
                </c:pt>
                <c:pt idx="943">
                  <c:v>180.778762</c:v>
                </c:pt>
                <c:pt idx="944">
                  <c:v>180.93893700000001</c:v>
                </c:pt>
                <c:pt idx="945">
                  <c:v>181.09911199999999</c:v>
                </c:pt>
                <c:pt idx="946">
                  <c:v>181.259287</c:v>
                </c:pt>
                <c:pt idx="947">
                  <c:v>181.41946200000001</c:v>
                </c:pt>
                <c:pt idx="948">
                  <c:v>181.57963799999999</c:v>
                </c:pt>
                <c:pt idx="949">
                  <c:v>181.739813</c:v>
                </c:pt>
                <c:pt idx="950">
                  <c:v>181.89998800000001</c:v>
                </c:pt>
                <c:pt idx="951">
                  <c:v>182.06016299999999</c:v>
                </c:pt>
                <c:pt idx="952">
                  <c:v>182.220338</c:v>
                </c:pt>
                <c:pt idx="953">
                  <c:v>182.38051400000001</c:v>
                </c:pt>
                <c:pt idx="954">
                  <c:v>182.54068899999999</c:v>
                </c:pt>
                <c:pt idx="955">
                  <c:v>182.700864</c:v>
                </c:pt>
                <c:pt idx="956">
                  <c:v>182.86103900000001</c:v>
                </c:pt>
                <c:pt idx="957">
                  <c:v>183.02121399999999</c:v>
                </c:pt>
                <c:pt idx="958">
                  <c:v>183.181389</c:v>
                </c:pt>
                <c:pt idx="959">
                  <c:v>183.341565</c:v>
                </c:pt>
                <c:pt idx="960">
                  <c:v>183.50174000000001</c:v>
                </c:pt>
                <c:pt idx="961">
                  <c:v>183.66191499999999</c:v>
                </c:pt>
                <c:pt idx="962">
                  <c:v>183.82209</c:v>
                </c:pt>
                <c:pt idx="963">
                  <c:v>183.98226500000001</c:v>
                </c:pt>
                <c:pt idx="964">
                  <c:v>184.14243999999999</c:v>
                </c:pt>
                <c:pt idx="965">
                  <c:v>184.302616</c:v>
                </c:pt>
                <c:pt idx="966">
                  <c:v>184.46279100000001</c:v>
                </c:pt>
                <c:pt idx="967">
                  <c:v>184.62296599999999</c:v>
                </c:pt>
                <c:pt idx="968">
                  <c:v>184.783141</c:v>
                </c:pt>
                <c:pt idx="969">
                  <c:v>184.94331600000001</c:v>
                </c:pt>
                <c:pt idx="970">
                  <c:v>185.10349099999999</c:v>
                </c:pt>
                <c:pt idx="971">
                  <c:v>185.263667</c:v>
                </c:pt>
                <c:pt idx="972">
                  <c:v>185.42384200000001</c:v>
                </c:pt>
                <c:pt idx="973">
                  <c:v>185.58401699999999</c:v>
                </c:pt>
                <c:pt idx="974">
                  <c:v>185.744192</c:v>
                </c:pt>
                <c:pt idx="975">
                  <c:v>185.90436700000001</c:v>
                </c:pt>
                <c:pt idx="976">
                  <c:v>186.06454299999999</c:v>
                </c:pt>
                <c:pt idx="977">
                  <c:v>186.224718</c:v>
                </c:pt>
                <c:pt idx="978">
                  <c:v>186.38489300000001</c:v>
                </c:pt>
                <c:pt idx="979">
                  <c:v>186.54506799999999</c:v>
                </c:pt>
                <c:pt idx="980">
                  <c:v>186.705243</c:v>
                </c:pt>
                <c:pt idx="981">
                  <c:v>186.86541800000001</c:v>
                </c:pt>
                <c:pt idx="982">
                  <c:v>187.02559400000001</c:v>
                </c:pt>
                <c:pt idx="983">
                  <c:v>187.18576899999999</c:v>
                </c:pt>
                <c:pt idx="984">
                  <c:v>187.345944</c:v>
                </c:pt>
                <c:pt idx="985">
                  <c:v>187.50611900000001</c:v>
                </c:pt>
                <c:pt idx="986">
                  <c:v>187.66629399999999</c:v>
                </c:pt>
                <c:pt idx="987">
                  <c:v>187.826469</c:v>
                </c:pt>
                <c:pt idx="988">
                  <c:v>187.98664500000001</c:v>
                </c:pt>
                <c:pt idx="989">
                  <c:v>188.14681999999999</c:v>
                </c:pt>
                <c:pt idx="990">
                  <c:v>188.306995</c:v>
                </c:pt>
                <c:pt idx="991">
                  <c:v>188.46717000000001</c:v>
                </c:pt>
                <c:pt idx="992">
                  <c:v>188.62734499999999</c:v>
                </c:pt>
                <c:pt idx="993">
                  <c:v>188.787521</c:v>
                </c:pt>
                <c:pt idx="994">
                  <c:v>188.94769600000001</c:v>
                </c:pt>
                <c:pt idx="995">
                  <c:v>189.10787099999999</c:v>
                </c:pt>
                <c:pt idx="996">
                  <c:v>189.268046</c:v>
                </c:pt>
                <c:pt idx="997">
                  <c:v>189.42822100000001</c:v>
                </c:pt>
                <c:pt idx="998">
                  <c:v>189.58839599999999</c:v>
                </c:pt>
                <c:pt idx="999">
                  <c:v>189.748572</c:v>
                </c:pt>
                <c:pt idx="1000">
                  <c:v>189.90874700000001</c:v>
                </c:pt>
                <c:pt idx="1001">
                  <c:v>190.06892199999999</c:v>
                </c:pt>
                <c:pt idx="1002">
                  <c:v>190.229097</c:v>
                </c:pt>
                <c:pt idx="1003">
                  <c:v>190.38927200000001</c:v>
                </c:pt>
                <c:pt idx="1004">
                  <c:v>190.54944699999999</c:v>
                </c:pt>
                <c:pt idx="1005">
                  <c:v>190.70962299999999</c:v>
                </c:pt>
              </c:numCache>
            </c:numRef>
          </c:xVal>
          <c:yVal>
            <c:numRef>
              <c:f>Sheet1!$C$2:$C$1007</c:f>
              <c:numCache>
                <c:formatCode>General</c:formatCode>
                <c:ptCount val="1006"/>
                <c:pt idx="6">
                  <c:v>1</c:v>
                </c:pt>
                <c:pt idx="7">
                  <c:v>1.000138</c:v>
                </c:pt>
                <c:pt idx="8">
                  <c:v>1.0002789999999999</c:v>
                </c:pt>
                <c:pt idx="9">
                  <c:v>1.0004219999999999</c:v>
                </c:pt>
                <c:pt idx="10">
                  <c:v>1.0005679999999999</c:v>
                </c:pt>
                <c:pt idx="11">
                  <c:v>1.0007170000000001</c:v>
                </c:pt>
                <c:pt idx="12">
                  <c:v>1.0008680000000001</c:v>
                </c:pt>
                <c:pt idx="13">
                  <c:v>1.0010220000000001</c:v>
                </c:pt>
                <c:pt idx="14">
                  <c:v>1.0011779999999999</c:v>
                </c:pt>
                <c:pt idx="15">
                  <c:v>1.0013369999999999</c:v>
                </c:pt>
                <c:pt idx="16">
                  <c:v>1.0014989999999999</c:v>
                </c:pt>
                <c:pt idx="17">
                  <c:v>1.0016640000000001</c:v>
                </c:pt>
                <c:pt idx="18">
                  <c:v>1.0018309999999999</c:v>
                </c:pt>
                <c:pt idx="19">
                  <c:v>1.002</c:v>
                </c:pt>
                <c:pt idx="20">
                  <c:v>1.0021720000000001</c:v>
                </c:pt>
                <c:pt idx="21">
                  <c:v>1.0023470000000001</c:v>
                </c:pt>
                <c:pt idx="22">
                  <c:v>1.0025250000000001</c:v>
                </c:pt>
                <c:pt idx="23">
                  <c:v>1.002705</c:v>
                </c:pt>
                <c:pt idx="24">
                  <c:v>1.002888</c:v>
                </c:pt>
                <c:pt idx="25">
                  <c:v>1.0030730000000001</c:v>
                </c:pt>
                <c:pt idx="26">
                  <c:v>1.003261</c:v>
                </c:pt>
                <c:pt idx="27">
                  <c:v>1.003452</c:v>
                </c:pt>
                <c:pt idx="28">
                  <c:v>1.0036449999999999</c:v>
                </c:pt>
                <c:pt idx="29">
                  <c:v>1.003841</c:v>
                </c:pt>
                <c:pt idx="30">
                  <c:v>1.0040389999999999</c:v>
                </c:pt>
                <c:pt idx="31">
                  <c:v>1.00424</c:v>
                </c:pt>
                <c:pt idx="32">
                  <c:v>1.0044439999999999</c:v>
                </c:pt>
                <c:pt idx="33">
                  <c:v>1.00465</c:v>
                </c:pt>
                <c:pt idx="34">
                  <c:v>1.0048589999999999</c:v>
                </c:pt>
                <c:pt idx="35">
                  <c:v>1.005071</c:v>
                </c:pt>
                <c:pt idx="36">
                  <c:v>1.005285</c:v>
                </c:pt>
                <c:pt idx="37">
                  <c:v>1.0055019999999999</c:v>
                </c:pt>
                <c:pt idx="38">
                  <c:v>1.005722</c:v>
                </c:pt>
                <c:pt idx="39">
                  <c:v>1.0059439999999999</c:v>
                </c:pt>
                <c:pt idx="40">
                  <c:v>1.006168</c:v>
                </c:pt>
                <c:pt idx="41">
                  <c:v>1.0063960000000001</c:v>
                </c:pt>
                <c:pt idx="42">
                  <c:v>1.006626</c:v>
                </c:pt>
                <c:pt idx="43">
                  <c:v>1.006858</c:v>
                </c:pt>
                <c:pt idx="44">
                  <c:v>1.0070939999999999</c:v>
                </c:pt>
                <c:pt idx="45">
                  <c:v>1.0073319999999999</c:v>
                </c:pt>
                <c:pt idx="46">
                  <c:v>1.0075719999999999</c:v>
                </c:pt>
                <c:pt idx="47">
                  <c:v>1.0078149999999999</c:v>
                </c:pt>
                <c:pt idx="48">
                  <c:v>1.0080610000000001</c:v>
                </c:pt>
                <c:pt idx="49">
                  <c:v>1.0083089999999999</c:v>
                </c:pt>
                <c:pt idx="50">
                  <c:v>1.0085599999999999</c:v>
                </c:pt>
                <c:pt idx="51">
                  <c:v>1.0088140000000001</c:v>
                </c:pt>
                <c:pt idx="52">
                  <c:v>1.0090699999999999</c:v>
                </c:pt>
                <c:pt idx="53">
                  <c:v>1.0093289999999999</c:v>
                </c:pt>
                <c:pt idx="54">
                  <c:v>1.00959</c:v>
                </c:pt>
                <c:pt idx="55">
                  <c:v>1.0098549999999999</c:v>
                </c:pt>
                <c:pt idx="56">
                  <c:v>1.010121</c:v>
                </c:pt>
                <c:pt idx="57">
                  <c:v>1.010391</c:v>
                </c:pt>
                <c:pt idx="58">
                  <c:v>1.0106630000000001</c:v>
                </c:pt>
                <c:pt idx="59">
                  <c:v>1.010937</c:v>
                </c:pt>
                <c:pt idx="60">
                  <c:v>1.011215</c:v>
                </c:pt>
                <c:pt idx="61">
                  <c:v>1.0114939999999999</c:v>
                </c:pt>
                <c:pt idx="62">
                  <c:v>1.0117769999999999</c:v>
                </c:pt>
                <c:pt idx="63">
                  <c:v>1.012062</c:v>
                </c:pt>
                <c:pt idx="64">
                  <c:v>1.0123500000000001</c:v>
                </c:pt>
                <c:pt idx="65">
                  <c:v>1.01264</c:v>
                </c:pt>
                <c:pt idx="66">
                  <c:v>1.0129330000000001</c:v>
                </c:pt>
                <c:pt idx="67">
                  <c:v>1.0132289999999999</c:v>
                </c:pt>
                <c:pt idx="68">
                  <c:v>1.0135270000000001</c:v>
                </c:pt>
                <c:pt idx="69">
                  <c:v>1.013828</c:v>
                </c:pt>
                <c:pt idx="70">
                  <c:v>1.0141309999999999</c:v>
                </c:pt>
                <c:pt idx="71">
                  <c:v>1.0144359999999999</c:v>
                </c:pt>
                <c:pt idx="72">
                  <c:v>1.014743</c:v>
                </c:pt>
                <c:pt idx="73">
                  <c:v>1.015053</c:v>
                </c:pt>
                <c:pt idx="74">
                  <c:v>1.0153639999999999</c:v>
                </c:pt>
                <c:pt idx="75">
                  <c:v>1.0156780000000001</c:v>
                </c:pt>
                <c:pt idx="76">
                  <c:v>1.0159929999999999</c:v>
                </c:pt>
                <c:pt idx="77">
                  <c:v>1.016311</c:v>
                </c:pt>
                <c:pt idx="78">
                  <c:v>1.0166310000000001</c:v>
                </c:pt>
                <c:pt idx="79">
                  <c:v>1.016953</c:v>
                </c:pt>
                <c:pt idx="80">
                  <c:v>1.017277</c:v>
                </c:pt>
                <c:pt idx="81">
                  <c:v>1.017604</c:v>
                </c:pt>
                <c:pt idx="82">
                  <c:v>1.0179320000000001</c:v>
                </c:pt>
                <c:pt idx="83">
                  <c:v>1.0182629999999999</c:v>
                </c:pt>
                <c:pt idx="84">
                  <c:v>1.0185960000000001</c:v>
                </c:pt>
                <c:pt idx="85">
                  <c:v>1.0189299999999999</c:v>
                </c:pt>
                <c:pt idx="86">
                  <c:v>1.0192669999999999</c:v>
                </c:pt>
                <c:pt idx="87">
                  <c:v>1.019606</c:v>
                </c:pt>
                <c:pt idx="88">
                  <c:v>1.0199480000000001</c:v>
                </c:pt>
                <c:pt idx="89">
                  <c:v>1.0202910000000001</c:v>
                </c:pt>
                <c:pt idx="90">
                  <c:v>1.0206360000000001</c:v>
                </c:pt>
                <c:pt idx="91">
                  <c:v>1.0209839999999999</c:v>
                </c:pt>
                <c:pt idx="92">
                  <c:v>1.021334</c:v>
                </c:pt>
                <c:pt idx="93">
                  <c:v>1.021685</c:v>
                </c:pt>
                <c:pt idx="94">
                  <c:v>1.0220389999999999</c:v>
                </c:pt>
                <c:pt idx="95">
                  <c:v>1.0223949999999999</c:v>
                </c:pt>
                <c:pt idx="96">
                  <c:v>1.0227539999999999</c:v>
                </c:pt>
                <c:pt idx="97">
                  <c:v>1.0231140000000001</c:v>
                </c:pt>
                <c:pt idx="98">
                  <c:v>1.0234760000000001</c:v>
                </c:pt>
                <c:pt idx="99">
                  <c:v>1.023841</c:v>
                </c:pt>
                <c:pt idx="100">
                  <c:v>1.024208</c:v>
                </c:pt>
                <c:pt idx="101">
                  <c:v>1.0245759999999999</c:v>
                </c:pt>
                <c:pt idx="102">
                  <c:v>1.0249470000000001</c:v>
                </c:pt>
                <c:pt idx="103">
                  <c:v>1.02532</c:v>
                </c:pt>
                <c:pt idx="104">
                  <c:v>1.025695</c:v>
                </c:pt>
                <c:pt idx="105">
                  <c:v>1.026073</c:v>
                </c:pt>
                <c:pt idx="106">
                  <c:v>1.0264519999999999</c:v>
                </c:pt>
                <c:pt idx="107">
                  <c:v>1.026834</c:v>
                </c:pt>
                <c:pt idx="108">
                  <c:v>1.027217</c:v>
                </c:pt>
                <c:pt idx="109">
                  <c:v>1.027603</c:v>
                </c:pt>
                <c:pt idx="110">
                  <c:v>1.0279910000000001</c:v>
                </c:pt>
                <c:pt idx="111">
                  <c:v>1.028381</c:v>
                </c:pt>
                <c:pt idx="112">
                  <c:v>1.0287729999999999</c:v>
                </c:pt>
                <c:pt idx="113">
                  <c:v>1.0291669999999999</c:v>
                </c:pt>
                <c:pt idx="114">
                  <c:v>1.0295639999999999</c:v>
                </c:pt>
                <c:pt idx="115">
                  <c:v>1.029962</c:v>
                </c:pt>
                <c:pt idx="116">
                  <c:v>1.0303629999999999</c:v>
                </c:pt>
                <c:pt idx="117">
                  <c:v>1.0307660000000001</c:v>
                </c:pt>
                <c:pt idx="118">
                  <c:v>1.0311710000000001</c:v>
                </c:pt>
                <c:pt idx="119">
                  <c:v>1.0315780000000001</c:v>
                </c:pt>
                <c:pt idx="120">
                  <c:v>1.031987</c:v>
                </c:pt>
                <c:pt idx="121">
                  <c:v>1.0323979999999999</c:v>
                </c:pt>
                <c:pt idx="122">
                  <c:v>1.0328109999999999</c:v>
                </c:pt>
                <c:pt idx="123">
                  <c:v>1.0332269999999999</c:v>
                </c:pt>
                <c:pt idx="124">
                  <c:v>1.0336449999999999</c:v>
                </c:pt>
                <c:pt idx="125">
                  <c:v>1.0340640000000001</c:v>
                </c:pt>
                <c:pt idx="126">
                  <c:v>1.034486</c:v>
                </c:pt>
                <c:pt idx="127">
                  <c:v>1.03491</c:v>
                </c:pt>
                <c:pt idx="128">
                  <c:v>1.035336</c:v>
                </c:pt>
                <c:pt idx="129">
                  <c:v>1.0357639999999999</c:v>
                </c:pt>
                <c:pt idx="130">
                  <c:v>1.036195</c:v>
                </c:pt>
                <c:pt idx="131">
                  <c:v>1.036627</c:v>
                </c:pt>
                <c:pt idx="132">
                  <c:v>1.0370619999999999</c:v>
                </c:pt>
                <c:pt idx="133">
                  <c:v>1.0374989999999999</c:v>
                </c:pt>
                <c:pt idx="134">
                  <c:v>1.0379370000000001</c:v>
                </c:pt>
                <c:pt idx="135">
                  <c:v>1.038378</c:v>
                </c:pt>
                <c:pt idx="136">
                  <c:v>1.0388219999999999</c:v>
                </c:pt>
                <c:pt idx="137">
                  <c:v>1.0392669999999999</c:v>
                </c:pt>
                <c:pt idx="138">
                  <c:v>1.039714</c:v>
                </c:pt>
                <c:pt idx="139">
                  <c:v>1.0401640000000001</c:v>
                </c:pt>
                <c:pt idx="140">
                  <c:v>1.0406150000000001</c:v>
                </c:pt>
                <c:pt idx="141">
                  <c:v>1.041069</c:v>
                </c:pt>
                <c:pt idx="142">
                  <c:v>1.041525</c:v>
                </c:pt>
                <c:pt idx="143">
                  <c:v>1.0419830000000001</c:v>
                </c:pt>
                <c:pt idx="144">
                  <c:v>1.042443</c:v>
                </c:pt>
                <c:pt idx="145">
                  <c:v>1.042905</c:v>
                </c:pt>
                <c:pt idx="146">
                  <c:v>1.043369</c:v>
                </c:pt>
                <c:pt idx="147">
                  <c:v>1.043836</c:v>
                </c:pt>
                <c:pt idx="148">
                  <c:v>1.0443039999999999</c:v>
                </c:pt>
                <c:pt idx="149">
                  <c:v>1.044775</c:v>
                </c:pt>
                <c:pt idx="150">
                  <c:v>1.045248</c:v>
                </c:pt>
                <c:pt idx="151">
                  <c:v>1.045723</c:v>
                </c:pt>
                <c:pt idx="152">
                  <c:v>1.0462</c:v>
                </c:pt>
                <c:pt idx="153">
                  <c:v>1.0466789999999999</c:v>
                </c:pt>
                <c:pt idx="154">
                  <c:v>1.0471600000000001</c:v>
                </c:pt>
                <c:pt idx="155">
                  <c:v>1.047644</c:v>
                </c:pt>
                <c:pt idx="156">
                  <c:v>1.0481290000000001</c:v>
                </c:pt>
                <c:pt idx="157">
                  <c:v>1.0486169999999999</c:v>
                </c:pt>
                <c:pt idx="158">
                  <c:v>1.049107</c:v>
                </c:pt>
                <c:pt idx="159">
                  <c:v>1.0495989999999999</c:v>
                </c:pt>
                <c:pt idx="160">
                  <c:v>1.0500929999999999</c:v>
                </c:pt>
                <c:pt idx="161">
                  <c:v>1.050589</c:v>
                </c:pt>
                <c:pt idx="162">
                  <c:v>1.0510870000000001</c:v>
                </c:pt>
                <c:pt idx="163">
                  <c:v>1.051588</c:v>
                </c:pt>
                <c:pt idx="164">
                  <c:v>1.05209</c:v>
                </c:pt>
                <c:pt idx="165">
                  <c:v>1.0525949999999999</c:v>
                </c:pt>
                <c:pt idx="166">
                  <c:v>1.053102</c:v>
                </c:pt>
                <c:pt idx="167">
                  <c:v>1.0536099999999999</c:v>
                </c:pt>
                <c:pt idx="168">
                  <c:v>1.0541210000000001</c:v>
                </c:pt>
                <c:pt idx="169">
                  <c:v>1.054635</c:v>
                </c:pt>
                <c:pt idx="170">
                  <c:v>1.05515</c:v>
                </c:pt>
                <c:pt idx="171">
                  <c:v>1.0556669999999999</c:v>
                </c:pt>
                <c:pt idx="172">
                  <c:v>1.056187</c:v>
                </c:pt>
                <c:pt idx="173">
                  <c:v>1.056708</c:v>
                </c:pt>
                <c:pt idx="174">
                  <c:v>1.0572319999999999</c:v>
                </c:pt>
                <c:pt idx="175">
                  <c:v>1.057758</c:v>
                </c:pt>
                <c:pt idx="176">
                  <c:v>1.0582860000000001</c:v>
                </c:pt>
                <c:pt idx="177">
                  <c:v>1.058816</c:v>
                </c:pt>
                <c:pt idx="178">
                  <c:v>1.0593490000000001</c:v>
                </c:pt>
                <c:pt idx="179">
                  <c:v>1.0598829999999999</c:v>
                </c:pt>
                <c:pt idx="180">
                  <c:v>1.060419</c:v>
                </c:pt>
                <c:pt idx="181">
                  <c:v>1.0609580000000001</c:v>
                </c:pt>
                <c:pt idx="182">
                  <c:v>1.061499</c:v>
                </c:pt>
                <c:pt idx="183">
                  <c:v>1.0620419999999999</c:v>
                </c:pt>
                <c:pt idx="184">
                  <c:v>1.0625869999999999</c:v>
                </c:pt>
                <c:pt idx="185">
                  <c:v>1.063134</c:v>
                </c:pt>
                <c:pt idx="186">
                  <c:v>1.0636829999999999</c:v>
                </c:pt>
                <c:pt idx="187">
                  <c:v>1.0642339999999999</c:v>
                </c:pt>
                <c:pt idx="188">
                  <c:v>1.0647880000000001</c:v>
                </c:pt>
                <c:pt idx="189">
                  <c:v>1.0653429999999999</c:v>
                </c:pt>
                <c:pt idx="190">
                  <c:v>1.065901</c:v>
                </c:pt>
                <c:pt idx="191">
                  <c:v>1.0664610000000001</c:v>
                </c:pt>
                <c:pt idx="192">
                  <c:v>1.0670230000000001</c:v>
                </c:pt>
                <c:pt idx="193">
                  <c:v>1.0675870000000001</c:v>
                </c:pt>
                <c:pt idx="194">
                  <c:v>1.0681529999999999</c:v>
                </c:pt>
                <c:pt idx="195">
                  <c:v>1.0687219999999999</c:v>
                </c:pt>
                <c:pt idx="196">
                  <c:v>1.069294</c:v>
                </c:pt>
                <c:pt idx="197">
                  <c:v>1.069868</c:v>
                </c:pt>
                <c:pt idx="198">
                  <c:v>1.0704450000000001</c:v>
                </c:pt>
                <c:pt idx="199">
                  <c:v>1.0710249999999999</c:v>
                </c:pt>
                <c:pt idx="200">
                  <c:v>1.071607</c:v>
                </c:pt>
                <c:pt idx="201">
                  <c:v>1.072192</c:v>
                </c:pt>
                <c:pt idx="202">
                  <c:v>1.0727800000000001</c:v>
                </c:pt>
                <c:pt idx="203">
                  <c:v>1.0733699999999999</c:v>
                </c:pt>
                <c:pt idx="204">
                  <c:v>1.073963</c:v>
                </c:pt>
                <c:pt idx="205">
                  <c:v>1.0745579999999999</c:v>
                </c:pt>
                <c:pt idx="206">
                  <c:v>1.075156</c:v>
                </c:pt>
                <c:pt idx="207">
                  <c:v>1.0757570000000001</c:v>
                </c:pt>
                <c:pt idx="208">
                  <c:v>1.0763609999999999</c:v>
                </c:pt>
                <c:pt idx="209">
                  <c:v>1.076967</c:v>
                </c:pt>
                <c:pt idx="210">
                  <c:v>1.0775760000000001</c:v>
                </c:pt>
                <c:pt idx="211">
                  <c:v>1.078187</c:v>
                </c:pt>
                <c:pt idx="212">
                  <c:v>1.0788009999999999</c:v>
                </c:pt>
                <c:pt idx="213">
                  <c:v>1.079418</c:v>
                </c:pt>
                <c:pt idx="214">
                  <c:v>1.0800380000000001</c:v>
                </c:pt>
                <c:pt idx="215">
                  <c:v>1.08066</c:v>
                </c:pt>
                <c:pt idx="216">
                  <c:v>1.0812850000000001</c:v>
                </c:pt>
                <c:pt idx="217">
                  <c:v>1.081912</c:v>
                </c:pt>
                <c:pt idx="218">
                  <c:v>1.0825419999999999</c:v>
                </c:pt>
                <c:pt idx="219">
                  <c:v>1.083175</c:v>
                </c:pt>
                <c:pt idx="220">
                  <c:v>1.0838099999999999</c:v>
                </c:pt>
                <c:pt idx="221">
                  <c:v>1.0844480000000001</c:v>
                </c:pt>
                <c:pt idx="222">
                  <c:v>1.085089</c:v>
                </c:pt>
                <c:pt idx="223">
                  <c:v>1.0857319999999999</c:v>
                </c:pt>
                <c:pt idx="224">
                  <c:v>1.0863780000000001</c:v>
                </c:pt>
                <c:pt idx="225">
                  <c:v>1.087027</c:v>
                </c:pt>
                <c:pt idx="226">
                  <c:v>1.0876779999999999</c:v>
                </c:pt>
                <c:pt idx="227">
                  <c:v>1.0883320000000001</c:v>
                </c:pt>
                <c:pt idx="228">
                  <c:v>1.088989</c:v>
                </c:pt>
                <c:pt idx="229">
                  <c:v>1.0896479999999999</c:v>
                </c:pt>
                <c:pt idx="230">
                  <c:v>1.0903099999999999</c:v>
                </c:pt>
                <c:pt idx="231">
                  <c:v>1.090975</c:v>
                </c:pt>
                <c:pt idx="232">
                  <c:v>1.091642</c:v>
                </c:pt>
                <c:pt idx="233">
                  <c:v>1.0923119999999999</c:v>
                </c:pt>
                <c:pt idx="234">
                  <c:v>1.0929850000000001</c:v>
                </c:pt>
                <c:pt idx="235">
                  <c:v>1.0936600000000001</c:v>
                </c:pt>
                <c:pt idx="236">
                  <c:v>1.094338</c:v>
                </c:pt>
                <c:pt idx="237">
                  <c:v>1.095019</c:v>
                </c:pt>
                <c:pt idx="238">
                  <c:v>1.095702</c:v>
                </c:pt>
                <c:pt idx="239">
                  <c:v>1.0963879999999999</c:v>
                </c:pt>
                <c:pt idx="240">
                  <c:v>1.0970759999999999</c:v>
                </c:pt>
                <c:pt idx="241">
                  <c:v>1.0977669999999999</c:v>
                </c:pt>
                <c:pt idx="242">
                  <c:v>1.0984609999999999</c:v>
                </c:pt>
                <c:pt idx="243">
                  <c:v>1.0991580000000001</c:v>
                </c:pt>
                <c:pt idx="244">
                  <c:v>1.0998570000000001</c:v>
                </c:pt>
                <c:pt idx="245">
                  <c:v>1.1005590000000001</c:v>
                </c:pt>
                <c:pt idx="246">
                  <c:v>1.1012630000000001</c:v>
                </c:pt>
                <c:pt idx="247">
                  <c:v>1.1019699999999999</c:v>
                </c:pt>
                <c:pt idx="248">
                  <c:v>1.1026800000000001</c:v>
                </c:pt>
                <c:pt idx="249">
                  <c:v>1.1033930000000001</c:v>
                </c:pt>
                <c:pt idx="250">
                  <c:v>1.1041080000000001</c:v>
                </c:pt>
                <c:pt idx="251">
                  <c:v>1.1048260000000001</c:v>
                </c:pt>
                <c:pt idx="252">
                  <c:v>1.1055459999999999</c:v>
                </c:pt>
                <c:pt idx="253">
                  <c:v>1.1062689999999999</c:v>
                </c:pt>
                <c:pt idx="254">
                  <c:v>1.106995</c:v>
                </c:pt>
                <c:pt idx="255">
                  <c:v>1.107723</c:v>
                </c:pt>
                <c:pt idx="256">
                  <c:v>1.1084540000000001</c:v>
                </c:pt>
                <c:pt idx="257">
                  <c:v>1.1091880000000001</c:v>
                </c:pt>
                <c:pt idx="258">
                  <c:v>1.1099239999999999</c:v>
                </c:pt>
                <c:pt idx="259">
                  <c:v>1.110663</c:v>
                </c:pt>
                <c:pt idx="260">
                  <c:v>1.111405</c:v>
                </c:pt>
                <c:pt idx="261">
                  <c:v>1.1121490000000001</c:v>
                </c:pt>
                <c:pt idx="262">
                  <c:v>1.1128960000000001</c:v>
                </c:pt>
                <c:pt idx="263">
                  <c:v>1.1136459999999999</c:v>
                </c:pt>
                <c:pt idx="264">
                  <c:v>1.114398</c:v>
                </c:pt>
                <c:pt idx="265">
                  <c:v>1.1151530000000001</c:v>
                </c:pt>
                <c:pt idx="266">
                  <c:v>1.1159110000000001</c:v>
                </c:pt>
                <c:pt idx="267">
                  <c:v>1.116671</c:v>
                </c:pt>
                <c:pt idx="268">
                  <c:v>1.117434</c:v>
                </c:pt>
                <c:pt idx="269">
                  <c:v>1.1182000000000001</c:v>
                </c:pt>
                <c:pt idx="270">
                  <c:v>1.118968</c:v>
                </c:pt>
                <c:pt idx="271">
                  <c:v>1.119739</c:v>
                </c:pt>
                <c:pt idx="272">
                  <c:v>1.1205130000000001</c:v>
                </c:pt>
                <c:pt idx="273">
                  <c:v>1.121289</c:v>
                </c:pt>
                <c:pt idx="274">
                  <c:v>1.1220680000000001</c:v>
                </c:pt>
                <c:pt idx="275">
                  <c:v>1.122849</c:v>
                </c:pt>
                <c:pt idx="276">
                  <c:v>1.123634</c:v>
                </c:pt>
                <c:pt idx="277">
                  <c:v>1.12442</c:v>
                </c:pt>
                <c:pt idx="278">
                  <c:v>1.12521</c:v>
                </c:pt>
                <c:pt idx="279">
                  <c:v>1.1260019999999999</c:v>
                </c:pt>
                <c:pt idx="280">
                  <c:v>1.126797</c:v>
                </c:pt>
                <c:pt idx="281">
                  <c:v>1.1275949999999999</c:v>
                </c:pt>
                <c:pt idx="282">
                  <c:v>1.128395</c:v>
                </c:pt>
                <c:pt idx="283">
                  <c:v>1.129197</c:v>
                </c:pt>
                <c:pt idx="284">
                  <c:v>1.1300030000000001</c:v>
                </c:pt>
                <c:pt idx="285">
                  <c:v>1.130811</c:v>
                </c:pt>
                <c:pt idx="286">
                  <c:v>1.1316219999999999</c:v>
                </c:pt>
                <c:pt idx="287">
                  <c:v>1.1324350000000001</c:v>
                </c:pt>
                <c:pt idx="288">
                  <c:v>1.133251</c:v>
                </c:pt>
                <c:pt idx="289">
                  <c:v>1.1340699999999999</c:v>
                </c:pt>
                <c:pt idx="290">
                  <c:v>1.134892</c:v>
                </c:pt>
                <c:pt idx="291">
                  <c:v>1.1357159999999999</c:v>
                </c:pt>
                <c:pt idx="292">
                  <c:v>1.1365419999999999</c:v>
                </c:pt>
                <c:pt idx="293">
                  <c:v>1.137372</c:v>
                </c:pt>
                <c:pt idx="294">
                  <c:v>1.138204</c:v>
                </c:pt>
                <c:pt idx="295">
                  <c:v>1.139038</c:v>
                </c:pt>
                <c:pt idx="296">
                  <c:v>1.1398759999999999</c:v>
                </c:pt>
                <c:pt idx="297">
                  <c:v>1.1407160000000001</c:v>
                </c:pt>
                <c:pt idx="298">
                  <c:v>1.1415580000000001</c:v>
                </c:pt>
                <c:pt idx="299">
                  <c:v>1.142404</c:v>
                </c:pt>
                <c:pt idx="300">
                  <c:v>1.1432519999999999</c:v>
                </c:pt>
                <c:pt idx="301">
                  <c:v>1.144102</c:v>
                </c:pt>
                <c:pt idx="302">
                  <c:v>1.1449560000000001</c:v>
                </c:pt>
                <c:pt idx="303">
                  <c:v>1.1458120000000001</c:v>
                </c:pt>
                <c:pt idx="304">
                  <c:v>1.1466700000000001</c:v>
                </c:pt>
                <c:pt idx="305">
                  <c:v>1.147532</c:v>
                </c:pt>
                <c:pt idx="306">
                  <c:v>1.148396</c:v>
                </c:pt>
                <c:pt idx="307">
                  <c:v>1.149262</c:v>
                </c:pt>
                <c:pt idx="308">
                  <c:v>1.150131</c:v>
                </c:pt>
                <c:pt idx="309">
                  <c:v>1.151003</c:v>
                </c:pt>
                <c:pt idx="310">
                  <c:v>1.151878</c:v>
                </c:pt>
                <c:pt idx="311">
                  <c:v>1.152755</c:v>
                </c:pt>
                <c:pt idx="312">
                  <c:v>1.153635</c:v>
                </c:pt>
                <c:pt idx="313">
                  <c:v>1.154517</c:v>
                </c:pt>
                <c:pt idx="314">
                  <c:v>1.155403</c:v>
                </c:pt>
                <c:pt idx="315">
                  <c:v>1.15629</c:v>
                </c:pt>
                <c:pt idx="316">
                  <c:v>1.157181</c:v>
                </c:pt>
                <c:pt idx="317">
                  <c:v>1.158074</c:v>
                </c:pt>
                <c:pt idx="318">
                  <c:v>1.1589700000000001</c:v>
                </c:pt>
                <c:pt idx="319">
                  <c:v>1.1598729999999999</c:v>
                </c:pt>
                <c:pt idx="320">
                  <c:v>1.1607940000000001</c:v>
                </c:pt>
                <c:pt idx="321">
                  <c:v>1.161734</c:v>
                </c:pt>
                <c:pt idx="322">
                  <c:v>1.1626909999999999</c:v>
                </c:pt>
                <c:pt idx="323">
                  <c:v>1.1636660000000001</c:v>
                </c:pt>
                <c:pt idx="324">
                  <c:v>1.1646590000000001</c:v>
                </c:pt>
                <c:pt idx="325">
                  <c:v>1.16567</c:v>
                </c:pt>
                <c:pt idx="326">
                  <c:v>1.1667000000000001</c:v>
                </c:pt>
                <c:pt idx="327">
                  <c:v>1.1677470000000001</c:v>
                </c:pt>
                <c:pt idx="328">
                  <c:v>1.1688130000000001</c:v>
                </c:pt>
                <c:pt idx="329">
                  <c:v>1.169896</c:v>
                </c:pt>
                <c:pt idx="330">
                  <c:v>1.1709970000000001</c:v>
                </c:pt>
                <c:pt idx="331">
                  <c:v>1.1721170000000001</c:v>
                </c:pt>
                <c:pt idx="332">
                  <c:v>1.173254</c:v>
                </c:pt>
                <c:pt idx="333">
                  <c:v>1.17441</c:v>
                </c:pt>
                <c:pt idx="334">
                  <c:v>1.175584</c:v>
                </c:pt>
                <c:pt idx="335">
                  <c:v>1.1767749999999999</c:v>
                </c:pt>
                <c:pt idx="336">
                  <c:v>1.1779850000000001</c:v>
                </c:pt>
                <c:pt idx="337">
                  <c:v>1.1792130000000001</c:v>
                </c:pt>
                <c:pt idx="338">
                  <c:v>1.1804589999999999</c:v>
                </c:pt>
                <c:pt idx="339">
                  <c:v>1.1817219999999999</c:v>
                </c:pt>
                <c:pt idx="340">
                  <c:v>1.1830039999999999</c:v>
                </c:pt>
                <c:pt idx="341">
                  <c:v>1.184304</c:v>
                </c:pt>
                <c:pt idx="342">
                  <c:v>1.185622</c:v>
                </c:pt>
                <c:pt idx="343">
                  <c:v>1.186958</c:v>
                </c:pt>
                <c:pt idx="344">
                  <c:v>1.188312</c:v>
                </c:pt>
                <c:pt idx="345">
                  <c:v>1.189684</c:v>
                </c:pt>
                <c:pt idx="346">
                  <c:v>1.191074</c:v>
                </c:pt>
                <c:pt idx="347">
                  <c:v>1.192482</c:v>
                </c:pt>
                <c:pt idx="348">
                  <c:v>1.1939090000000001</c:v>
                </c:pt>
                <c:pt idx="349">
                  <c:v>1.1953530000000001</c:v>
                </c:pt>
                <c:pt idx="350">
                  <c:v>1.196815</c:v>
                </c:pt>
                <c:pt idx="351">
                  <c:v>1.1982950000000001</c:v>
                </c:pt>
                <c:pt idx="352">
                  <c:v>1.199794</c:v>
                </c:pt>
                <c:pt idx="353">
                  <c:v>1.2013100000000001</c:v>
                </c:pt>
                <c:pt idx="354">
                  <c:v>1.202844</c:v>
                </c:pt>
                <c:pt idx="355">
                  <c:v>1.2043969999999999</c:v>
                </c:pt>
                <c:pt idx="356">
                  <c:v>1.205967</c:v>
                </c:pt>
                <c:pt idx="357">
                  <c:v>1.2075560000000001</c:v>
                </c:pt>
                <c:pt idx="358">
                  <c:v>1.2091620000000001</c:v>
                </c:pt>
                <c:pt idx="359">
                  <c:v>1.2107870000000001</c:v>
                </c:pt>
                <c:pt idx="360">
                  <c:v>1.212429</c:v>
                </c:pt>
                <c:pt idx="361">
                  <c:v>1.2140899999999999</c:v>
                </c:pt>
                <c:pt idx="362">
                  <c:v>1.2157690000000001</c:v>
                </c:pt>
                <c:pt idx="363">
                  <c:v>1.2174659999999999</c:v>
                </c:pt>
                <c:pt idx="364">
                  <c:v>1.2191799999999999</c:v>
                </c:pt>
                <c:pt idx="365">
                  <c:v>1.2209129999999999</c:v>
                </c:pt>
                <c:pt idx="366">
                  <c:v>1.222664</c:v>
                </c:pt>
                <c:pt idx="367">
                  <c:v>1.2244330000000001</c:v>
                </c:pt>
                <c:pt idx="368">
                  <c:v>1.2262200000000001</c:v>
                </c:pt>
                <c:pt idx="369">
                  <c:v>1.2280249999999999</c:v>
                </c:pt>
                <c:pt idx="370">
                  <c:v>1.2298480000000001</c:v>
                </c:pt>
                <c:pt idx="371">
                  <c:v>1.231689</c:v>
                </c:pt>
                <c:pt idx="372">
                  <c:v>1.2335480000000001</c:v>
                </c:pt>
                <c:pt idx="373">
                  <c:v>1.235425</c:v>
                </c:pt>
                <c:pt idx="374">
                  <c:v>1.23732</c:v>
                </c:pt>
                <c:pt idx="375">
                  <c:v>1.239233</c:v>
                </c:pt>
                <c:pt idx="376">
                  <c:v>1.2411650000000001</c:v>
                </c:pt>
                <c:pt idx="377">
                  <c:v>1.2431140000000001</c:v>
                </c:pt>
                <c:pt idx="378">
                  <c:v>1.2450810000000001</c:v>
                </c:pt>
                <c:pt idx="379">
                  <c:v>1.247066</c:v>
                </c:pt>
                <c:pt idx="380">
                  <c:v>1.2490699999999999</c:v>
                </c:pt>
                <c:pt idx="381">
                  <c:v>1.251091</c:v>
                </c:pt>
                <c:pt idx="382">
                  <c:v>1.253131</c:v>
                </c:pt>
                <c:pt idx="383">
                  <c:v>1.255188</c:v>
                </c:pt>
                <c:pt idx="384">
                  <c:v>1.2572639999999999</c:v>
                </c:pt>
                <c:pt idx="385">
                  <c:v>1.2593570000000001</c:v>
                </c:pt>
                <c:pt idx="386">
                  <c:v>1.261469</c:v>
                </c:pt>
                <c:pt idx="387">
                  <c:v>1.2635989999999999</c:v>
                </c:pt>
                <c:pt idx="388">
                  <c:v>1.265746</c:v>
                </c:pt>
                <c:pt idx="389">
                  <c:v>1.2679119999999999</c:v>
                </c:pt>
                <c:pt idx="390">
                  <c:v>1.2700959999999999</c:v>
                </c:pt>
                <c:pt idx="391">
                  <c:v>1.2722979999999999</c:v>
                </c:pt>
                <c:pt idx="392">
                  <c:v>1.2745169999999999</c:v>
                </c:pt>
                <c:pt idx="393">
                  <c:v>1.2767550000000001</c:v>
                </c:pt>
                <c:pt idx="394">
                  <c:v>1.2790109999999999</c:v>
                </c:pt>
                <c:pt idx="395">
                  <c:v>1.281285</c:v>
                </c:pt>
                <c:pt idx="396">
                  <c:v>1.283577</c:v>
                </c:pt>
                <c:pt idx="397">
                  <c:v>1.285887</c:v>
                </c:pt>
                <c:pt idx="398">
                  <c:v>1.2882150000000001</c:v>
                </c:pt>
                <c:pt idx="399">
                  <c:v>1.2905610000000001</c:v>
                </c:pt>
                <c:pt idx="400">
                  <c:v>1.292926</c:v>
                </c:pt>
                <c:pt idx="401">
                  <c:v>1.2953079999999999</c:v>
                </c:pt>
                <c:pt idx="402">
                  <c:v>1.2977080000000001</c:v>
                </c:pt>
                <c:pt idx="403">
                  <c:v>1.3001259999999999</c:v>
                </c:pt>
                <c:pt idx="404">
                  <c:v>1.302562</c:v>
                </c:pt>
                <c:pt idx="405">
                  <c:v>1.3050170000000001</c:v>
                </c:pt>
                <c:pt idx="406">
                  <c:v>1.3074889999999999</c:v>
                </c:pt>
                <c:pt idx="407">
                  <c:v>1.3099799999999999</c:v>
                </c:pt>
                <c:pt idx="408">
                  <c:v>1.3124880000000001</c:v>
                </c:pt>
                <c:pt idx="409">
                  <c:v>1.315015</c:v>
                </c:pt>
                <c:pt idx="410">
                  <c:v>1.3175589999999999</c:v>
                </c:pt>
                <c:pt idx="411">
                  <c:v>1.320122</c:v>
                </c:pt>
                <c:pt idx="412">
                  <c:v>1.322702</c:v>
                </c:pt>
                <c:pt idx="413">
                  <c:v>1.3253010000000001</c:v>
                </c:pt>
                <c:pt idx="414">
                  <c:v>1.3279179999999999</c:v>
                </c:pt>
                <c:pt idx="415">
                  <c:v>1.330552</c:v>
                </c:pt>
                <c:pt idx="416">
                  <c:v>1.333205</c:v>
                </c:pt>
                <c:pt idx="417">
                  <c:v>1.3358760000000001</c:v>
                </c:pt>
                <c:pt idx="418">
                  <c:v>1.338565</c:v>
                </c:pt>
                <c:pt idx="419">
                  <c:v>1.341272</c:v>
                </c:pt>
                <c:pt idx="420">
                  <c:v>1.343996</c:v>
                </c:pt>
                <c:pt idx="421">
                  <c:v>1.3467389999999999</c:v>
                </c:pt>
                <c:pt idx="422">
                  <c:v>1.3494999999999999</c:v>
                </c:pt>
                <c:pt idx="423">
                  <c:v>1.352279</c:v>
                </c:pt>
                <c:pt idx="424">
                  <c:v>1.3550759999999999</c:v>
                </c:pt>
                <c:pt idx="425">
                  <c:v>1.3578920000000001</c:v>
                </c:pt>
                <c:pt idx="426">
                  <c:v>1.360725</c:v>
                </c:pt>
                <c:pt idx="427">
                  <c:v>1.3635759999999999</c:v>
                </c:pt>
                <c:pt idx="428">
                  <c:v>1.3664449999999999</c:v>
                </c:pt>
                <c:pt idx="429">
                  <c:v>1.369332</c:v>
                </c:pt>
                <c:pt idx="430">
                  <c:v>1.3722380000000001</c:v>
                </c:pt>
                <c:pt idx="431">
                  <c:v>1.3751610000000001</c:v>
                </c:pt>
                <c:pt idx="432">
                  <c:v>1.3781019999999999</c:v>
                </c:pt>
                <c:pt idx="433">
                  <c:v>1.381062</c:v>
                </c:pt>
                <c:pt idx="434">
                  <c:v>1.384039</c:v>
                </c:pt>
                <c:pt idx="435">
                  <c:v>1.387035</c:v>
                </c:pt>
                <c:pt idx="436">
                  <c:v>1.390048</c:v>
                </c:pt>
                <c:pt idx="437">
                  <c:v>1.3930800000000001</c:v>
                </c:pt>
                <c:pt idx="438">
                  <c:v>1.396129</c:v>
                </c:pt>
                <c:pt idx="439">
                  <c:v>1.399197</c:v>
                </c:pt>
                <c:pt idx="440">
                  <c:v>1.4022829999999999</c:v>
                </c:pt>
                <c:pt idx="441">
                  <c:v>1.405386</c:v>
                </c:pt>
                <c:pt idx="442">
                  <c:v>1.4085080000000001</c:v>
                </c:pt>
                <c:pt idx="443">
                  <c:v>1.411648</c:v>
                </c:pt>
                <c:pt idx="444">
                  <c:v>1.414825</c:v>
                </c:pt>
                <c:pt idx="445">
                  <c:v>1.418064</c:v>
                </c:pt>
                <c:pt idx="446">
                  <c:v>1.4213640000000001</c:v>
                </c:pt>
                <c:pt idx="447">
                  <c:v>1.4247270000000001</c:v>
                </c:pt>
                <c:pt idx="448">
                  <c:v>1.4281509999999999</c:v>
                </c:pt>
                <c:pt idx="449">
                  <c:v>1.431638</c:v>
                </c:pt>
                <c:pt idx="450">
                  <c:v>1.4351860000000001</c:v>
                </c:pt>
                <c:pt idx="451">
                  <c:v>1.438796</c:v>
                </c:pt>
                <c:pt idx="452">
                  <c:v>1.4424680000000001</c:v>
                </c:pt>
                <c:pt idx="453">
                  <c:v>1.446202</c:v>
                </c:pt>
                <c:pt idx="454">
                  <c:v>1.4499979999999999</c:v>
                </c:pt>
                <c:pt idx="455">
                  <c:v>1.4538549999999999</c:v>
                </c:pt>
                <c:pt idx="456">
                  <c:v>1.457775</c:v>
                </c:pt>
                <c:pt idx="457">
                  <c:v>1.4617560000000001</c:v>
                </c:pt>
                <c:pt idx="458">
                  <c:v>1.4658</c:v>
                </c:pt>
                <c:pt idx="459">
                  <c:v>1.469905</c:v>
                </c:pt>
                <c:pt idx="460">
                  <c:v>1.474072</c:v>
                </c:pt>
                <c:pt idx="461">
                  <c:v>1.4783010000000001</c:v>
                </c:pt>
                <c:pt idx="462">
                  <c:v>1.4825919999999999</c:v>
                </c:pt>
                <c:pt idx="463">
                  <c:v>1.486945</c:v>
                </c:pt>
                <c:pt idx="464">
                  <c:v>1.4913590000000001</c:v>
                </c:pt>
                <c:pt idx="465">
                  <c:v>1.4958359999999999</c:v>
                </c:pt>
                <c:pt idx="466">
                  <c:v>1.5003740000000001</c:v>
                </c:pt>
                <c:pt idx="467">
                  <c:v>1.504975</c:v>
                </c:pt>
                <c:pt idx="468">
                  <c:v>1.5096369999999999</c:v>
                </c:pt>
                <c:pt idx="469">
                  <c:v>1.5143610000000001</c:v>
                </c:pt>
                <c:pt idx="470">
                  <c:v>1.519147</c:v>
                </c:pt>
                <c:pt idx="471">
                  <c:v>1.523995</c:v>
                </c:pt>
                <c:pt idx="472">
                  <c:v>1.528905</c:v>
                </c:pt>
                <c:pt idx="473">
                  <c:v>1.5338769999999999</c:v>
                </c:pt>
                <c:pt idx="474">
                  <c:v>1.53891</c:v>
                </c:pt>
                <c:pt idx="475">
                  <c:v>1.544019</c:v>
                </c:pt>
                <c:pt idx="476">
                  <c:v>1.549242</c:v>
                </c:pt>
                <c:pt idx="477">
                  <c:v>1.5545789999999999</c:v>
                </c:pt>
                <c:pt idx="478">
                  <c:v>1.5600309999999999</c:v>
                </c:pt>
                <c:pt idx="479">
                  <c:v>1.565599</c:v>
                </c:pt>
                <c:pt idx="480">
                  <c:v>1.5712820000000001</c:v>
                </c:pt>
                <c:pt idx="481">
                  <c:v>1.5770789999999999</c:v>
                </c:pt>
                <c:pt idx="482">
                  <c:v>1.582992</c:v>
                </c:pt>
                <c:pt idx="483">
                  <c:v>1.5890200000000001</c:v>
                </c:pt>
                <c:pt idx="484">
                  <c:v>1.5951630000000001</c:v>
                </c:pt>
                <c:pt idx="485">
                  <c:v>1.6014219999999999</c:v>
                </c:pt>
                <c:pt idx="486">
                  <c:v>1.6077950000000001</c:v>
                </c:pt>
                <c:pt idx="487">
                  <c:v>1.6142829999999999</c:v>
                </c:pt>
                <c:pt idx="488">
                  <c:v>1.620887</c:v>
                </c:pt>
                <c:pt idx="489">
                  <c:v>1.6276060000000001</c:v>
                </c:pt>
                <c:pt idx="490">
                  <c:v>1.634439</c:v>
                </c:pt>
                <c:pt idx="491">
                  <c:v>1.6413880000000001</c:v>
                </c:pt>
                <c:pt idx="492">
                  <c:v>1.648452</c:v>
                </c:pt>
                <c:pt idx="493">
                  <c:v>1.6556310000000001</c:v>
                </c:pt>
                <c:pt idx="494">
                  <c:v>1.6629259999999999</c:v>
                </c:pt>
                <c:pt idx="495">
                  <c:v>1.6703349999999999</c:v>
                </c:pt>
                <c:pt idx="496">
                  <c:v>1.677859</c:v>
                </c:pt>
                <c:pt idx="497">
                  <c:v>1.6854990000000001</c:v>
                </c:pt>
                <c:pt idx="498">
                  <c:v>1.6932529999999999</c:v>
                </c:pt>
                <c:pt idx="499">
                  <c:v>1.7011229999999999</c:v>
                </c:pt>
                <c:pt idx="500">
                  <c:v>1.7091080000000001</c:v>
                </c:pt>
                <c:pt idx="501">
                  <c:v>1.7172080000000001</c:v>
                </c:pt>
                <c:pt idx="502">
                  <c:v>1.7254229999999999</c:v>
                </c:pt>
                <c:pt idx="503">
                  <c:v>1.7337530000000001</c:v>
                </c:pt>
                <c:pt idx="504">
                  <c:v>1.7421990000000001</c:v>
                </c:pt>
                <c:pt idx="505">
                  <c:v>1.750759</c:v>
                </c:pt>
                <c:pt idx="506">
                  <c:v>1.759447</c:v>
                </c:pt>
                <c:pt idx="507">
                  <c:v>1.7683340000000001</c:v>
                </c:pt>
                <c:pt idx="508">
                  <c:v>1.7774319999999999</c:v>
                </c:pt>
                <c:pt idx="509">
                  <c:v>1.7867420000000001</c:v>
                </c:pt>
                <c:pt idx="510">
                  <c:v>1.7962640000000001</c:v>
                </c:pt>
                <c:pt idx="511">
                  <c:v>1.8059970000000001</c:v>
                </c:pt>
                <c:pt idx="512">
                  <c:v>1.815941</c:v>
                </c:pt>
                <c:pt idx="513">
                  <c:v>1.8260959999999999</c:v>
                </c:pt>
                <c:pt idx="514">
                  <c:v>1.836463</c:v>
                </c:pt>
                <c:pt idx="515">
                  <c:v>1.8470420000000001</c:v>
                </c:pt>
                <c:pt idx="516">
                  <c:v>1.857831</c:v>
                </c:pt>
                <c:pt idx="517">
                  <c:v>1.868832</c:v>
                </c:pt>
                <c:pt idx="518">
                  <c:v>1.880045</c:v>
                </c:pt>
                <c:pt idx="519">
                  <c:v>1.8915999999999999</c:v>
                </c:pt>
                <c:pt idx="520">
                  <c:v>1.903619</c:v>
                </c:pt>
                <c:pt idx="521">
                  <c:v>1.9161029999999999</c:v>
                </c:pt>
                <c:pt idx="522">
                  <c:v>1.9290510000000001</c:v>
                </c:pt>
                <c:pt idx="523">
                  <c:v>1.9424630000000001</c:v>
                </c:pt>
                <c:pt idx="524">
                  <c:v>1.9563410000000001</c:v>
                </c:pt>
                <c:pt idx="525">
                  <c:v>1.970682</c:v>
                </c:pt>
                <c:pt idx="526">
                  <c:v>1.9854890000000001</c:v>
                </c:pt>
                <c:pt idx="527">
                  <c:v>2.000759</c:v>
                </c:pt>
                <c:pt idx="528">
                  <c:v>2.0164949999999999</c:v>
                </c:pt>
                <c:pt idx="529">
                  <c:v>2.0326949999999999</c:v>
                </c:pt>
                <c:pt idx="530">
                  <c:v>2.0493589999999999</c:v>
                </c:pt>
                <c:pt idx="531">
                  <c:v>2.0665339999999999</c:v>
                </c:pt>
                <c:pt idx="532">
                  <c:v>2.0844680000000002</c:v>
                </c:pt>
                <c:pt idx="533">
                  <c:v>2.1031979999999999</c:v>
                </c:pt>
                <c:pt idx="534">
                  <c:v>2.1227230000000001</c:v>
                </c:pt>
                <c:pt idx="535">
                  <c:v>2.1430440000000002</c:v>
                </c:pt>
                <c:pt idx="536">
                  <c:v>2.1641599999999999</c:v>
                </c:pt>
                <c:pt idx="537">
                  <c:v>2.1860789999999999</c:v>
                </c:pt>
                <c:pt idx="538">
                  <c:v>2.208942</c:v>
                </c:pt>
                <c:pt idx="539">
                  <c:v>2.232799</c:v>
                </c:pt>
                <c:pt idx="540">
                  <c:v>2.2576499999999999</c:v>
                </c:pt>
                <c:pt idx="541">
                  <c:v>2.2834949999999998</c:v>
                </c:pt>
                <c:pt idx="542">
                  <c:v>2.3103340000000001</c:v>
                </c:pt>
                <c:pt idx="543">
                  <c:v>2.3381669999999999</c:v>
                </c:pt>
                <c:pt idx="544">
                  <c:v>2.3673929999999999</c:v>
                </c:pt>
                <c:pt idx="545">
                  <c:v>2.3983479999999999</c:v>
                </c:pt>
                <c:pt idx="546">
                  <c:v>2.4310320000000001</c:v>
                </c:pt>
                <c:pt idx="547">
                  <c:v>2.4654430000000001</c:v>
                </c:pt>
                <c:pt idx="548">
                  <c:v>2.5015839999999998</c:v>
                </c:pt>
                <c:pt idx="549">
                  <c:v>2.5394519999999998</c:v>
                </c:pt>
                <c:pt idx="550">
                  <c:v>2.580155</c:v>
                </c:pt>
                <c:pt idx="551">
                  <c:v>2.625963</c:v>
                </c:pt>
                <c:pt idx="552">
                  <c:v>2.6769449999999999</c:v>
                </c:pt>
                <c:pt idx="553">
                  <c:v>2.733101</c:v>
                </c:pt>
                <c:pt idx="554">
                  <c:v>2.7944309999999999</c:v>
                </c:pt>
                <c:pt idx="555">
                  <c:v>2.860935</c:v>
                </c:pt>
                <c:pt idx="556">
                  <c:v>2.9331420000000001</c:v>
                </c:pt>
                <c:pt idx="557">
                  <c:v>3.0135930000000002</c:v>
                </c:pt>
                <c:pt idx="558">
                  <c:v>3.1023390000000002</c:v>
                </c:pt>
                <c:pt idx="559">
                  <c:v>3.198528</c:v>
                </c:pt>
                <c:pt idx="560">
                  <c:v>3.2971490000000001</c:v>
                </c:pt>
                <c:pt idx="561">
                  <c:v>3.3883930000000002</c:v>
                </c:pt>
                <c:pt idx="562">
                  <c:v>3.4713069999999999</c:v>
                </c:pt>
                <c:pt idx="563">
                  <c:v>3.535914</c:v>
                </c:pt>
                <c:pt idx="564">
                  <c:v>3.5789399999999998</c:v>
                </c:pt>
                <c:pt idx="565">
                  <c:v>3.6004960000000001</c:v>
                </c:pt>
                <c:pt idx="566">
                  <c:v>3.6044809999999998</c:v>
                </c:pt>
                <c:pt idx="567">
                  <c:v>3.5928330000000002</c:v>
                </c:pt>
                <c:pt idx="568">
                  <c:v>3.5655640000000002</c:v>
                </c:pt>
                <c:pt idx="569">
                  <c:v>3.5256810000000001</c:v>
                </c:pt>
                <c:pt idx="570">
                  <c:v>3.4754719999999999</c:v>
                </c:pt>
                <c:pt idx="571">
                  <c:v>3.4149370000000001</c:v>
                </c:pt>
                <c:pt idx="572">
                  <c:v>3.3468619999999998</c:v>
                </c:pt>
                <c:pt idx="573">
                  <c:v>3.2746270000000002</c:v>
                </c:pt>
                <c:pt idx="574">
                  <c:v>3.1982409999999999</c:v>
                </c:pt>
                <c:pt idx="575">
                  <c:v>3.1173000000000002</c:v>
                </c:pt>
                <c:pt idx="576">
                  <c:v>3.0310480000000002</c:v>
                </c:pt>
                <c:pt idx="577">
                  <c:v>2.9394689999999999</c:v>
                </c:pt>
                <c:pt idx="578">
                  <c:v>2.8425609999999999</c:v>
                </c:pt>
                <c:pt idx="579">
                  <c:v>2.7403249999999999</c:v>
                </c:pt>
                <c:pt idx="580">
                  <c:v>2.6327609999999999</c:v>
                </c:pt>
                <c:pt idx="581">
                  <c:v>2.5197240000000001</c:v>
                </c:pt>
                <c:pt idx="582">
                  <c:v>2.400582</c:v>
                </c:pt>
                <c:pt idx="583">
                  <c:v>2.2752629999999998</c:v>
                </c:pt>
                <c:pt idx="584">
                  <c:v>2.1437659999999998</c:v>
                </c:pt>
                <c:pt idx="585">
                  <c:v>2.0060920000000002</c:v>
                </c:pt>
                <c:pt idx="586">
                  <c:v>1.8622399999999999</c:v>
                </c:pt>
                <c:pt idx="587">
                  <c:v>1.7122949999999999</c:v>
                </c:pt>
                <c:pt idx="588">
                  <c:v>1.557293</c:v>
                </c:pt>
                <c:pt idx="589">
                  <c:v>1.397546</c:v>
                </c:pt>
                <c:pt idx="590">
                  <c:v>1.233366</c:v>
                </c:pt>
                <c:pt idx="591">
                  <c:v>1.0733870000000001</c:v>
                </c:pt>
                <c:pt idx="592">
                  <c:v>0.921516</c:v>
                </c:pt>
                <c:pt idx="593">
                  <c:v>0.77780899999999997</c:v>
                </c:pt>
                <c:pt idx="594">
                  <c:v>0.64908299999999997</c:v>
                </c:pt>
                <c:pt idx="595">
                  <c:v>0.54003699999999999</c:v>
                </c:pt>
                <c:pt idx="596">
                  <c:v>0.45067200000000002</c:v>
                </c:pt>
                <c:pt idx="597">
                  <c:v>0.37884299999999999</c:v>
                </c:pt>
                <c:pt idx="598">
                  <c:v>0.32220500000000002</c:v>
                </c:pt>
                <c:pt idx="599">
                  <c:v>0.28075800000000001</c:v>
                </c:pt>
                <c:pt idx="600">
                  <c:v>0.25152200000000002</c:v>
                </c:pt>
                <c:pt idx="601">
                  <c:v>0.22942399999999999</c:v>
                </c:pt>
                <c:pt idx="602">
                  <c:v>0.21437800000000001</c:v>
                </c:pt>
                <c:pt idx="603">
                  <c:v>0.20526</c:v>
                </c:pt>
                <c:pt idx="604">
                  <c:v>0.19916800000000001</c:v>
                </c:pt>
                <c:pt idx="605">
                  <c:v>0.19595599999999999</c:v>
                </c:pt>
                <c:pt idx="606">
                  <c:v>0.19508300000000001</c:v>
                </c:pt>
                <c:pt idx="607">
                  <c:v>0.19442499999999999</c:v>
                </c:pt>
                <c:pt idx="608">
                  <c:v>0.19376499999999999</c:v>
                </c:pt>
                <c:pt idx="609">
                  <c:v>0.193105</c:v>
                </c:pt>
                <c:pt idx="610">
                  <c:v>0.192442</c:v>
                </c:pt>
                <c:pt idx="611">
                  <c:v>0.19177900000000001</c:v>
                </c:pt>
                <c:pt idx="612">
                  <c:v>0.19111500000000001</c:v>
                </c:pt>
                <c:pt idx="613">
                  <c:v>0.19044900000000001</c:v>
                </c:pt>
                <c:pt idx="614">
                  <c:v>0.18978200000000001</c:v>
                </c:pt>
                <c:pt idx="615">
                  <c:v>0.189113</c:v>
                </c:pt>
                <c:pt idx="616">
                  <c:v>0.188443</c:v>
                </c:pt>
                <c:pt idx="617">
                  <c:v>0.18777199999999999</c:v>
                </c:pt>
                <c:pt idx="618">
                  <c:v>0.18709999999999999</c:v>
                </c:pt>
                <c:pt idx="619">
                  <c:v>0.18643399999999999</c:v>
                </c:pt>
                <c:pt idx="620">
                  <c:v>0.185777</c:v>
                </c:pt>
                <c:pt idx="621">
                  <c:v>0.18513099999999999</c:v>
                </c:pt>
                <c:pt idx="622">
                  <c:v>0.18449399999999999</c:v>
                </c:pt>
                <c:pt idx="623">
                  <c:v>0.183867</c:v>
                </c:pt>
                <c:pt idx="624">
                  <c:v>0.18325</c:v>
                </c:pt>
                <c:pt idx="625">
                  <c:v>0.182643</c:v>
                </c:pt>
                <c:pt idx="626">
                  <c:v>0.18204600000000001</c:v>
                </c:pt>
                <c:pt idx="627">
                  <c:v>0.18145900000000001</c:v>
                </c:pt>
                <c:pt idx="628">
                  <c:v>0.18088199999999999</c:v>
                </c:pt>
                <c:pt idx="629">
                  <c:v>0.180315</c:v>
                </c:pt>
                <c:pt idx="630">
                  <c:v>0.179758</c:v>
                </c:pt>
                <c:pt idx="631">
                  <c:v>0.17920900000000001</c:v>
                </c:pt>
                <c:pt idx="632">
                  <c:v>0.17866399999999999</c:v>
                </c:pt>
                <c:pt idx="633">
                  <c:v>0.178123</c:v>
                </c:pt>
                <c:pt idx="634">
                  <c:v>0.17758399999999999</c:v>
                </c:pt>
                <c:pt idx="635">
                  <c:v>0.17704900000000001</c:v>
                </c:pt>
                <c:pt idx="636">
                  <c:v>0.17651700000000001</c:v>
                </c:pt>
                <c:pt idx="637">
                  <c:v>0.17598800000000001</c:v>
                </c:pt>
                <c:pt idx="638">
                  <c:v>0.17546200000000001</c:v>
                </c:pt>
                <c:pt idx="639">
                  <c:v>0.17493900000000001</c:v>
                </c:pt>
                <c:pt idx="640">
                  <c:v>0.17441999999999999</c:v>
                </c:pt>
                <c:pt idx="641">
                  <c:v>0.173904</c:v>
                </c:pt>
                <c:pt idx="642">
                  <c:v>0.17339099999999999</c:v>
                </c:pt>
                <c:pt idx="643">
                  <c:v>0.17288200000000001</c:v>
                </c:pt>
                <c:pt idx="644">
                  <c:v>0.172375</c:v>
                </c:pt>
                <c:pt idx="645">
                  <c:v>0.171872</c:v>
                </c:pt>
                <c:pt idx="646">
                  <c:v>0.171372</c:v>
                </c:pt>
                <c:pt idx="647">
                  <c:v>0.170875</c:v>
                </c:pt>
                <c:pt idx="648">
                  <c:v>0.17038200000000001</c:v>
                </c:pt>
                <c:pt idx="649">
                  <c:v>0.16989199999999999</c:v>
                </c:pt>
                <c:pt idx="650">
                  <c:v>0.169405</c:v>
                </c:pt>
                <c:pt idx="651">
                  <c:v>0.16892099999999999</c:v>
                </c:pt>
                <c:pt idx="652">
                  <c:v>0.16844000000000001</c:v>
                </c:pt>
                <c:pt idx="653">
                  <c:v>0.167963</c:v>
                </c:pt>
                <c:pt idx="654">
                  <c:v>0.167488</c:v>
                </c:pt>
                <c:pt idx="655">
                  <c:v>0.167017</c:v>
                </c:pt>
                <c:pt idx="656">
                  <c:v>0.16655</c:v>
                </c:pt>
                <c:pt idx="657">
                  <c:v>0.16608500000000001</c:v>
                </c:pt>
                <c:pt idx="658">
                  <c:v>0.16562399999999999</c:v>
                </c:pt>
                <c:pt idx="659">
                  <c:v>0.16516600000000001</c:v>
                </c:pt>
                <c:pt idx="660">
                  <c:v>0.164711</c:v>
                </c:pt>
                <c:pt idx="661">
                  <c:v>0.16425899999999999</c:v>
                </c:pt>
                <c:pt idx="662">
                  <c:v>0.16381000000000001</c:v>
                </c:pt>
                <c:pt idx="663">
                  <c:v>0.16336500000000001</c:v>
                </c:pt>
                <c:pt idx="664">
                  <c:v>0.16292300000000001</c:v>
                </c:pt>
                <c:pt idx="665">
                  <c:v>0.16248399999999999</c:v>
                </c:pt>
                <c:pt idx="666">
                  <c:v>0.162049</c:v>
                </c:pt>
                <c:pt idx="667">
                  <c:v>0.16161600000000001</c:v>
                </c:pt>
                <c:pt idx="668">
                  <c:v>0.161187</c:v>
                </c:pt>
                <c:pt idx="669">
                  <c:v>0.16076099999999999</c:v>
                </c:pt>
                <c:pt idx="670">
                  <c:v>0.16033800000000001</c:v>
                </c:pt>
                <c:pt idx="671">
                  <c:v>0.15991900000000001</c:v>
                </c:pt>
                <c:pt idx="672">
                  <c:v>0.15950300000000001</c:v>
                </c:pt>
                <c:pt idx="673">
                  <c:v>0.15909000000000001</c:v>
                </c:pt>
                <c:pt idx="674">
                  <c:v>0.15867999999999999</c:v>
                </c:pt>
                <c:pt idx="675">
                  <c:v>0.158273</c:v>
                </c:pt>
                <c:pt idx="676">
                  <c:v>0.15787000000000001</c:v>
                </c:pt>
                <c:pt idx="677">
                  <c:v>0.157469</c:v>
                </c:pt>
                <c:pt idx="678">
                  <c:v>0.15707199999999999</c:v>
                </c:pt>
                <c:pt idx="679">
                  <c:v>0.15667900000000001</c:v>
                </c:pt>
                <c:pt idx="680">
                  <c:v>0.15628800000000001</c:v>
                </c:pt>
                <c:pt idx="681">
                  <c:v>0.15590100000000001</c:v>
                </c:pt>
                <c:pt idx="682">
                  <c:v>0.15551699999999999</c:v>
                </c:pt>
                <c:pt idx="683">
                  <c:v>0.155136</c:v>
                </c:pt>
                <c:pt idx="684">
                  <c:v>0.15475800000000001</c:v>
                </c:pt>
                <c:pt idx="685">
                  <c:v>0.15438299999999999</c:v>
                </c:pt>
                <c:pt idx="686">
                  <c:v>0.15401200000000001</c:v>
                </c:pt>
                <c:pt idx="687">
                  <c:v>0.153644</c:v>
                </c:pt>
                <c:pt idx="688">
                  <c:v>0.153279</c:v>
                </c:pt>
                <c:pt idx="689">
                  <c:v>0.152918</c:v>
                </c:pt>
                <c:pt idx="690">
                  <c:v>0.152559</c:v>
                </c:pt>
                <c:pt idx="691">
                  <c:v>0.15220400000000001</c:v>
                </c:pt>
                <c:pt idx="692">
                  <c:v>0.15185199999999999</c:v>
                </c:pt>
                <c:pt idx="693">
                  <c:v>0.151503</c:v>
                </c:pt>
                <c:pt idx="694">
                  <c:v>0.15115600000000001</c:v>
                </c:pt>
                <c:pt idx="695">
                  <c:v>0.15081</c:v>
                </c:pt>
                <c:pt idx="696">
                  <c:v>0.15046499999999999</c:v>
                </c:pt>
                <c:pt idx="697">
                  <c:v>0.150121</c:v>
                </c:pt>
                <c:pt idx="698">
                  <c:v>0.14977799999999999</c:v>
                </c:pt>
                <c:pt idx="699">
                  <c:v>0.14943500000000001</c:v>
                </c:pt>
                <c:pt idx="700">
                  <c:v>0.149094</c:v>
                </c:pt>
                <c:pt idx="701">
                  <c:v>0.148754</c:v>
                </c:pt>
                <c:pt idx="702">
                  <c:v>0.14841499999999999</c:v>
                </c:pt>
                <c:pt idx="703">
                  <c:v>0.14807600000000001</c:v>
                </c:pt>
                <c:pt idx="704">
                  <c:v>0.14773900000000001</c:v>
                </c:pt>
                <c:pt idx="705">
                  <c:v>0.14740300000000001</c:v>
                </c:pt>
                <c:pt idx="706">
                  <c:v>0.147068</c:v>
                </c:pt>
                <c:pt idx="707">
                  <c:v>0.146733</c:v>
                </c:pt>
                <c:pt idx="708">
                  <c:v>0.1464</c:v>
                </c:pt>
                <c:pt idx="709">
                  <c:v>0.146068</c:v>
                </c:pt>
                <c:pt idx="710">
                  <c:v>0.145736</c:v>
                </c:pt>
                <c:pt idx="711">
                  <c:v>0.14540600000000001</c:v>
                </c:pt>
                <c:pt idx="712">
                  <c:v>0.14507600000000001</c:v>
                </c:pt>
                <c:pt idx="713">
                  <c:v>0.14474799999999999</c:v>
                </c:pt>
                <c:pt idx="714">
                  <c:v>0.14442099999999999</c:v>
                </c:pt>
                <c:pt idx="715">
                  <c:v>0.144094</c:v>
                </c:pt>
                <c:pt idx="716">
                  <c:v>0.14376900000000001</c:v>
                </c:pt>
                <c:pt idx="717">
                  <c:v>0.14344399999999999</c:v>
                </c:pt>
                <c:pt idx="718">
                  <c:v>0.143121</c:v>
                </c:pt>
                <c:pt idx="719">
                  <c:v>0.14279800000000001</c:v>
                </c:pt>
                <c:pt idx="720">
                  <c:v>0.14247699999999999</c:v>
                </c:pt>
                <c:pt idx="721">
                  <c:v>0.142156</c:v>
                </c:pt>
                <c:pt idx="722">
                  <c:v>0.14183599999999999</c:v>
                </c:pt>
                <c:pt idx="723">
                  <c:v>0.141518</c:v>
                </c:pt>
                <c:pt idx="724">
                  <c:v>0.14119999999999999</c:v>
                </c:pt>
                <c:pt idx="725">
                  <c:v>0.14088400000000001</c:v>
                </c:pt>
                <c:pt idx="726">
                  <c:v>0.140568</c:v>
                </c:pt>
                <c:pt idx="727">
                  <c:v>0.14025299999999999</c:v>
                </c:pt>
                <c:pt idx="728">
                  <c:v>0.13994000000000001</c:v>
                </c:pt>
                <c:pt idx="729">
                  <c:v>0.139627</c:v>
                </c:pt>
                <c:pt idx="730">
                  <c:v>0.13931499999999999</c:v>
                </c:pt>
                <c:pt idx="731">
                  <c:v>0.13900499999999999</c:v>
                </c:pt>
                <c:pt idx="732">
                  <c:v>0.13869500000000001</c:v>
                </c:pt>
                <c:pt idx="733">
                  <c:v>0.13838600000000001</c:v>
                </c:pt>
                <c:pt idx="734">
                  <c:v>0.13807800000000001</c:v>
                </c:pt>
                <c:pt idx="735">
                  <c:v>0.137771</c:v>
                </c:pt>
                <c:pt idx="736">
                  <c:v>0.137466</c:v>
                </c:pt>
                <c:pt idx="737">
                  <c:v>0.13716100000000001</c:v>
                </c:pt>
                <c:pt idx="738">
                  <c:v>0.13685700000000001</c:v>
                </c:pt>
                <c:pt idx="739">
                  <c:v>0.13655400000000001</c:v>
                </c:pt>
                <c:pt idx="740">
                  <c:v>0.13625200000000001</c:v>
                </c:pt>
                <c:pt idx="741">
                  <c:v>0.13595099999999999</c:v>
                </c:pt>
                <c:pt idx="742">
                  <c:v>0.13565199999999999</c:v>
                </c:pt>
                <c:pt idx="743">
                  <c:v>0.135353</c:v>
                </c:pt>
                <c:pt idx="744">
                  <c:v>0.13505500000000001</c:v>
                </c:pt>
                <c:pt idx="745">
                  <c:v>0.13475799999999999</c:v>
                </c:pt>
                <c:pt idx="746">
                  <c:v>0.134462</c:v>
                </c:pt>
                <c:pt idx="747">
                  <c:v>0.13416700000000001</c:v>
                </c:pt>
                <c:pt idx="748">
                  <c:v>0.13387299999999999</c:v>
                </c:pt>
                <c:pt idx="749">
                  <c:v>0.13358</c:v>
                </c:pt>
                <c:pt idx="750">
                  <c:v>0.13328799999999999</c:v>
                </c:pt>
                <c:pt idx="751">
                  <c:v>0.132997</c:v>
                </c:pt>
                <c:pt idx="752">
                  <c:v>0.13270699999999999</c:v>
                </c:pt>
                <c:pt idx="753">
                  <c:v>0.13241800000000001</c:v>
                </c:pt>
                <c:pt idx="754">
                  <c:v>0.132129</c:v>
                </c:pt>
                <c:pt idx="755">
                  <c:v>0.13184199999999999</c:v>
                </c:pt>
                <c:pt idx="756">
                  <c:v>0.13155600000000001</c:v>
                </c:pt>
                <c:pt idx="757">
                  <c:v>0.131271</c:v>
                </c:pt>
                <c:pt idx="758">
                  <c:v>0.13098699999999999</c:v>
                </c:pt>
                <c:pt idx="759">
                  <c:v>0.13070399999999999</c:v>
                </c:pt>
                <c:pt idx="760">
                  <c:v>0.13042100000000001</c:v>
                </c:pt>
                <c:pt idx="761">
                  <c:v>0.13014000000000001</c:v>
                </c:pt>
                <c:pt idx="762">
                  <c:v>0.12986</c:v>
                </c:pt>
                <c:pt idx="763">
                  <c:v>0.129581</c:v>
                </c:pt>
                <c:pt idx="764">
                  <c:v>0.129303</c:v>
                </c:pt>
                <c:pt idx="765">
                  <c:v>0.129025</c:v>
                </c:pt>
                <c:pt idx="766">
                  <c:v>0.128749</c:v>
                </c:pt>
                <c:pt idx="767">
                  <c:v>0.128474</c:v>
                </c:pt>
                <c:pt idx="768">
                  <c:v>0.12819900000000001</c:v>
                </c:pt>
                <c:pt idx="769">
                  <c:v>0.12792600000000001</c:v>
                </c:pt>
                <c:pt idx="770">
                  <c:v>0.12765399999999999</c:v>
                </c:pt>
                <c:pt idx="771">
                  <c:v>0.127382</c:v>
                </c:pt>
                <c:pt idx="772">
                  <c:v>0.127112</c:v>
                </c:pt>
                <c:pt idx="773">
                  <c:v>0.12684200000000001</c:v>
                </c:pt>
                <c:pt idx="774">
                  <c:v>0.12657399999999999</c:v>
                </c:pt>
                <c:pt idx="775">
                  <c:v>0.126307</c:v>
                </c:pt>
                <c:pt idx="776">
                  <c:v>0.12604000000000001</c:v>
                </c:pt>
                <c:pt idx="777">
                  <c:v>0.125775</c:v>
                </c:pt>
                <c:pt idx="778">
                  <c:v>0.12551000000000001</c:v>
                </c:pt>
                <c:pt idx="779">
                  <c:v>0.125247</c:v>
                </c:pt>
                <c:pt idx="780">
                  <c:v>0.124984</c:v>
                </c:pt>
                <c:pt idx="781">
                  <c:v>0.124722</c:v>
                </c:pt>
                <c:pt idx="782">
                  <c:v>0.124462</c:v>
                </c:pt>
                <c:pt idx="783">
                  <c:v>0.12420200000000001</c:v>
                </c:pt>
                <c:pt idx="784">
                  <c:v>0.123944</c:v>
                </c:pt>
                <c:pt idx="785">
                  <c:v>0.123686</c:v>
                </c:pt>
                <c:pt idx="786">
                  <c:v>0.12343</c:v>
                </c:pt>
                <c:pt idx="787">
                  <c:v>0.12317400000000001</c:v>
                </c:pt>
                <c:pt idx="788">
                  <c:v>0.122919</c:v>
                </c:pt>
                <c:pt idx="789">
                  <c:v>0.122666</c:v>
                </c:pt>
                <c:pt idx="790">
                  <c:v>0.12241299999999999</c:v>
                </c:pt>
                <c:pt idx="791">
                  <c:v>0.12216100000000001</c:v>
                </c:pt>
                <c:pt idx="792">
                  <c:v>0.12191</c:v>
                </c:pt>
                <c:pt idx="793">
                  <c:v>0.12166100000000001</c:v>
                </c:pt>
                <c:pt idx="794">
                  <c:v>0.12141200000000001</c:v>
                </c:pt>
                <c:pt idx="795">
                  <c:v>0.12116399999999999</c:v>
                </c:pt>
                <c:pt idx="796">
                  <c:v>0.120917</c:v>
                </c:pt>
                <c:pt idx="797">
                  <c:v>0.120672</c:v>
                </c:pt>
                <c:pt idx="798">
                  <c:v>0.12042700000000001</c:v>
                </c:pt>
                <c:pt idx="799">
                  <c:v>0.120183</c:v>
                </c:pt>
                <c:pt idx="800">
                  <c:v>0.11994</c:v>
                </c:pt>
                <c:pt idx="801">
                  <c:v>0.119698</c:v>
                </c:pt>
                <c:pt idx="802">
                  <c:v>0.11945699999999999</c:v>
                </c:pt>
                <c:pt idx="803">
                  <c:v>0.119217</c:v>
                </c:pt>
                <c:pt idx="804">
                  <c:v>0.118978</c:v>
                </c:pt>
                <c:pt idx="805">
                  <c:v>0.118741</c:v>
                </c:pt>
                <c:pt idx="806">
                  <c:v>0.118504</c:v>
                </c:pt>
                <c:pt idx="807">
                  <c:v>0.118268</c:v>
                </c:pt>
                <c:pt idx="808">
                  <c:v>0.118033</c:v>
                </c:pt>
                <c:pt idx="809">
                  <c:v>0.117799</c:v>
                </c:pt>
                <c:pt idx="810">
                  <c:v>0.117566</c:v>
                </c:pt>
                <c:pt idx="811">
                  <c:v>0.11733399999999999</c:v>
                </c:pt>
                <c:pt idx="812">
                  <c:v>0.117102</c:v>
                </c:pt>
                <c:pt idx="813">
                  <c:v>0.116872</c:v>
                </c:pt>
                <c:pt idx="814">
                  <c:v>0.116643</c:v>
                </c:pt>
                <c:pt idx="815">
                  <c:v>0.116415</c:v>
                </c:pt>
                <c:pt idx="816">
                  <c:v>0.116188</c:v>
                </c:pt>
                <c:pt idx="817">
                  <c:v>0.115962</c:v>
                </c:pt>
                <c:pt idx="818">
                  <c:v>0.11573700000000001</c:v>
                </c:pt>
                <c:pt idx="819">
                  <c:v>0.115512</c:v>
                </c:pt>
                <c:pt idx="820">
                  <c:v>0.115289</c:v>
                </c:pt>
                <c:pt idx="821">
                  <c:v>0.115065</c:v>
                </c:pt>
                <c:pt idx="822">
                  <c:v>0.114843</c:v>
                </c:pt>
                <c:pt idx="823">
                  <c:v>0.114621</c:v>
                </c:pt>
                <c:pt idx="824">
                  <c:v>0.1144</c:v>
                </c:pt>
                <c:pt idx="825">
                  <c:v>0.114179</c:v>
                </c:pt>
                <c:pt idx="826">
                  <c:v>0.113959</c:v>
                </c:pt>
                <c:pt idx="827">
                  <c:v>0.11373999999999999</c:v>
                </c:pt>
                <c:pt idx="828">
                  <c:v>0.113521</c:v>
                </c:pt>
                <c:pt idx="829">
                  <c:v>0.113303</c:v>
                </c:pt>
                <c:pt idx="830">
                  <c:v>0.11308600000000001</c:v>
                </c:pt>
                <c:pt idx="831">
                  <c:v>0.112869</c:v>
                </c:pt>
                <c:pt idx="832">
                  <c:v>0.112653</c:v>
                </c:pt>
                <c:pt idx="833">
                  <c:v>0.112438</c:v>
                </c:pt>
                <c:pt idx="834">
                  <c:v>0.112223</c:v>
                </c:pt>
                <c:pt idx="835">
                  <c:v>0.112009</c:v>
                </c:pt>
                <c:pt idx="836">
                  <c:v>0.11179600000000001</c:v>
                </c:pt>
                <c:pt idx="837">
                  <c:v>0.111583</c:v>
                </c:pt>
                <c:pt idx="838">
                  <c:v>0.111371</c:v>
                </c:pt>
                <c:pt idx="839">
                  <c:v>0.11115999999999999</c:v>
                </c:pt>
                <c:pt idx="840">
                  <c:v>0.11094900000000001</c:v>
                </c:pt>
                <c:pt idx="841">
                  <c:v>0.110739</c:v>
                </c:pt>
                <c:pt idx="842">
                  <c:v>0.110529</c:v>
                </c:pt>
                <c:pt idx="843">
                  <c:v>0.11032</c:v>
                </c:pt>
                <c:pt idx="844">
                  <c:v>0.110112</c:v>
                </c:pt>
                <c:pt idx="845">
                  <c:v>0.109904</c:v>
                </c:pt>
                <c:pt idx="846">
                  <c:v>0.109697</c:v>
                </c:pt>
                <c:pt idx="847">
                  <c:v>0.109491</c:v>
                </c:pt>
                <c:pt idx="848">
                  <c:v>0.10928499999999999</c:v>
                </c:pt>
                <c:pt idx="849">
                  <c:v>0.10908</c:v>
                </c:pt>
                <c:pt idx="850">
                  <c:v>0.108876</c:v>
                </c:pt>
                <c:pt idx="851">
                  <c:v>0.108672</c:v>
                </c:pt>
                <c:pt idx="852">
                  <c:v>0.108469</c:v>
                </c:pt>
                <c:pt idx="853">
                  <c:v>0.108267</c:v>
                </c:pt>
                <c:pt idx="854">
                  <c:v>0.10806499999999999</c:v>
                </c:pt>
                <c:pt idx="855">
                  <c:v>0.107864</c:v>
                </c:pt>
                <c:pt idx="856">
                  <c:v>0.107664</c:v>
                </c:pt>
                <c:pt idx="857">
                  <c:v>0.107464</c:v>
                </c:pt>
                <c:pt idx="858">
                  <c:v>0.107265</c:v>
                </c:pt>
                <c:pt idx="859">
                  <c:v>0.10706599999999999</c:v>
                </c:pt>
                <c:pt idx="860">
                  <c:v>0.106868</c:v>
                </c:pt>
                <c:pt idx="861">
                  <c:v>0.106671</c:v>
                </c:pt>
                <c:pt idx="862">
                  <c:v>0.106475</c:v>
                </c:pt>
                <c:pt idx="863">
                  <c:v>0.106279</c:v>
                </c:pt>
                <c:pt idx="864">
                  <c:v>0.106083</c:v>
                </c:pt>
                <c:pt idx="865">
                  <c:v>0.105889</c:v>
                </c:pt>
                <c:pt idx="866">
                  <c:v>0.105695</c:v>
                </c:pt>
                <c:pt idx="867">
                  <c:v>0.105502</c:v>
                </c:pt>
                <c:pt idx="868">
                  <c:v>0.105309</c:v>
                </c:pt>
                <c:pt idx="869">
                  <c:v>0.105117</c:v>
                </c:pt>
                <c:pt idx="870">
                  <c:v>0.10492600000000001</c:v>
                </c:pt>
                <c:pt idx="871">
                  <c:v>0.10473499999999999</c:v>
                </c:pt>
                <c:pt idx="872">
                  <c:v>0.104545</c:v>
                </c:pt>
                <c:pt idx="873">
                  <c:v>0.104355</c:v>
                </c:pt>
                <c:pt idx="874">
                  <c:v>0.104167</c:v>
                </c:pt>
                <c:pt idx="875">
                  <c:v>0.103979</c:v>
                </c:pt>
                <c:pt idx="876">
                  <c:v>0.10379099999999999</c:v>
                </c:pt>
                <c:pt idx="877">
                  <c:v>0.103604</c:v>
                </c:pt>
                <c:pt idx="878">
                  <c:v>0.103418</c:v>
                </c:pt>
                <c:pt idx="879">
                  <c:v>0.10323300000000001</c:v>
                </c:pt>
                <c:pt idx="880">
                  <c:v>0.103048</c:v>
                </c:pt>
                <c:pt idx="881">
                  <c:v>0.102863</c:v>
                </c:pt>
                <c:pt idx="882">
                  <c:v>0.10267999999999999</c:v>
                </c:pt>
                <c:pt idx="883">
                  <c:v>0.102497</c:v>
                </c:pt>
                <c:pt idx="884">
                  <c:v>0.102315</c:v>
                </c:pt>
                <c:pt idx="885">
                  <c:v>0.102133</c:v>
                </c:pt>
                <c:pt idx="886">
                  <c:v>0.101952</c:v>
                </c:pt>
                <c:pt idx="887">
                  <c:v>0.101772</c:v>
                </c:pt>
                <c:pt idx="888">
                  <c:v>0.101592</c:v>
                </c:pt>
                <c:pt idx="889">
                  <c:v>0.101413</c:v>
                </c:pt>
                <c:pt idx="890">
                  <c:v>0.10123500000000001</c:v>
                </c:pt>
                <c:pt idx="891">
                  <c:v>0.10105699999999999</c:v>
                </c:pt>
                <c:pt idx="892">
                  <c:v>0.10088</c:v>
                </c:pt>
                <c:pt idx="893">
                  <c:v>0.100703</c:v>
                </c:pt>
                <c:pt idx="894">
                  <c:v>0.10052800000000001</c:v>
                </c:pt>
                <c:pt idx="895">
                  <c:v>0.100352</c:v>
                </c:pt>
                <c:pt idx="896">
                  <c:v>0.100178</c:v>
                </c:pt>
                <c:pt idx="897">
                  <c:v>0.100004</c:v>
                </c:pt>
                <c:pt idx="898">
                  <c:v>9.9831000000000003E-2</c:v>
                </c:pt>
                <c:pt idx="899">
                  <c:v>9.9657999999999997E-2</c:v>
                </c:pt>
                <c:pt idx="900">
                  <c:v>9.9486000000000005E-2</c:v>
                </c:pt>
                <c:pt idx="901">
                  <c:v>9.9315000000000001E-2</c:v>
                </c:pt>
                <c:pt idx="902">
                  <c:v>9.9144999999999997E-2</c:v>
                </c:pt>
                <c:pt idx="903">
                  <c:v>9.8974999999999994E-2</c:v>
                </c:pt>
                <c:pt idx="904">
                  <c:v>9.8805000000000004E-2</c:v>
                </c:pt>
                <c:pt idx="905">
                  <c:v>9.8637000000000002E-2</c:v>
                </c:pt>
                <c:pt idx="906">
                  <c:v>9.8469000000000001E-2</c:v>
                </c:pt>
                <c:pt idx="907">
                  <c:v>9.8300999999999999E-2</c:v>
                </c:pt>
                <c:pt idx="908">
                  <c:v>9.8135E-2</c:v>
                </c:pt>
                <c:pt idx="909">
                  <c:v>9.7969000000000001E-2</c:v>
                </c:pt>
                <c:pt idx="910">
                  <c:v>9.7803000000000001E-2</c:v>
                </c:pt>
                <c:pt idx="911">
                  <c:v>9.7638000000000003E-2</c:v>
                </c:pt>
                <c:pt idx="912">
                  <c:v>9.7474000000000005E-2</c:v>
                </c:pt>
                <c:pt idx="913">
                  <c:v>9.7310999999999995E-2</c:v>
                </c:pt>
                <c:pt idx="914">
                  <c:v>9.7147999999999998E-2</c:v>
                </c:pt>
                <c:pt idx="915">
                  <c:v>9.6986000000000003E-2</c:v>
                </c:pt>
                <c:pt idx="916">
                  <c:v>9.6823999999999993E-2</c:v>
                </c:pt>
                <c:pt idx="917">
                  <c:v>9.6662999999999999E-2</c:v>
                </c:pt>
                <c:pt idx="918">
                  <c:v>9.6503000000000005E-2</c:v>
                </c:pt>
                <c:pt idx="919">
                  <c:v>9.6343999999999999E-2</c:v>
                </c:pt>
                <c:pt idx="920">
                  <c:v>9.6185000000000007E-2</c:v>
                </c:pt>
                <c:pt idx="921">
                  <c:v>9.6026E-2</c:v>
                </c:pt>
                <c:pt idx="922">
                  <c:v>9.5868999999999996E-2</c:v>
                </c:pt>
                <c:pt idx="923">
                  <c:v>9.5712000000000005E-2</c:v>
                </c:pt>
                <c:pt idx="924">
                  <c:v>9.5556000000000002E-2</c:v>
                </c:pt>
                <c:pt idx="925">
                  <c:v>9.5399999999999999E-2</c:v>
                </c:pt>
                <c:pt idx="926">
                  <c:v>9.5244999999999996E-2</c:v>
                </c:pt>
                <c:pt idx="927">
                  <c:v>9.5089999999999994E-2</c:v>
                </c:pt>
                <c:pt idx="928">
                  <c:v>9.4936999999999994E-2</c:v>
                </c:pt>
                <c:pt idx="929">
                  <c:v>9.4783999999999993E-2</c:v>
                </c:pt>
                <c:pt idx="930">
                  <c:v>9.4631000000000007E-2</c:v>
                </c:pt>
                <c:pt idx="931">
                  <c:v>9.4478999999999994E-2</c:v>
                </c:pt>
                <c:pt idx="932">
                  <c:v>9.4327999999999995E-2</c:v>
                </c:pt>
                <c:pt idx="933">
                  <c:v>9.4177999999999998E-2</c:v>
                </c:pt>
                <c:pt idx="934">
                  <c:v>9.4028E-2</c:v>
                </c:pt>
                <c:pt idx="935">
                  <c:v>9.3879000000000004E-2</c:v>
                </c:pt>
                <c:pt idx="936">
                  <c:v>9.3729999999999994E-2</c:v>
                </c:pt>
                <c:pt idx="937">
                  <c:v>9.3581999999999999E-2</c:v>
                </c:pt>
                <c:pt idx="938">
                  <c:v>9.3435000000000004E-2</c:v>
                </c:pt>
                <c:pt idx="939">
                  <c:v>9.3288999999999997E-2</c:v>
                </c:pt>
                <c:pt idx="940">
                  <c:v>9.3143000000000004E-2</c:v>
                </c:pt>
                <c:pt idx="941">
                  <c:v>9.2996999999999996E-2</c:v>
                </c:pt>
                <c:pt idx="942">
                  <c:v>9.2853000000000005E-2</c:v>
                </c:pt>
                <c:pt idx="943">
                  <c:v>9.2709E-2</c:v>
                </c:pt>
                <c:pt idx="944">
                  <c:v>9.2563999999999994E-2</c:v>
                </c:pt>
                <c:pt idx="945">
                  <c:v>9.2419000000000001E-2</c:v>
                </c:pt>
                <c:pt idx="946">
                  <c:v>9.2273999999999995E-2</c:v>
                </c:pt>
                <c:pt idx="947">
                  <c:v>9.2128000000000002E-2</c:v>
                </c:pt>
                <c:pt idx="948">
                  <c:v>9.1981999999999994E-2</c:v>
                </c:pt>
                <c:pt idx="949">
                  <c:v>9.1836000000000001E-2</c:v>
                </c:pt>
                <c:pt idx="950">
                  <c:v>9.1689000000000007E-2</c:v>
                </c:pt>
                <c:pt idx="951">
                  <c:v>9.1540999999999997E-2</c:v>
                </c:pt>
                <c:pt idx="952">
                  <c:v>9.1393000000000002E-2</c:v>
                </c:pt>
                <c:pt idx="953">
                  <c:v>9.1245000000000007E-2</c:v>
                </c:pt>
                <c:pt idx="954">
                  <c:v>9.1096999999999997E-2</c:v>
                </c:pt>
                <c:pt idx="955">
                  <c:v>9.0947E-2</c:v>
                </c:pt>
                <c:pt idx="956">
                  <c:v>9.0798000000000004E-2</c:v>
                </c:pt>
                <c:pt idx="957">
                  <c:v>9.0648000000000006E-2</c:v>
                </c:pt>
                <c:pt idx="958">
                  <c:v>9.0497999999999995E-2</c:v>
                </c:pt>
                <c:pt idx="959">
                  <c:v>9.0346999999999997E-2</c:v>
                </c:pt>
                <c:pt idx="960">
                  <c:v>9.0195999999999998E-2</c:v>
                </c:pt>
                <c:pt idx="961">
                  <c:v>9.0043999999999999E-2</c:v>
                </c:pt>
                <c:pt idx="962">
                  <c:v>8.9892E-2</c:v>
                </c:pt>
                <c:pt idx="963">
                  <c:v>8.9738999999999999E-2</c:v>
                </c:pt>
                <c:pt idx="964">
                  <c:v>8.9585999999999999E-2</c:v>
                </c:pt>
                <c:pt idx="965">
                  <c:v>8.9432999999999999E-2</c:v>
                </c:pt>
                <c:pt idx="966">
                  <c:v>8.9278999999999997E-2</c:v>
                </c:pt>
                <c:pt idx="967">
                  <c:v>8.9124999999999996E-2</c:v>
                </c:pt>
                <c:pt idx="968">
                  <c:v>8.8969999999999994E-2</c:v>
                </c:pt>
                <c:pt idx="969">
                  <c:v>8.8815000000000005E-2</c:v>
                </c:pt>
                <c:pt idx="970">
                  <c:v>8.8660000000000003E-2</c:v>
                </c:pt>
                <c:pt idx="971">
                  <c:v>8.8503999999999999E-2</c:v>
                </c:pt>
                <c:pt idx="972">
                  <c:v>8.8346999999999995E-2</c:v>
                </c:pt>
                <c:pt idx="973">
                  <c:v>8.8190000000000004E-2</c:v>
                </c:pt>
                <c:pt idx="974">
                  <c:v>8.8033E-2</c:v>
                </c:pt>
                <c:pt idx="975">
                  <c:v>8.7875999999999996E-2</c:v>
                </c:pt>
                <c:pt idx="976">
                  <c:v>8.7717000000000003E-2</c:v>
                </c:pt>
                <c:pt idx="977">
                  <c:v>8.7558999999999998E-2</c:v>
                </c:pt>
                <c:pt idx="978">
                  <c:v>8.7400000000000005E-2</c:v>
                </c:pt>
                <c:pt idx="979">
                  <c:v>8.7240999999999999E-2</c:v>
                </c:pt>
                <c:pt idx="980">
                  <c:v>8.7081000000000006E-2</c:v>
                </c:pt>
                <c:pt idx="981">
                  <c:v>8.6920999999999998E-2</c:v>
                </c:pt>
                <c:pt idx="982">
                  <c:v>8.6760000000000004E-2</c:v>
                </c:pt>
                <c:pt idx="983">
                  <c:v>8.6598999999999995E-2</c:v>
                </c:pt>
                <c:pt idx="984">
                  <c:v>8.6437E-2</c:v>
                </c:pt>
                <c:pt idx="985">
                  <c:v>8.6275000000000004E-2</c:v>
                </c:pt>
                <c:pt idx="986">
                  <c:v>8.6112999999999995E-2</c:v>
                </c:pt>
                <c:pt idx="987">
                  <c:v>8.5949999999999999E-2</c:v>
                </c:pt>
                <c:pt idx="988">
                  <c:v>8.5787000000000002E-2</c:v>
                </c:pt>
                <c:pt idx="989">
                  <c:v>8.5623000000000005E-2</c:v>
                </c:pt>
                <c:pt idx="990">
                  <c:v>8.5458999999999993E-2</c:v>
                </c:pt>
                <c:pt idx="991">
                  <c:v>8.5294999999999996E-2</c:v>
                </c:pt>
                <c:pt idx="992">
                  <c:v>8.5129999999999997E-2</c:v>
                </c:pt>
                <c:pt idx="993">
                  <c:v>8.4964999999999999E-2</c:v>
                </c:pt>
                <c:pt idx="994">
                  <c:v>8.4798999999999999E-2</c:v>
                </c:pt>
                <c:pt idx="995">
                  <c:v>8.4633E-2</c:v>
                </c:pt>
                <c:pt idx="996">
                  <c:v>8.4465999999999999E-2</c:v>
                </c:pt>
                <c:pt idx="997">
                  <c:v>8.4298999999999999E-2</c:v>
                </c:pt>
                <c:pt idx="998">
                  <c:v>8.4130999999999997E-2</c:v>
                </c:pt>
                <c:pt idx="999">
                  <c:v>8.3963999999999997E-2</c:v>
                </c:pt>
                <c:pt idx="1000">
                  <c:v>8.3794999999999994E-2</c:v>
                </c:pt>
                <c:pt idx="1001">
                  <c:v>8.3626000000000006E-2</c:v>
                </c:pt>
                <c:pt idx="1002">
                  <c:v>8.3457000000000003E-2</c:v>
                </c:pt>
                <c:pt idx="1003">
                  <c:v>8.3288000000000001E-2</c:v>
                </c:pt>
                <c:pt idx="1004">
                  <c:v>8.3117999999999997E-2</c:v>
                </c:pt>
                <c:pt idx="1005">
                  <c:v>8.2947000000000007E-2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C7-1143-98B7-3ED2CD8DB1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270 MeV/u C10</c:v>
                </c:pt>
              </c:strCache>
            </c:strRef>
          </c:tx>
          <c:spPr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c:spPr>
          <c:marker>
            <c:symbol val="none"/>
          </c:marker>
          <c:xVal>
            <c:numRef>
              <c:f>Sheet1!$D$2:$D$1007</c:f>
              <c:numCache>
                <c:formatCode>General</c:formatCode>
                <c:ptCount val="1006"/>
                <c:pt idx="1">
                  <c:v>256.51</c:v>
                </c:pt>
                <c:pt idx="6">
                  <c:v>29.992000000000001</c:v>
                </c:pt>
                <c:pt idx="7">
                  <c:v>30.132155999999998</c:v>
                </c:pt>
                <c:pt idx="8">
                  <c:v>30.272311999999999</c:v>
                </c:pt>
                <c:pt idx="9">
                  <c:v>30.412468000000001</c:v>
                </c:pt>
                <c:pt idx="10">
                  <c:v>30.552624999999999</c:v>
                </c:pt>
                <c:pt idx="11">
                  <c:v>30.692781</c:v>
                </c:pt>
                <c:pt idx="12">
                  <c:v>30.832937000000001</c:v>
                </c:pt>
                <c:pt idx="13">
                  <c:v>30.973092999999999</c:v>
                </c:pt>
                <c:pt idx="14">
                  <c:v>31.113249</c:v>
                </c:pt>
                <c:pt idx="15">
                  <c:v>31.253405000000001</c:v>
                </c:pt>
                <c:pt idx="16">
                  <c:v>31.393561999999999</c:v>
                </c:pt>
                <c:pt idx="17">
                  <c:v>31.533718</c:v>
                </c:pt>
                <c:pt idx="18">
                  <c:v>31.673874000000001</c:v>
                </c:pt>
                <c:pt idx="19">
                  <c:v>31.814029999999999</c:v>
                </c:pt>
                <c:pt idx="20">
                  <c:v>31.954186</c:v>
                </c:pt>
                <c:pt idx="21">
                  <c:v>32.094341999999997</c:v>
                </c:pt>
                <c:pt idx="22">
                  <c:v>32.234498000000002</c:v>
                </c:pt>
                <c:pt idx="23">
                  <c:v>32.374654999999997</c:v>
                </c:pt>
                <c:pt idx="24">
                  <c:v>32.514811000000002</c:v>
                </c:pt>
                <c:pt idx="25">
                  <c:v>32.654966999999999</c:v>
                </c:pt>
                <c:pt idx="26">
                  <c:v>32.795122999999997</c:v>
                </c:pt>
                <c:pt idx="27">
                  <c:v>32.935279000000001</c:v>
                </c:pt>
                <c:pt idx="28">
                  <c:v>33.075434999999999</c:v>
                </c:pt>
                <c:pt idx="29">
                  <c:v>33.215592000000001</c:v>
                </c:pt>
                <c:pt idx="30">
                  <c:v>33.355747999999998</c:v>
                </c:pt>
                <c:pt idx="31">
                  <c:v>33.495904000000003</c:v>
                </c:pt>
                <c:pt idx="32">
                  <c:v>33.636060000000001</c:v>
                </c:pt>
                <c:pt idx="33">
                  <c:v>33.776215999999998</c:v>
                </c:pt>
                <c:pt idx="34">
                  <c:v>33.916372000000003</c:v>
                </c:pt>
                <c:pt idx="35">
                  <c:v>34.056528999999998</c:v>
                </c:pt>
                <c:pt idx="36">
                  <c:v>34.196685000000002</c:v>
                </c:pt>
                <c:pt idx="37">
                  <c:v>34.336841</c:v>
                </c:pt>
                <c:pt idx="38">
                  <c:v>34.476996999999997</c:v>
                </c:pt>
                <c:pt idx="39">
                  <c:v>34.617153000000002</c:v>
                </c:pt>
                <c:pt idx="40">
                  <c:v>34.757308999999999</c:v>
                </c:pt>
                <c:pt idx="41">
                  <c:v>34.897464999999997</c:v>
                </c:pt>
                <c:pt idx="42">
                  <c:v>35.037621999999999</c:v>
                </c:pt>
                <c:pt idx="43">
                  <c:v>35.177778000000004</c:v>
                </c:pt>
                <c:pt idx="44">
                  <c:v>35.317934000000001</c:v>
                </c:pt>
                <c:pt idx="45">
                  <c:v>35.458089999999999</c:v>
                </c:pt>
                <c:pt idx="46">
                  <c:v>35.598246000000003</c:v>
                </c:pt>
                <c:pt idx="47">
                  <c:v>35.738402000000001</c:v>
                </c:pt>
                <c:pt idx="48">
                  <c:v>35.878559000000003</c:v>
                </c:pt>
                <c:pt idx="49">
                  <c:v>36.018715</c:v>
                </c:pt>
                <c:pt idx="50">
                  <c:v>36.158870999999998</c:v>
                </c:pt>
                <c:pt idx="51">
                  <c:v>36.299027000000002</c:v>
                </c:pt>
                <c:pt idx="52">
                  <c:v>36.439183</c:v>
                </c:pt>
                <c:pt idx="53">
                  <c:v>36.579338999999997</c:v>
                </c:pt>
                <c:pt idx="54">
                  <c:v>36.719495000000002</c:v>
                </c:pt>
                <c:pt idx="55">
                  <c:v>36.859651999999997</c:v>
                </c:pt>
                <c:pt idx="56">
                  <c:v>36.999808000000002</c:v>
                </c:pt>
                <c:pt idx="57">
                  <c:v>37.139963999999999</c:v>
                </c:pt>
                <c:pt idx="58">
                  <c:v>37.280119999999997</c:v>
                </c:pt>
                <c:pt idx="59">
                  <c:v>37.420276000000001</c:v>
                </c:pt>
                <c:pt idx="60">
                  <c:v>37.560431999999999</c:v>
                </c:pt>
                <c:pt idx="61">
                  <c:v>37.700589000000001</c:v>
                </c:pt>
                <c:pt idx="62">
                  <c:v>37.840744999999998</c:v>
                </c:pt>
                <c:pt idx="63">
                  <c:v>37.980901000000003</c:v>
                </c:pt>
                <c:pt idx="64">
                  <c:v>38.121057</c:v>
                </c:pt>
                <c:pt idx="65">
                  <c:v>38.261212999999998</c:v>
                </c:pt>
                <c:pt idx="66">
                  <c:v>38.401369000000003</c:v>
                </c:pt>
                <c:pt idx="67">
                  <c:v>38.541525999999998</c:v>
                </c:pt>
                <c:pt idx="68">
                  <c:v>38.681682000000002</c:v>
                </c:pt>
                <c:pt idx="69">
                  <c:v>38.821838</c:v>
                </c:pt>
                <c:pt idx="70">
                  <c:v>38.961993999999997</c:v>
                </c:pt>
                <c:pt idx="71">
                  <c:v>39.102150000000002</c:v>
                </c:pt>
                <c:pt idx="72">
                  <c:v>39.242305999999999</c:v>
                </c:pt>
                <c:pt idx="73">
                  <c:v>39.382461999999997</c:v>
                </c:pt>
                <c:pt idx="74">
                  <c:v>39.522618999999999</c:v>
                </c:pt>
                <c:pt idx="75">
                  <c:v>39.662775000000003</c:v>
                </c:pt>
                <c:pt idx="76">
                  <c:v>39.802931000000001</c:v>
                </c:pt>
                <c:pt idx="77">
                  <c:v>39.943086999999998</c:v>
                </c:pt>
                <c:pt idx="78">
                  <c:v>40.083243000000003</c:v>
                </c:pt>
                <c:pt idx="79">
                  <c:v>40.223399000000001</c:v>
                </c:pt>
                <c:pt idx="80">
                  <c:v>40.363556000000003</c:v>
                </c:pt>
                <c:pt idx="81">
                  <c:v>40.503712</c:v>
                </c:pt>
                <c:pt idx="82">
                  <c:v>40.643867999999998</c:v>
                </c:pt>
                <c:pt idx="83">
                  <c:v>40.784024000000002</c:v>
                </c:pt>
                <c:pt idx="84">
                  <c:v>40.92418</c:v>
                </c:pt>
                <c:pt idx="85">
                  <c:v>41.064335999999997</c:v>
                </c:pt>
                <c:pt idx="86">
                  <c:v>41.204492000000002</c:v>
                </c:pt>
                <c:pt idx="87">
                  <c:v>41.344648999999997</c:v>
                </c:pt>
                <c:pt idx="88">
                  <c:v>41.484805000000001</c:v>
                </c:pt>
                <c:pt idx="89">
                  <c:v>41.624960999999999</c:v>
                </c:pt>
                <c:pt idx="90">
                  <c:v>41.765116999999996</c:v>
                </c:pt>
                <c:pt idx="91">
                  <c:v>41.905273000000001</c:v>
                </c:pt>
                <c:pt idx="92">
                  <c:v>42.045428999999999</c:v>
                </c:pt>
                <c:pt idx="93">
                  <c:v>42.185586000000001</c:v>
                </c:pt>
                <c:pt idx="94">
                  <c:v>42.325741999999998</c:v>
                </c:pt>
                <c:pt idx="95">
                  <c:v>42.465898000000003</c:v>
                </c:pt>
                <c:pt idx="96">
                  <c:v>42.606054</c:v>
                </c:pt>
                <c:pt idx="97">
                  <c:v>42.746209999999998</c:v>
                </c:pt>
                <c:pt idx="98">
                  <c:v>42.886366000000002</c:v>
                </c:pt>
                <c:pt idx="99">
                  <c:v>43.026522999999997</c:v>
                </c:pt>
                <c:pt idx="100">
                  <c:v>43.166679000000002</c:v>
                </c:pt>
                <c:pt idx="101">
                  <c:v>43.306835</c:v>
                </c:pt>
                <c:pt idx="102">
                  <c:v>43.446990999999997</c:v>
                </c:pt>
                <c:pt idx="103">
                  <c:v>43.587147000000002</c:v>
                </c:pt>
                <c:pt idx="104">
                  <c:v>43.727302999999999</c:v>
                </c:pt>
                <c:pt idx="105">
                  <c:v>43.867458999999997</c:v>
                </c:pt>
                <c:pt idx="106">
                  <c:v>44.007615999999999</c:v>
                </c:pt>
                <c:pt idx="107">
                  <c:v>44.147772000000003</c:v>
                </c:pt>
                <c:pt idx="108">
                  <c:v>44.287928000000001</c:v>
                </c:pt>
                <c:pt idx="109">
                  <c:v>44.428083999999998</c:v>
                </c:pt>
                <c:pt idx="110">
                  <c:v>44.568240000000003</c:v>
                </c:pt>
                <c:pt idx="111">
                  <c:v>44.708396</c:v>
                </c:pt>
                <c:pt idx="112">
                  <c:v>44.848553000000003</c:v>
                </c:pt>
                <c:pt idx="113">
                  <c:v>44.988709</c:v>
                </c:pt>
                <c:pt idx="114">
                  <c:v>45.128864999999998</c:v>
                </c:pt>
                <c:pt idx="115">
                  <c:v>45.269021000000002</c:v>
                </c:pt>
                <c:pt idx="116">
                  <c:v>45.409177</c:v>
                </c:pt>
                <c:pt idx="117">
                  <c:v>45.549332999999997</c:v>
                </c:pt>
                <c:pt idx="118">
                  <c:v>45.689489000000002</c:v>
                </c:pt>
                <c:pt idx="119">
                  <c:v>45.829645999999997</c:v>
                </c:pt>
                <c:pt idx="120">
                  <c:v>45.969802000000001</c:v>
                </c:pt>
                <c:pt idx="121">
                  <c:v>46.109957999999999</c:v>
                </c:pt>
                <c:pt idx="122">
                  <c:v>46.250114000000004</c:v>
                </c:pt>
                <c:pt idx="123">
                  <c:v>46.390270000000001</c:v>
                </c:pt>
                <c:pt idx="124">
                  <c:v>46.530425999999999</c:v>
                </c:pt>
                <c:pt idx="125">
                  <c:v>46.670583000000001</c:v>
                </c:pt>
                <c:pt idx="126">
                  <c:v>46.810738999999998</c:v>
                </c:pt>
                <c:pt idx="127">
                  <c:v>46.950895000000003</c:v>
                </c:pt>
                <c:pt idx="128">
                  <c:v>47.091051</c:v>
                </c:pt>
                <c:pt idx="129">
                  <c:v>47.231206999999998</c:v>
                </c:pt>
                <c:pt idx="130">
                  <c:v>47.371363000000002</c:v>
                </c:pt>
                <c:pt idx="131">
                  <c:v>47.511519999999997</c:v>
                </c:pt>
                <c:pt idx="132">
                  <c:v>47.651676000000002</c:v>
                </c:pt>
                <c:pt idx="133">
                  <c:v>47.791831999999999</c:v>
                </c:pt>
                <c:pt idx="134">
                  <c:v>47.931987999999997</c:v>
                </c:pt>
                <c:pt idx="135">
                  <c:v>48.072144000000002</c:v>
                </c:pt>
                <c:pt idx="136">
                  <c:v>48.212299999999999</c:v>
                </c:pt>
                <c:pt idx="137">
                  <c:v>48.352455999999997</c:v>
                </c:pt>
                <c:pt idx="138">
                  <c:v>48.492612999999999</c:v>
                </c:pt>
                <c:pt idx="139">
                  <c:v>48.632769000000003</c:v>
                </c:pt>
                <c:pt idx="140">
                  <c:v>48.772925000000001</c:v>
                </c:pt>
                <c:pt idx="141">
                  <c:v>48.913080999999998</c:v>
                </c:pt>
                <c:pt idx="142">
                  <c:v>49.053237000000003</c:v>
                </c:pt>
                <c:pt idx="143">
                  <c:v>49.193393</c:v>
                </c:pt>
                <c:pt idx="144">
                  <c:v>49.333550000000002</c:v>
                </c:pt>
                <c:pt idx="145">
                  <c:v>49.473706</c:v>
                </c:pt>
                <c:pt idx="146">
                  <c:v>49.613861999999997</c:v>
                </c:pt>
                <c:pt idx="147">
                  <c:v>49.754018000000002</c:v>
                </c:pt>
                <c:pt idx="148">
                  <c:v>49.894174</c:v>
                </c:pt>
                <c:pt idx="149">
                  <c:v>50.034329999999997</c:v>
                </c:pt>
                <c:pt idx="150">
                  <c:v>50.174486000000002</c:v>
                </c:pt>
                <c:pt idx="151">
                  <c:v>50.314642999999997</c:v>
                </c:pt>
                <c:pt idx="152">
                  <c:v>50.454799000000001</c:v>
                </c:pt>
                <c:pt idx="153">
                  <c:v>50.594954999999999</c:v>
                </c:pt>
                <c:pt idx="154">
                  <c:v>50.735111000000003</c:v>
                </c:pt>
                <c:pt idx="155">
                  <c:v>50.875267000000001</c:v>
                </c:pt>
                <c:pt idx="156">
                  <c:v>51.015422999999998</c:v>
                </c:pt>
                <c:pt idx="157">
                  <c:v>51.15558</c:v>
                </c:pt>
                <c:pt idx="158">
                  <c:v>51.295735999999998</c:v>
                </c:pt>
                <c:pt idx="159">
                  <c:v>51.435892000000003</c:v>
                </c:pt>
                <c:pt idx="160">
                  <c:v>51.576048</c:v>
                </c:pt>
                <c:pt idx="161">
                  <c:v>51.716203999999998</c:v>
                </c:pt>
                <c:pt idx="162">
                  <c:v>51.856360000000002</c:v>
                </c:pt>
                <c:pt idx="163">
                  <c:v>51.996516999999997</c:v>
                </c:pt>
                <c:pt idx="164">
                  <c:v>52.136673000000002</c:v>
                </c:pt>
                <c:pt idx="165">
                  <c:v>52.276828999999999</c:v>
                </c:pt>
                <c:pt idx="166">
                  <c:v>52.416984999999997</c:v>
                </c:pt>
                <c:pt idx="167">
                  <c:v>52.557141000000001</c:v>
                </c:pt>
                <c:pt idx="168">
                  <c:v>52.697296999999999</c:v>
                </c:pt>
                <c:pt idx="169">
                  <c:v>52.837452999999996</c:v>
                </c:pt>
                <c:pt idx="170">
                  <c:v>52.977609999999999</c:v>
                </c:pt>
                <c:pt idx="171">
                  <c:v>53.117766000000003</c:v>
                </c:pt>
                <c:pt idx="172">
                  <c:v>53.257922000000001</c:v>
                </c:pt>
                <c:pt idx="173">
                  <c:v>53.398077999999998</c:v>
                </c:pt>
                <c:pt idx="174">
                  <c:v>53.538234000000003</c:v>
                </c:pt>
                <c:pt idx="175">
                  <c:v>53.67839</c:v>
                </c:pt>
                <c:pt idx="176">
                  <c:v>53.818547000000002</c:v>
                </c:pt>
                <c:pt idx="177">
                  <c:v>53.958703</c:v>
                </c:pt>
                <c:pt idx="178">
                  <c:v>54.098858999999997</c:v>
                </c:pt>
                <c:pt idx="179">
                  <c:v>54.239015000000002</c:v>
                </c:pt>
                <c:pt idx="180">
                  <c:v>54.379170999999999</c:v>
                </c:pt>
                <c:pt idx="181">
                  <c:v>54.519326999999997</c:v>
                </c:pt>
                <c:pt idx="182">
                  <c:v>54.659483000000002</c:v>
                </c:pt>
                <c:pt idx="183">
                  <c:v>54.799639999999997</c:v>
                </c:pt>
                <c:pt idx="184">
                  <c:v>54.939796000000001</c:v>
                </c:pt>
                <c:pt idx="185">
                  <c:v>55.079951999999999</c:v>
                </c:pt>
                <c:pt idx="186">
                  <c:v>55.220108000000003</c:v>
                </c:pt>
                <c:pt idx="187">
                  <c:v>55.360264000000001</c:v>
                </c:pt>
                <c:pt idx="188">
                  <c:v>55.500419999999998</c:v>
                </c:pt>
                <c:pt idx="189">
                  <c:v>55.640577</c:v>
                </c:pt>
                <c:pt idx="190">
                  <c:v>55.780732999999998</c:v>
                </c:pt>
                <c:pt idx="191">
                  <c:v>55.920889000000003</c:v>
                </c:pt>
                <c:pt idx="192">
                  <c:v>56.061045</c:v>
                </c:pt>
                <c:pt idx="193">
                  <c:v>56.201200999999998</c:v>
                </c:pt>
                <c:pt idx="194">
                  <c:v>56.341357000000002</c:v>
                </c:pt>
                <c:pt idx="195">
                  <c:v>56.481513999999997</c:v>
                </c:pt>
                <c:pt idx="196">
                  <c:v>56.621670000000002</c:v>
                </c:pt>
                <c:pt idx="197">
                  <c:v>56.761825999999999</c:v>
                </c:pt>
                <c:pt idx="198">
                  <c:v>56.901981999999997</c:v>
                </c:pt>
                <c:pt idx="199">
                  <c:v>57.042138000000001</c:v>
                </c:pt>
                <c:pt idx="200">
                  <c:v>57.182293999999999</c:v>
                </c:pt>
                <c:pt idx="201">
                  <c:v>57.322450000000003</c:v>
                </c:pt>
                <c:pt idx="202">
                  <c:v>57.462606999999998</c:v>
                </c:pt>
                <c:pt idx="203">
                  <c:v>57.602763000000003</c:v>
                </c:pt>
                <c:pt idx="204">
                  <c:v>57.742919000000001</c:v>
                </c:pt>
                <c:pt idx="205">
                  <c:v>57.883074999999998</c:v>
                </c:pt>
                <c:pt idx="206">
                  <c:v>58.023231000000003</c:v>
                </c:pt>
                <c:pt idx="207">
                  <c:v>58.163387</c:v>
                </c:pt>
                <c:pt idx="208">
                  <c:v>58.303544000000002</c:v>
                </c:pt>
                <c:pt idx="209">
                  <c:v>58.4437</c:v>
                </c:pt>
                <c:pt idx="210">
                  <c:v>58.583855999999997</c:v>
                </c:pt>
                <c:pt idx="211">
                  <c:v>58.724012000000002</c:v>
                </c:pt>
                <c:pt idx="212">
                  <c:v>58.864167999999999</c:v>
                </c:pt>
                <c:pt idx="213">
                  <c:v>59.004323999999997</c:v>
                </c:pt>
                <c:pt idx="214">
                  <c:v>59.144480000000001</c:v>
                </c:pt>
                <c:pt idx="215">
                  <c:v>59.284636999999996</c:v>
                </c:pt>
                <c:pt idx="216">
                  <c:v>59.424793000000001</c:v>
                </c:pt>
                <c:pt idx="217">
                  <c:v>59.564948999999999</c:v>
                </c:pt>
                <c:pt idx="218">
                  <c:v>59.705105000000003</c:v>
                </c:pt>
                <c:pt idx="219">
                  <c:v>59.845261000000001</c:v>
                </c:pt>
                <c:pt idx="220">
                  <c:v>59.985416999999998</c:v>
                </c:pt>
                <c:pt idx="221">
                  <c:v>60.125574</c:v>
                </c:pt>
                <c:pt idx="222">
                  <c:v>60.265729999999998</c:v>
                </c:pt>
                <c:pt idx="223">
                  <c:v>60.405886000000002</c:v>
                </c:pt>
                <c:pt idx="224">
                  <c:v>60.546042</c:v>
                </c:pt>
                <c:pt idx="225">
                  <c:v>60.686197999999997</c:v>
                </c:pt>
                <c:pt idx="226">
                  <c:v>60.826354000000002</c:v>
                </c:pt>
                <c:pt idx="227">
                  <c:v>60.966510999999997</c:v>
                </c:pt>
                <c:pt idx="228">
                  <c:v>61.106667000000002</c:v>
                </c:pt>
                <c:pt idx="229">
                  <c:v>61.246822999999999</c:v>
                </c:pt>
                <c:pt idx="230">
                  <c:v>61.386978999999997</c:v>
                </c:pt>
                <c:pt idx="231">
                  <c:v>61.527135000000001</c:v>
                </c:pt>
                <c:pt idx="232">
                  <c:v>61.667290999999999</c:v>
                </c:pt>
                <c:pt idx="233">
                  <c:v>61.807447000000003</c:v>
                </c:pt>
                <c:pt idx="234">
                  <c:v>61.947603999999998</c:v>
                </c:pt>
                <c:pt idx="235">
                  <c:v>62.087760000000003</c:v>
                </c:pt>
                <c:pt idx="236">
                  <c:v>62.227916</c:v>
                </c:pt>
                <c:pt idx="237">
                  <c:v>62.368071999999998</c:v>
                </c:pt>
                <c:pt idx="238">
                  <c:v>62.508228000000003</c:v>
                </c:pt>
                <c:pt idx="239">
                  <c:v>62.648384</c:v>
                </c:pt>
                <c:pt idx="240">
                  <c:v>62.788541000000002</c:v>
                </c:pt>
                <c:pt idx="241">
                  <c:v>62.928697</c:v>
                </c:pt>
                <c:pt idx="242">
                  <c:v>63.068852999999997</c:v>
                </c:pt>
                <c:pt idx="243">
                  <c:v>63.209009000000002</c:v>
                </c:pt>
                <c:pt idx="244">
                  <c:v>63.349164999999999</c:v>
                </c:pt>
                <c:pt idx="245">
                  <c:v>63.489320999999997</c:v>
                </c:pt>
                <c:pt idx="246">
                  <c:v>63.629477000000001</c:v>
                </c:pt>
                <c:pt idx="247">
                  <c:v>63.769634000000003</c:v>
                </c:pt>
                <c:pt idx="248">
                  <c:v>63.909790000000001</c:v>
                </c:pt>
                <c:pt idx="249">
                  <c:v>64.049946000000006</c:v>
                </c:pt>
                <c:pt idx="250">
                  <c:v>64.190101999999996</c:v>
                </c:pt>
                <c:pt idx="251">
                  <c:v>64.330258000000001</c:v>
                </c:pt>
                <c:pt idx="252">
                  <c:v>64.470414000000005</c:v>
                </c:pt>
                <c:pt idx="253">
                  <c:v>64.610570999999993</c:v>
                </c:pt>
                <c:pt idx="254">
                  <c:v>64.750726999999998</c:v>
                </c:pt>
                <c:pt idx="255">
                  <c:v>64.890883000000002</c:v>
                </c:pt>
                <c:pt idx="256">
                  <c:v>65.031039000000007</c:v>
                </c:pt>
                <c:pt idx="257">
                  <c:v>65.171194999999997</c:v>
                </c:pt>
                <c:pt idx="258">
                  <c:v>65.311351000000002</c:v>
                </c:pt>
                <c:pt idx="259">
                  <c:v>65.451508000000004</c:v>
                </c:pt>
                <c:pt idx="260">
                  <c:v>65.591663999999994</c:v>
                </c:pt>
                <c:pt idx="261">
                  <c:v>65.731819999999999</c:v>
                </c:pt>
                <c:pt idx="262">
                  <c:v>65.871976000000004</c:v>
                </c:pt>
                <c:pt idx="263">
                  <c:v>66.012131999999994</c:v>
                </c:pt>
                <c:pt idx="264">
                  <c:v>66.152287999999999</c:v>
                </c:pt>
                <c:pt idx="265">
                  <c:v>66.292444000000003</c:v>
                </c:pt>
                <c:pt idx="266">
                  <c:v>66.432601000000005</c:v>
                </c:pt>
                <c:pt idx="267">
                  <c:v>66.572756999999996</c:v>
                </c:pt>
                <c:pt idx="268">
                  <c:v>66.712913</c:v>
                </c:pt>
                <c:pt idx="269">
                  <c:v>66.853069000000005</c:v>
                </c:pt>
                <c:pt idx="270">
                  <c:v>66.993224999999995</c:v>
                </c:pt>
                <c:pt idx="271">
                  <c:v>67.133381</c:v>
                </c:pt>
                <c:pt idx="272">
                  <c:v>67.273538000000002</c:v>
                </c:pt>
                <c:pt idx="273">
                  <c:v>67.413694000000007</c:v>
                </c:pt>
                <c:pt idx="274">
                  <c:v>67.553849999999997</c:v>
                </c:pt>
                <c:pt idx="275">
                  <c:v>67.694006000000002</c:v>
                </c:pt>
                <c:pt idx="276">
                  <c:v>67.834162000000006</c:v>
                </c:pt>
                <c:pt idx="277">
                  <c:v>67.974317999999997</c:v>
                </c:pt>
                <c:pt idx="278">
                  <c:v>68.114474000000001</c:v>
                </c:pt>
                <c:pt idx="279">
                  <c:v>68.254631000000003</c:v>
                </c:pt>
                <c:pt idx="280">
                  <c:v>68.394786999999994</c:v>
                </c:pt>
                <c:pt idx="281">
                  <c:v>68.534942999999998</c:v>
                </c:pt>
                <c:pt idx="282">
                  <c:v>68.675099000000003</c:v>
                </c:pt>
                <c:pt idx="283">
                  <c:v>68.815254999999993</c:v>
                </c:pt>
                <c:pt idx="284">
                  <c:v>68.955410999999998</c:v>
                </c:pt>
                <c:pt idx="285">
                  <c:v>69.095568</c:v>
                </c:pt>
                <c:pt idx="286">
                  <c:v>69.235724000000005</c:v>
                </c:pt>
                <c:pt idx="287">
                  <c:v>69.375879999999995</c:v>
                </c:pt>
                <c:pt idx="288">
                  <c:v>69.516036</c:v>
                </c:pt>
                <c:pt idx="289">
                  <c:v>69.656192000000004</c:v>
                </c:pt>
                <c:pt idx="290">
                  <c:v>69.796347999999995</c:v>
                </c:pt>
                <c:pt idx="291">
                  <c:v>69.936504999999997</c:v>
                </c:pt>
                <c:pt idx="292">
                  <c:v>70.076661000000001</c:v>
                </c:pt>
                <c:pt idx="293">
                  <c:v>70.216817000000006</c:v>
                </c:pt>
                <c:pt idx="294">
                  <c:v>70.356972999999996</c:v>
                </c:pt>
                <c:pt idx="295">
                  <c:v>70.497129000000001</c:v>
                </c:pt>
                <c:pt idx="296">
                  <c:v>70.637285000000006</c:v>
                </c:pt>
                <c:pt idx="297">
                  <c:v>70.777440999999996</c:v>
                </c:pt>
                <c:pt idx="298">
                  <c:v>70.917597999999998</c:v>
                </c:pt>
                <c:pt idx="299">
                  <c:v>71.057754000000003</c:v>
                </c:pt>
                <c:pt idx="300">
                  <c:v>71.197909999999993</c:v>
                </c:pt>
                <c:pt idx="301">
                  <c:v>71.338065999999998</c:v>
                </c:pt>
                <c:pt idx="302">
                  <c:v>71.478222000000002</c:v>
                </c:pt>
                <c:pt idx="303">
                  <c:v>71.618378000000007</c:v>
                </c:pt>
                <c:pt idx="304">
                  <c:v>71.758534999999995</c:v>
                </c:pt>
                <c:pt idx="305">
                  <c:v>71.898690999999999</c:v>
                </c:pt>
                <c:pt idx="306">
                  <c:v>72.038847000000004</c:v>
                </c:pt>
                <c:pt idx="307">
                  <c:v>72.179002999999994</c:v>
                </c:pt>
                <c:pt idx="308">
                  <c:v>72.319158999999999</c:v>
                </c:pt>
                <c:pt idx="309">
                  <c:v>72.459315000000004</c:v>
                </c:pt>
                <c:pt idx="310">
                  <c:v>72.599470999999994</c:v>
                </c:pt>
                <c:pt idx="311">
                  <c:v>72.739627999999996</c:v>
                </c:pt>
                <c:pt idx="312">
                  <c:v>72.879784000000001</c:v>
                </c:pt>
                <c:pt idx="313">
                  <c:v>73.019940000000005</c:v>
                </c:pt>
                <c:pt idx="314">
                  <c:v>73.160095999999996</c:v>
                </c:pt>
                <c:pt idx="315">
                  <c:v>73.300252</c:v>
                </c:pt>
                <c:pt idx="316">
                  <c:v>73.440408000000005</c:v>
                </c:pt>
                <c:pt idx="317">
                  <c:v>73.580565000000007</c:v>
                </c:pt>
                <c:pt idx="318">
                  <c:v>73.720720999999998</c:v>
                </c:pt>
                <c:pt idx="319">
                  <c:v>73.860877000000002</c:v>
                </c:pt>
                <c:pt idx="320">
                  <c:v>74.001033000000007</c:v>
                </c:pt>
                <c:pt idx="321">
                  <c:v>74.141188999999997</c:v>
                </c:pt>
                <c:pt idx="322">
                  <c:v>74.281345000000002</c:v>
                </c:pt>
                <c:pt idx="323">
                  <c:v>74.421502000000004</c:v>
                </c:pt>
                <c:pt idx="324">
                  <c:v>74.561657999999994</c:v>
                </c:pt>
                <c:pt idx="325">
                  <c:v>74.701813999999999</c:v>
                </c:pt>
                <c:pt idx="326">
                  <c:v>74.841970000000003</c:v>
                </c:pt>
                <c:pt idx="327">
                  <c:v>74.982125999999994</c:v>
                </c:pt>
                <c:pt idx="328">
                  <c:v>75.122281999999998</c:v>
                </c:pt>
                <c:pt idx="329">
                  <c:v>75.262438000000003</c:v>
                </c:pt>
                <c:pt idx="330">
                  <c:v>75.402595000000005</c:v>
                </c:pt>
                <c:pt idx="331">
                  <c:v>75.542750999999996</c:v>
                </c:pt>
                <c:pt idx="332">
                  <c:v>75.682907</c:v>
                </c:pt>
                <c:pt idx="333">
                  <c:v>75.823063000000005</c:v>
                </c:pt>
                <c:pt idx="334">
                  <c:v>75.963218999999995</c:v>
                </c:pt>
                <c:pt idx="335">
                  <c:v>76.103375</c:v>
                </c:pt>
                <c:pt idx="336">
                  <c:v>76.243532000000002</c:v>
                </c:pt>
                <c:pt idx="337">
                  <c:v>76.383688000000006</c:v>
                </c:pt>
                <c:pt idx="338">
                  <c:v>76.523843999999997</c:v>
                </c:pt>
                <c:pt idx="339">
                  <c:v>76.664000000000001</c:v>
                </c:pt>
                <c:pt idx="340">
                  <c:v>76.804156000000006</c:v>
                </c:pt>
                <c:pt idx="341">
                  <c:v>76.944311999999996</c:v>
                </c:pt>
                <c:pt idx="342">
                  <c:v>77.084468000000001</c:v>
                </c:pt>
                <c:pt idx="343">
                  <c:v>77.224625000000003</c:v>
                </c:pt>
                <c:pt idx="344">
                  <c:v>77.364780999999994</c:v>
                </c:pt>
                <c:pt idx="345">
                  <c:v>77.504936999999998</c:v>
                </c:pt>
                <c:pt idx="346">
                  <c:v>77.645093000000003</c:v>
                </c:pt>
                <c:pt idx="347">
                  <c:v>77.785248999999993</c:v>
                </c:pt>
                <c:pt idx="348">
                  <c:v>77.925404999999998</c:v>
                </c:pt>
                <c:pt idx="349">
                  <c:v>78.065562</c:v>
                </c:pt>
                <c:pt idx="350">
                  <c:v>78.205718000000005</c:v>
                </c:pt>
                <c:pt idx="351">
                  <c:v>78.345873999999995</c:v>
                </c:pt>
                <c:pt idx="352">
                  <c:v>78.48603</c:v>
                </c:pt>
                <c:pt idx="353">
                  <c:v>78.626186000000004</c:v>
                </c:pt>
                <c:pt idx="354">
                  <c:v>78.766341999999995</c:v>
                </c:pt>
                <c:pt idx="355">
                  <c:v>78.906497999999999</c:v>
                </c:pt>
                <c:pt idx="356">
                  <c:v>79.046655000000001</c:v>
                </c:pt>
                <c:pt idx="357">
                  <c:v>79.186811000000006</c:v>
                </c:pt>
                <c:pt idx="358">
                  <c:v>79.326966999999996</c:v>
                </c:pt>
                <c:pt idx="359">
                  <c:v>79.467123000000001</c:v>
                </c:pt>
                <c:pt idx="360">
                  <c:v>79.607279000000005</c:v>
                </c:pt>
                <c:pt idx="361">
                  <c:v>79.747434999999996</c:v>
                </c:pt>
                <c:pt idx="362">
                  <c:v>79.887591999999998</c:v>
                </c:pt>
                <c:pt idx="363">
                  <c:v>80.027748000000003</c:v>
                </c:pt>
                <c:pt idx="364">
                  <c:v>80.167903999999993</c:v>
                </c:pt>
                <c:pt idx="365">
                  <c:v>80.308059999999998</c:v>
                </c:pt>
                <c:pt idx="366">
                  <c:v>80.448216000000002</c:v>
                </c:pt>
                <c:pt idx="367">
                  <c:v>80.588372000000007</c:v>
                </c:pt>
                <c:pt idx="368">
                  <c:v>80.728528999999995</c:v>
                </c:pt>
                <c:pt idx="369">
                  <c:v>80.868684999999999</c:v>
                </c:pt>
                <c:pt idx="370">
                  <c:v>81.008841000000004</c:v>
                </c:pt>
                <c:pt idx="371">
                  <c:v>81.148996999999994</c:v>
                </c:pt>
                <c:pt idx="372">
                  <c:v>81.289152999999999</c:v>
                </c:pt>
                <c:pt idx="373">
                  <c:v>81.429309000000003</c:v>
                </c:pt>
                <c:pt idx="374">
                  <c:v>81.569464999999994</c:v>
                </c:pt>
                <c:pt idx="375">
                  <c:v>81.709621999999996</c:v>
                </c:pt>
                <c:pt idx="376">
                  <c:v>81.849778000000001</c:v>
                </c:pt>
                <c:pt idx="377">
                  <c:v>81.989934000000005</c:v>
                </c:pt>
                <c:pt idx="378">
                  <c:v>82.130089999999996</c:v>
                </c:pt>
                <c:pt idx="379">
                  <c:v>82.270246</c:v>
                </c:pt>
                <c:pt idx="380">
                  <c:v>82.410402000000005</c:v>
                </c:pt>
                <c:pt idx="381">
                  <c:v>82.550559000000007</c:v>
                </c:pt>
                <c:pt idx="382">
                  <c:v>82.690714999999997</c:v>
                </c:pt>
                <c:pt idx="383">
                  <c:v>82.830871000000002</c:v>
                </c:pt>
                <c:pt idx="384">
                  <c:v>82.971027000000007</c:v>
                </c:pt>
                <c:pt idx="385">
                  <c:v>83.111182999999997</c:v>
                </c:pt>
                <c:pt idx="386">
                  <c:v>83.251339000000002</c:v>
                </c:pt>
                <c:pt idx="387">
                  <c:v>83.391495000000006</c:v>
                </c:pt>
                <c:pt idx="388">
                  <c:v>83.531651999999994</c:v>
                </c:pt>
                <c:pt idx="389">
                  <c:v>83.671807999999999</c:v>
                </c:pt>
                <c:pt idx="390">
                  <c:v>83.811964000000003</c:v>
                </c:pt>
                <c:pt idx="391">
                  <c:v>83.952119999999994</c:v>
                </c:pt>
                <c:pt idx="392">
                  <c:v>84.092275999999998</c:v>
                </c:pt>
                <c:pt idx="393">
                  <c:v>84.232432000000003</c:v>
                </c:pt>
                <c:pt idx="394">
                  <c:v>84.372589000000005</c:v>
                </c:pt>
                <c:pt idx="395">
                  <c:v>84.512744999999995</c:v>
                </c:pt>
                <c:pt idx="396">
                  <c:v>84.652901</c:v>
                </c:pt>
                <c:pt idx="397">
                  <c:v>84.793057000000005</c:v>
                </c:pt>
                <c:pt idx="398">
                  <c:v>84.933212999999995</c:v>
                </c:pt>
                <c:pt idx="399">
                  <c:v>85.073369</c:v>
                </c:pt>
                <c:pt idx="400">
                  <c:v>85.213526000000002</c:v>
                </c:pt>
                <c:pt idx="401">
                  <c:v>85.353682000000006</c:v>
                </c:pt>
                <c:pt idx="402">
                  <c:v>85.493837999999997</c:v>
                </c:pt>
                <c:pt idx="403">
                  <c:v>85.633994000000001</c:v>
                </c:pt>
                <c:pt idx="404">
                  <c:v>85.774150000000006</c:v>
                </c:pt>
                <c:pt idx="405">
                  <c:v>85.914305999999996</c:v>
                </c:pt>
                <c:pt idx="406">
                  <c:v>86.054462000000001</c:v>
                </c:pt>
                <c:pt idx="407">
                  <c:v>86.194619000000003</c:v>
                </c:pt>
                <c:pt idx="408">
                  <c:v>86.334774999999993</c:v>
                </c:pt>
                <c:pt idx="409">
                  <c:v>86.474930999999998</c:v>
                </c:pt>
                <c:pt idx="410">
                  <c:v>86.615087000000003</c:v>
                </c:pt>
                <c:pt idx="411">
                  <c:v>86.755242999999993</c:v>
                </c:pt>
                <c:pt idx="412">
                  <c:v>86.895398999999998</c:v>
                </c:pt>
                <c:pt idx="413">
                  <c:v>87.035556</c:v>
                </c:pt>
                <c:pt idx="414">
                  <c:v>87.175712000000004</c:v>
                </c:pt>
                <c:pt idx="415">
                  <c:v>87.315867999999995</c:v>
                </c:pt>
                <c:pt idx="416">
                  <c:v>87.456023999999999</c:v>
                </c:pt>
                <c:pt idx="417">
                  <c:v>87.596180000000004</c:v>
                </c:pt>
                <c:pt idx="418">
                  <c:v>87.736335999999994</c:v>
                </c:pt>
                <c:pt idx="419">
                  <c:v>87.876491999999999</c:v>
                </c:pt>
                <c:pt idx="420">
                  <c:v>88.016649000000001</c:v>
                </c:pt>
                <c:pt idx="421">
                  <c:v>88.156805000000006</c:v>
                </c:pt>
                <c:pt idx="422">
                  <c:v>88.296960999999996</c:v>
                </c:pt>
                <c:pt idx="423">
                  <c:v>88.437117000000001</c:v>
                </c:pt>
                <c:pt idx="424">
                  <c:v>88.577273000000005</c:v>
                </c:pt>
                <c:pt idx="425">
                  <c:v>88.717428999999996</c:v>
                </c:pt>
                <c:pt idx="426">
                  <c:v>88.857585999999998</c:v>
                </c:pt>
                <c:pt idx="427">
                  <c:v>88.997742000000002</c:v>
                </c:pt>
                <c:pt idx="428">
                  <c:v>89.137898000000007</c:v>
                </c:pt>
                <c:pt idx="429">
                  <c:v>89.278053999999997</c:v>
                </c:pt>
                <c:pt idx="430">
                  <c:v>89.418210000000002</c:v>
                </c:pt>
                <c:pt idx="431">
                  <c:v>89.558366000000007</c:v>
                </c:pt>
                <c:pt idx="432">
                  <c:v>89.698522999999994</c:v>
                </c:pt>
                <c:pt idx="433">
                  <c:v>89.838678999999999</c:v>
                </c:pt>
                <c:pt idx="434">
                  <c:v>89.978835000000004</c:v>
                </c:pt>
                <c:pt idx="435">
                  <c:v>90.118990999999994</c:v>
                </c:pt>
                <c:pt idx="436">
                  <c:v>90.259146999999999</c:v>
                </c:pt>
                <c:pt idx="437">
                  <c:v>90.399303000000003</c:v>
                </c:pt>
                <c:pt idx="438">
                  <c:v>90.539458999999994</c:v>
                </c:pt>
                <c:pt idx="439">
                  <c:v>90.679615999999996</c:v>
                </c:pt>
                <c:pt idx="440">
                  <c:v>90.819772</c:v>
                </c:pt>
                <c:pt idx="441">
                  <c:v>90.959928000000005</c:v>
                </c:pt>
                <c:pt idx="442">
                  <c:v>91.100083999999995</c:v>
                </c:pt>
                <c:pt idx="443">
                  <c:v>91.24024</c:v>
                </c:pt>
                <c:pt idx="444">
                  <c:v>91.380396000000005</c:v>
                </c:pt>
                <c:pt idx="445">
                  <c:v>91.520553000000007</c:v>
                </c:pt>
                <c:pt idx="446">
                  <c:v>91.660708999999997</c:v>
                </c:pt>
                <c:pt idx="447">
                  <c:v>91.800865000000002</c:v>
                </c:pt>
                <c:pt idx="448">
                  <c:v>91.941021000000006</c:v>
                </c:pt>
                <c:pt idx="449">
                  <c:v>92.081176999999997</c:v>
                </c:pt>
                <c:pt idx="450">
                  <c:v>92.221333000000001</c:v>
                </c:pt>
                <c:pt idx="451">
                  <c:v>92.361489000000006</c:v>
                </c:pt>
                <c:pt idx="452">
                  <c:v>92.501645999999994</c:v>
                </c:pt>
                <c:pt idx="453">
                  <c:v>92.641801999999998</c:v>
                </c:pt>
                <c:pt idx="454">
                  <c:v>92.781958000000003</c:v>
                </c:pt>
                <c:pt idx="455">
                  <c:v>92.922113999999993</c:v>
                </c:pt>
                <c:pt idx="456">
                  <c:v>93.062269999999998</c:v>
                </c:pt>
                <c:pt idx="457">
                  <c:v>93.202426000000003</c:v>
                </c:pt>
                <c:pt idx="458">
                  <c:v>93.342583000000005</c:v>
                </c:pt>
                <c:pt idx="459">
                  <c:v>93.482738999999995</c:v>
                </c:pt>
                <c:pt idx="460">
                  <c:v>93.622895</c:v>
                </c:pt>
                <c:pt idx="461">
                  <c:v>93.763051000000004</c:v>
                </c:pt>
                <c:pt idx="462">
                  <c:v>93.903206999999995</c:v>
                </c:pt>
                <c:pt idx="463">
                  <c:v>94.043362999999999</c:v>
                </c:pt>
                <c:pt idx="464">
                  <c:v>94.183520000000001</c:v>
                </c:pt>
                <c:pt idx="465">
                  <c:v>94.323676000000006</c:v>
                </c:pt>
                <c:pt idx="466">
                  <c:v>94.463831999999996</c:v>
                </c:pt>
                <c:pt idx="467">
                  <c:v>94.603988000000001</c:v>
                </c:pt>
                <c:pt idx="468">
                  <c:v>94.744144000000006</c:v>
                </c:pt>
                <c:pt idx="469">
                  <c:v>94.884299999999996</c:v>
                </c:pt>
                <c:pt idx="470">
                  <c:v>95.024456000000001</c:v>
                </c:pt>
                <c:pt idx="471">
                  <c:v>95.164613000000003</c:v>
                </c:pt>
                <c:pt idx="472">
                  <c:v>95.304768999999993</c:v>
                </c:pt>
                <c:pt idx="473">
                  <c:v>95.444924999999998</c:v>
                </c:pt>
                <c:pt idx="474">
                  <c:v>95.585081000000002</c:v>
                </c:pt>
                <c:pt idx="475">
                  <c:v>95.725237000000007</c:v>
                </c:pt>
                <c:pt idx="476">
                  <c:v>95.865392999999997</c:v>
                </c:pt>
                <c:pt idx="477">
                  <c:v>96.005549999999999</c:v>
                </c:pt>
                <c:pt idx="478">
                  <c:v>96.145706000000004</c:v>
                </c:pt>
                <c:pt idx="479">
                  <c:v>96.285861999999995</c:v>
                </c:pt>
                <c:pt idx="480">
                  <c:v>96.426017999999999</c:v>
                </c:pt>
                <c:pt idx="481">
                  <c:v>96.566174000000004</c:v>
                </c:pt>
                <c:pt idx="482">
                  <c:v>96.706329999999994</c:v>
                </c:pt>
                <c:pt idx="483">
                  <c:v>96.846485999999999</c:v>
                </c:pt>
                <c:pt idx="484">
                  <c:v>96.986643000000001</c:v>
                </c:pt>
                <c:pt idx="485">
                  <c:v>97.126799000000005</c:v>
                </c:pt>
                <c:pt idx="486">
                  <c:v>97.266954999999996</c:v>
                </c:pt>
                <c:pt idx="487">
                  <c:v>97.407111</c:v>
                </c:pt>
                <c:pt idx="488">
                  <c:v>97.547267000000005</c:v>
                </c:pt>
                <c:pt idx="489">
                  <c:v>97.687422999999995</c:v>
                </c:pt>
                <c:pt idx="490">
                  <c:v>97.827579999999998</c:v>
                </c:pt>
                <c:pt idx="491">
                  <c:v>97.967736000000002</c:v>
                </c:pt>
                <c:pt idx="492">
                  <c:v>98.107892000000007</c:v>
                </c:pt>
                <c:pt idx="493">
                  <c:v>98.248047999999997</c:v>
                </c:pt>
                <c:pt idx="494">
                  <c:v>98.388204000000002</c:v>
                </c:pt>
                <c:pt idx="495">
                  <c:v>98.528360000000006</c:v>
                </c:pt>
                <c:pt idx="496">
                  <c:v>98.668516999999994</c:v>
                </c:pt>
                <c:pt idx="497">
                  <c:v>98.808672999999999</c:v>
                </c:pt>
                <c:pt idx="498">
                  <c:v>98.948829000000003</c:v>
                </c:pt>
                <c:pt idx="499">
                  <c:v>99.088984999999994</c:v>
                </c:pt>
                <c:pt idx="500">
                  <c:v>99.229140999999998</c:v>
                </c:pt>
                <c:pt idx="501">
                  <c:v>99.369297000000003</c:v>
                </c:pt>
                <c:pt idx="502">
                  <c:v>99.509452999999993</c:v>
                </c:pt>
                <c:pt idx="503">
                  <c:v>99.649609999999996</c:v>
                </c:pt>
                <c:pt idx="504">
                  <c:v>99.789766</c:v>
                </c:pt>
                <c:pt idx="505">
                  <c:v>99.929922000000005</c:v>
                </c:pt>
                <c:pt idx="506">
                  <c:v>100.070078</c:v>
                </c:pt>
                <c:pt idx="507">
                  <c:v>100.210234</c:v>
                </c:pt>
                <c:pt idx="508">
                  <c:v>100.35039</c:v>
                </c:pt>
                <c:pt idx="509">
                  <c:v>100.49054700000001</c:v>
                </c:pt>
                <c:pt idx="510">
                  <c:v>100.630703</c:v>
                </c:pt>
                <c:pt idx="511">
                  <c:v>100.770859</c:v>
                </c:pt>
                <c:pt idx="512">
                  <c:v>100.91101500000001</c:v>
                </c:pt>
                <c:pt idx="513">
                  <c:v>101.051171</c:v>
                </c:pt>
                <c:pt idx="514">
                  <c:v>101.191327</c:v>
                </c:pt>
                <c:pt idx="515">
                  <c:v>101.33148300000001</c:v>
                </c:pt>
                <c:pt idx="516">
                  <c:v>101.47163999999999</c:v>
                </c:pt>
                <c:pt idx="517">
                  <c:v>101.611796</c:v>
                </c:pt>
                <c:pt idx="518">
                  <c:v>101.751952</c:v>
                </c:pt>
                <c:pt idx="519">
                  <c:v>101.89210799999999</c:v>
                </c:pt>
                <c:pt idx="520">
                  <c:v>102.032264</c:v>
                </c:pt>
                <c:pt idx="521">
                  <c:v>102.17242</c:v>
                </c:pt>
                <c:pt idx="522">
                  <c:v>102.312577</c:v>
                </c:pt>
                <c:pt idx="523">
                  <c:v>102.45273299999999</c:v>
                </c:pt>
                <c:pt idx="524">
                  <c:v>102.592889</c:v>
                </c:pt>
                <c:pt idx="525">
                  <c:v>102.733045</c:v>
                </c:pt>
                <c:pt idx="526">
                  <c:v>102.87320099999999</c:v>
                </c:pt>
                <c:pt idx="527">
                  <c:v>103.013357</c:v>
                </c:pt>
                <c:pt idx="528">
                  <c:v>103.153514</c:v>
                </c:pt>
                <c:pt idx="529">
                  <c:v>103.29367000000001</c:v>
                </c:pt>
                <c:pt idx="530">
                  <c:v>103.433826</c:v>
                </c:pt>
                <c:pt idx="531">
                  <c:v>103.573982</c:v>
                </c:pt>
                <c:pt idx="532">
                  <c:v>103.71413800000001</c:v>
                </c:pt>
                <c:pt idx="533">
                  <c:v>103.854294</c:v>
                </c:pt>
                <c:pt idx="534">
                  <c:v>103.99445</c:v>
                </c:pt>
                <c:pt idx="535">
                  <c:v>104.134607</c:v>
                </c:pt>
                <c:pt idx="536">
                  <c:v>104.27476299999999</c:v>
                </c:pt>
                <c:pt idx="537">
                  <c:v>104.414919</c:v>
                </c:pt>
                <c:pt idx="538">
                  <c:v>104.555075</c:v>
                </c:pt>
                <c:pt idx="539">
                  <c:v>104.69523100000001</c:v>
                </c:pt>
                <c:pt idx="540">
                  <c:v>104.835387</c:v>
                </c:pt>
                <c:pt idx="541">
                  <c:v>104.975544</c:v>
                </c:pt>
                <c:pt idx="542">
                  <c:v>105.1157</c:v>
                </c:pt>
                <c:pt idx="543">
                  <c:v>105.25585599999999</c:v>
                </c:pt>
                <c:pt idx="544">
                  <c:v>105.396012</c:v>
                </c:pt>
                <c:pt idx="545">
                  <c:v>105.536168</c:v>
                </c:pt>
                <c:pt idx="546">
                  <c:v>105.67632399999999</c:v>
                </c:pt>
                <c:pt idx="547">
                  <c:v>105.81648</c:v>
                </c:pt>
                <c:pt idx="548">
                  <c:v>105.956637</c:v>
                </c:pt>
                <c:pt idx="549">
                  <c:v>106.09679300000001</c:v>
                </c:pt>
                <c:pt idx="550">
                  <c:v>106.236949</c:v>
                </c:pt>
                <c:pt idx="551">
                  <c:v>106.377105</c:v>
                </c:pt>
                <c:pt idx="552">
                  <c:v>106.517261</c:v>
                </c:pt>
                <c:pt idx="553">
                  <c:v>106.657417</c:v>
                </c:pt>
                <c:pt idx="554">
                  <c:v>106.797574</c:v>
                </c:pt>
                <c:pt idx="555">
                  <c:v>106.93773</c:v>
                </c:pt>
                <c:pt idx="556">
                  <c:v>107.07788600000001</c:v>
                </c:pt>
                <c:pt idx="557">
                  <c:v>107.218042</c:v>
                </c:pt>
                <c:pt idx="558">
                  <c:v>107.358198</c:v>
                </c:pt>
                <c:pt idx="559">
                  <c:v>107.49835400000001</c:v>
                </c:pt>
                <c:pt idx="560">
                  <c:v>107.63851099999999</c:v>
                </c:pt>
                <c:pt idx="561">
                  <c:v>107.778667</c:v>
                </c:pt>
                <c:pt idx="562">
                  <c:v>107.918823</c:v>
                </c:pt>
                <c:pt idx="563">
                  <c:v>108.05897899999999</c:v>
                </c:pt>
                <c:pt idx="564">
                  <c:v>108.199135</c:v>
                </c:pt>
                <c:pt idx="565">
                  <c:v>108.339291</c:v>
                </c:pt>
                <c:pt idx="566">
                  <c:v>108.47944699999999</c:v>
                </c:pt>
                <c:pt idx="567">
                  <c:v>108.619604</c:v>
                </c:pt>
                <c:pt idx="568">
                  <c:v>108.75976</c:v>
                </c:pt>
                <c:pt idx="569">
                  <c:v>108.899916</c:v>
                </c:pt>
                <c:pt idx="570">
                  <c:v>109.040072</c:v>
                </c:pt>
                <c:pt idx="571">
                  <c:v>109.180228</c:v>
                </c:pt>
                <c:pt idx="572">
                  <c:v>109.320384</c:v>
                </c:pt>
                <c:pt idx="573">
                  <c:v>109.46054100000001</c:v>
                </c:pt>
                <c:pt idx="574">
                  <c:v>109.600697</c:v>
                </c:pt>
                <c:pt idx="575">
                  <c:v>109.740853</c:v>
                </c:pt>
                <c:pt idx="576">
                  <c:v>109.88100900000001</c:v>
                </c:pt>
                <c:pt idx="577">
                  <c:v>110.021165</c:v>
                </c:pt>
                <c:pt idx="578">
                  <c:v>110.161321</c:v>
                </c:pt>
                <c:pt idx="579">
                  <c:v>110.30147700000001</c:v>
                </c:pt>
                <c:pt idx="580">
                  <c:v>110.44163399999999</c:v>
                </c:pt>
                <c:pt idx="581">
                  <c:v>110.58179</c:v>
                </c:pt>
                <c:pt idx="582">
                  <c:v>110.721946</c:v>
                </c:pt>
                <c:pt idx="583">
                  <c:v>110.86210199999999</c:v>
                </c:pt>
                <c:pt idx="584">
                  <c:v>111.002258</c:v>
                </c:pt>
                <c:pt idx="585">
                  <c:v>111.142414</c:v>
                </c:pt>
                <c:pt idx="586">
                  <c:v>111.282571</c:v>
                </c:pt>
                <c:pt idx="587">
                  <c:v>111.42272699999999</c:v>
                </c:pt>
                <c:pt idx="588">
                  <c:v>111.562883</c:v>
                </c:pt>
                <c:pt idx="589">
                  <c:v>111.703039</c:v>
                </c:pt>
                <c:pt idx="590">
                  <c:v>111.84319499999999</c:v>
                </c:pt>
                <c:pt idx="591">
                  <c:v>111.983351</c:v>
                </c:pt>
                <c:pt idx="592">
                  <c:v>112.123508</c:v>
                </c:pt>
                <c:pt idx="593">
                  <c:v>112.26366400000001</c:v>
                </c:pt>
                <c:pt idx="594">
                  <c:v>112.40382</c:v>
                </c:pt>
                <c:pt idx="595">
                  <c:v>112.543976</c:v>
                </c:pt>
                <c:pt idx="596">
                  <c:v>112.68413200000001</c:v>
                </c:pt>
                <c:pt idx="597">
                  <c:v>112.824288</c:v>
                </c:pt>
                <c:pt idx="598">
                  <c:v>112.964444</c:v>
                </c:pt>
                <c:pt idx="599">
                  <c:v>113.104601</c:v>
                </c:pt>
                <c:pt idx="600">
                  <c:v>113.24475700000001</c:v>
                </c:pt>
                <c:pt idx="601">
                  <c:v>113.384913</c:v>
                </c:pt>
                <c:pt idx="602">
                  <c:v>113.525069</c:v>
                </c:pt>
                <c:pt idx="603">
                  <c:v>113.66522500000001</c:v>
                </c:pt>
                <c:pt idx="604">
                  <c:v>113.805381</c:v>
                </c:pt>
                <c:pt idx="605">
                  <c:v>113.945538</c:v>
                </c:pt>
                <c:pt idx="606">
                  <c:v>114.085694</c:v>
                </c:pt>
                <c:pt idx="607">
                  <c:v>114.22584999999999</c:v>
                </c:pt>
                <c:pt idx="608">
                  <c:v>114.366006</c:v>
                </c:pt>
                <c:pt idx="609">
                  <c:v>114.506162</c:v>
                </c:pt>
                <c:pt idx="610">
                  <c:v>114.64631799999999</c:v>
                </c:pt>
                <c:pt idx="611">
                  <c:v>114.786474</c:v>
                </c:pt>
                <c:pt idx="612">
                  <c:v>114.926631</c:v>
                </c:pt>
                <c:pt idx="613">
                  <c:v>115.06678700000001</c:v>
                </c:pt>
                <c:pt idx="614">
                  <c:v>115.206943</c:v>
                </c:pt>
                <c:pt idx="615">
                  <c:v>115.347099</c:v>
                </c:pt>
                <c:pt idx="616">
                  <c:v>115.487255</c:v>
                </c:pt>
                <c:pt idx="617">
                  <c:v>115.627411</c:v>
                </c:pt>
                <c:pt idx="618">
                  <c:v>115.767568</c:v>
                </c:pt>
                <c:pt idx="619">
                  <c:v>115.907724</c:v>
                </c:pt>
                <c:pt idx="620">
                  <c:v>116.04788000000001</c:v>
                </c:pt>
                <c:pt idx="621">
                  <c:v>116.188036</c:v>
                </c:pt>
                <c:pt idx="622">
                  <c:v>116.328192</c:v>
                </c:pt>
                <c:pt idx="623">
                  <c:v>116.46834800000001</c:v>
                </c:pt>
                <c:pt idx="624">
                  <c:v>116.60850499999999</c:v>
                </c:pt>
                <c:pt idx="625">
                  <c:v>116.748661</c:v>
                </c:pt>
                <c:pt idx="626">
                  <c:v>116.888817</c:v>
                </c:pt>
                <c:pt idx="627">
                  <c:v>117.02897299999999</c:v>
                </c:pt>
                <c:pt idx="628">
                  <c:v>117.169129</c:v>
                </c:pt>
                <c:pt idx="629">
                  <c:v>117.309285</c:v>
                </c:pt>
                <c:pt idx="630">
                  <c:v>117.44944099999999</c:v>
                </c:pt>
                <c:pt idx="631">
                  <c:v>117.589598</c:v>
                </c:pt>
                <c:pt idx="632">
                  <c:v>117.729754</c:v>
                </c:pt>
                <c:pt idx="633">
                  <c:v>117.86991</c:v>
                </c:pt>
                <c:pt idx="634">
                  <c:v>118.01006599999999</c:v>
                </c:pt>
                <c:pt idx="635">
                  <c:v>118.150222</c:v>
                </c:pt>
                <c:pt idx="636">
                  <c:v>118.290378</c:v>
                </c:pt>
                <c:pt idx="637">
                  <c:v>118.43053500000001</c:v>
                </c:pt>
                <c:pt idx="638">
                  <c:v>118.570691</c:v>
                </c:pt>
                <c:pt idx="639">
                  <c:v>118.710847</c:v>
                </c:pt>
                <c:pt idx="640">
                  <c:v>118.85100300000001</c:v>
                </c:pt>
                <c:pt idx="641">
                  <c:v>118.991159</c:v>
                </c:pt>
                <c:pt idx="642">
                  <c:v>119.131315</c:v>
                </c:pt>
                <c:pt idx="643">
                  <c:v>119.27147100000001</c:v>
                </c:pt>
                <c:pt idx="644">
                  <c:v>119.41162799999999</c:v>
                </c:pt>
                <c:pt idx="645">
                  <c:v>119.551784</c:v>
                </c:pt>
                <c:pt idx="646">
                  <c:v>119.69194</c:v>
                </c:pt>
                <c:pt idx="647">
                  <c:v>119.83209600000001</c:v>
                </c:pt>
                <c:pt idx="648">
                  <c:v>119.972252</c:v>
                </c:pt>
                <c:pt idx="649">
                  <c:v>120.112408</c:v>
                </c:pt>
                <c:pt idx="650">
                  <c:v>120.252565</c:v>
                </c:pt>
                <c:pt idx="651">
                  <c:v>120.39272099999999</c:v>
                </c:pt>
                <c:pt idx="652">
                  <c:v>120.532877</c:v>
                </c:pt>
                <c:pt idx="653">
                  <c:v>120.673033</c:v>
                </c:pt>
                <c:pt idx="654">
                  <c:v>120.81318899999999</c:v>
                </c:pt>
                <c:pt idx="655">
                  <c:v>120.953345</c:v>
                </c:pt>
                <c:pt idx="656">
                  <c:v>121.093502</c:v>
                </c:pt>
                <c:pt idx="657">
                  <c:v>121.23365800000001</c:v>
                </c:pt>
                <c:pt idx="658">
                  <c:v>121.373814</c:v>
                </c:pt>
                <c:pt idx="659">
                  <c:v>121.51397</c:v>
                </c:pt>
                <c:pt idx="660">
                  <c:v>121.65412600000001</c:v>
                </c:pt>
                <c:pt idx="661">
                  <c:v>121.794282</c:v>
                </c:pt>
                <c:pt idx="662">
                  <c:v>121.934438</c:v>
                </c:pt>
                <c:pt idx="663">
                  <c:v>122.074595</c:v>
                </c:pt>
                <c:pt idx="664">
                  <c:v>122.21475100000001</c:v>
                </c:pt>
                <c:pt idx="665">
                  <c:v>122.354907</c:v>
                </c:pt>
                <c:pt idx="666">
                  <c:v>122.495063</c:v>
                </c:pt>
                <c:pt idx="667">
                  <c:v>122.63521900000001</c:v>
                </c:pt>
                <c:pt idx="668">
                  <c:v>122.775375</c:v>
                </c:pt>
                <c:pt idx="669">
                  <c:v>122.915532</c:v>
                </c:pt>
                <c:pt idx="670">
                  <c:v>123.055688</c:v>
                </c:pt>
                <c:pt idx="671">
                  <c:v>123.19584399999999</c:v>
                </c:pt>
                <c:pt idx="672">
                  <c:v>123.336</c:v>
                </c:pt>
                <c:pt idx="673">
                  <c:v>123.476156</c:v>
                </c:pt>
                <c:pt idx="674">
                  <c:v>123.61631199999999</c:v>
                </c:pt>
                <c:pt idx="675">
                  <c:v>123.756468</c:v>
                </c:pt>
                <c:pt idx="676">
                  <c:v>123.896625</c:v>
                </c:pt>
                <c:pt idx="677">
                  <c:v>124.036781</c:v>
                </c:pt>
                <c:pt idx="678">
                  <c:v>124.176937</c:v>
                </c:pt>
                <c:pt idx="679">
                  <c:v>124.317093</c:v>
                </c:pt>
                <c:pt idx="680">
                  <c:v>124.457249</c:v>
                </c:pt>
                <c:pt idx="681">
                  <c:v>124.59740499999999</c:v>
                </c:pt>
                <c:pt idx="682">
                  <c:v>124.737562</c:v>
                </c:pt>
                <c:pt idx="683">
                  <c:v>124.877718</c:v>
                </c:pt>
                <c:pt idx="684">
                  <c:v>125.01787400000001</c:v>
                </c:pt>
                <c:pt idx="685">
                  <c:v>125.15803</c:v>
                </c:pt>
                <c:pt idx="686">
                  <c:v>125.298186</c:v>
                </c:pt>
                <c:pt idx="687">
                  <c:v>125.43834200000001</c:v>
                </c:pt>
                <c:pt idx="688">
                  <c:v>125.578498</c:v>
                </c:pt>
                <c:pt idx="689">
                  <c:v>125.718655</c:v>
                </c:pt>
                <c:pt idx="690">
                  <c:v>125.858811</c:v>
                </c:pt>
                <c:pt idx="691">
                  <c:v>125.99896699999999</c:v>
                </c:pt>
                <c:pt idx="692">
                  <c:v>126.139123</c:v>
                </c:pt>
                <c:pt idx="693">
                  <c:v>126.279279</c:v>
                </c:pt>
                <c:pt idx="694">
                  <c:v>126.41943499999999</c:v>
                </c:pt>
                <c:pt idx="695">
                  <c:v>126.55959199999999</c:v>
                </c:pt>
                <c:pt idx="696">
                  <c:v>126.699748</c:v>
                </c:pt>
                <c:pt idx="697">
                  <c:v>126.839904</c:v>
                </c:pt>
                <c:pt idx="698">
                  <c:v>126.98005999999999</c:v>
                </c:pt>
                <c:pt idx="699">
                  <c:v>127.120216</c:v>
                </c:pt>
                <c:pt idx="700">
                  <c:v>127.260372</c:v>
                </c:pt>
                <c:pt idx="701">
                  <c:v>127.40052900000001</c:v>
                </c:pt>
                <c:pt idx="702">
                  <c:v>127.540685</c:v>
                </c:pt>
                <c:pt idx="703">
                  <c:v>127.680841</c:v>
                </c:pt>
                <c:pt idx="704">
                  <c:v>127.82099700000001</c:v>
                </c:pt>
                <c:pt idx="705">
                  <c:v>127.961153</c:v>
                </c:pt>
                <c:pt idx="706">
                  <c:v>128.10130899999999</c:v>
                </c:pt>
                <c:pt idx="707">
                  <c:v>128.24146500000001</c:v>
                </c:pt>
                <c:pt idx="708">
                  <c:v>128.38162199999999</c:v>
                </c:pt>
                <c:pt idx="709">
                  <c:v>128.52177800000001</c:v>
                </c:pt>
                <c:pt idx="710">
                  <c:v>128.661934</c:v>
                </c:pt>
                <c:pt idx="711">
                  <c:v>128.80208999999999</c:v>
                </c:pt>
                <c:pt idx="712">
                  <c:v>128.94224600000001</c:v>
                </c:pt>
                <c:pt idx="713">
                  <c:v>129.082402</c:v>
                </c:pt>
                <c:pt idx="714">
                  <c:v>129.22255899999999</c:v>
                </c:pt>
                <c:pt idx="715">
                  <c:v>129.36271500000001</c:v>
                </c:pt>
                <c:pt idx="716">
                  <c:v>129.502871</c:v>
                </c:pt>
                <c:pt idx="717">
                  <c:v>129.64302699999999</c:v>
                </c:pt>
                <c:pt idx="718">
                  <c:v>129.78318300000001</c:v>
                </c:pt>
                <c:pt idx="719">
                  <c:v>129.923339</c:v>
                </c:pt>
                <c:pt idx="720">
                  <c:v>130.06349499999999</c:v>
                </c:pt>
                <c:pt idx="721">
                  <c:v>130.20365200000001</c:v>
                </c:pt>
                <c:pt idx="722">
                  <c:v>130.343808</c:v>
                </c:pt>
                <c:pt idx="723">
                  <c:v>130.48396399999999</c:v>
                </c:pt>
                <c:pt idx="724">
                  <c:v>130.62412</c:v>
                </c:pt>
                <c:pt idx="725">
                  <c:v>130.764276</c:v>
                </c:pt>
                <c:pt idx="726">
                  <c:v>130.90443200000001</c:v>
                </c:pt>
                <c:pt idx="727">
                  <c:v>131.044589</c:v>
                </c:pt>
                <c:pt idx="728">
                  <c:v>131.18474499999999</c:v>
                </c:pt>
                <c:pt idx="729">
                  <c:v>131.32490100000001</c:v>
                </c:pt>
                <c:pt idx="730">
                  <c:v>131.465057</c:v>
                </c:pt>
                <c:pt idx="731">
                  <c:v>131.60521299999999</c:v>
                </c:pt>
                <c:pt idx="732">
                  <c:v>131.74536900000001</c:v>
                </c:pt>
                <c:pt idx="733">
                  <c:v>131.885526</c:v>
                </c:pt>
                <c:pt idx="734">
                  <c:v>132.02568199999999</c:v>
                </c:pt>
                <c:pt idx="735">
                  <c:v>132.16583800000001</c:v>
                </c:pt>
                <c:pt idx="736">
                  <c:v>132.305994</c:v>
                </c:pt>
                <c:pt idx="737">
                  <c:v>132.44614999999999</c:v>
                </c:pt>
                <c:pt idx="738">
                  <c:v>132.58630600000001</c:v>
                </c:pt>
                <c:pt idx="739">
                  <c:v>132.726462</c:v>
                </c:pt>
                <c:pt idx="740">
                  <c:v>132.86661899999999</c:v>
                </c:pt>
                <c:pt idx="741">
                  <c:v>133.006775</c:v>
                </c:pt>
                <c:pt idx="742">
                  <c:v>133.146931</c:v>
                </c:pt>
                <c:pt idx="743">
                  <c:v>133.28708700000001</c:v>
                </c:pt>
                <c:pt idx="744">
                  <c:v>133.427243</c:v>
                </c:pt>
                <c:pt idx="745">
                  <c:v>133.56739899999999</c:v>
                </c:pt>
                <c:pt idx="746">
                  <c:v>133.70755600000001</c:v>
                </c:pt>
                <c:pt idx="747">
                  <c:v>133.847712</c:v>
                </c:pt>
                <c:pt idx="748">
                  <c:v>133.98786799999999</c:v>
                </c:pt>
                <c:pt idx="749">
                  <c:v>134.12802400000001</c:v>
                </c:pt>
                <c:pt idx="750">
                  <c:v>134.26818</c:v>
                </c:pt>
                <c:pt idx="751">
                  <c:v>134.40833599999999</c:v>
                </c:pt>
                <c:pt idx="752">
                  <c:v>134.54849200000001</c:v>
                </c:pt>
                <c:pt idx="753">
                  <c:v>134.688649</c:v>
                </c:pt>
                <c:pt idx="754">
                  <c:v>134.82880499999999</c:v>
                </c:pt>
                <c:pt idx="755">
                  <c:v>134.96896100000001</c:v>
                </c:pt>
                <c:pt idx="756">
                  <c:v>135.109117</c:v>
                </c:pt>
                <c:pt idx="757">
                  <c:v>135.24927299999999</c:v>
                </c:pt>
                <c:pt idx="758">
                  <c:v>135.38942900000001</c:v>
                </c:pt>
                <c:pt idx="759">
                  <c:v>135.52958599999999</c:v>
                </c:pt>
                <c:pt idx="760">
                  <c:v>135.66974200000001</c:v>
                </c:pt>
                <c:pt idx="761">
                  <c:v>135.809898</c:v>
                </c:pt>
                <c:pt idx="762">
                  <c:v>135.95005399999999</c:v>
                </c:pt>
                <c:pt idx="763">
                  <c:v>136.09021000000001</c:v>
                </c:pt>
                <c:pt idx="764">
                  <c:v>136.230366</c:v>
                </c:pt>
                <c:pt idx="765">
                  <c:v>136.37052299999999</c:v>
                </c:pt>
                <c:pt idx="766">
                  <c:v>136.51067900000001</c:v>
                </c:pt>
                <c:pt idx="767">
                  <c:v>136.650835</c:v>
                </c:pt>
                <c:pt idx="768">
                  <c:v>136.79099099999999</c:v>
                </c:pt>
                <c:pt idx="769">
                  <c:v>136.93114700000001</c:v>
                </c:pt>
                <c:pt idx="770">
                  <c:v>137.071303</c:v>
                </c:pt>
                <c:pt idx="771">
                  <c:v>137.21145899999999</c:v>
                </c:pt>
                <c:pt idx="772">
                  <c:v>137.35161600000001</c:v>
                </c:pt>
                <c:pt idx="773">
                  <c:v>137.491772</c:v>
                </c:pt>
                <c:pt idx="774">
                  <c:v>137.63192799999999</c:v>
                </c:pt>
                <c:pt idx="775">
                  <c:v>137.77208400000001</c:v>
                </c:pt>
                <c:pt idx="776">
                  <c:v>137.91224</c:v>
                </c:pt>
                <c:pt idx="777">
                  <c:v>138.05239599999999</c:v>
                </c:pt>
                <c:pt idx="778">
                  <c:v>138.192553</c:v>
                </c:pt>
                <c:pt idx="779">
                  <c:v>138.33270899999999</c:v>
                </c:pt>
                <c:pt idx="780">
                  <c:v>138.47286500000001</c:v>
                </c:pt>
                <c:pt idx="781">
                  <c:v>138.613021</c:v>
                </c:pt>
                <c:pt idx="782">
                  <c:v>138.75317699999999</c:v>
                </c:pt>
                <c:pt idx="783">
                  <c:v>138.89333300000001</c:v>
                </c:pt>
                <c:pt idx="784">
                  <c:v>139.033489</c:v>
                </c:pt>
                <c:pt idx="785">
                  <c:v>139.17364599999999</c:v>
                </c:pt>
                <c:pt idx="786">
                  <c:v>139.31380200000001</c:v>
                </c:pt>
                <c:pt idx="787">
                  <c:v>139.453958</c:v>
                </c:pt>
                <c:pt idx="788">
                  <c:v>139.59411399999999</c:v>
                </c:pt>
                <c:pt idx="789">
                  <c:v>139.73427000000001</c:v>
                </c:pt>
                <c:pt idx="790">
                  <c:v>139.874426</c:v>
                </c:pt>
                <c:pt idx="791">
                  <c:v>140.01458299999999</c:v>
                </c:pt>
                <c:pt idx="792">
                  <c:v>140.15473900000001</c:v>
                </c:pt>
                <c:pt idx="793">
                  <c:v>140.294895</c:v>
                </c:pt>
                <c:pt idx="794">
                  <c:v>140.43505099999999</c:v>
                </c:pt>
                <c:pt idx="795">
                  <c:v>140.57520700000001</c:v>
                </c:pt>
                <c:pt idx="796">
                  <c:v>140.715363</c:v>
                </c:pt>
                <c:pt idx="797">
                  <c:v>140.85552000000001</c:v>
                </c:pt>
                <c:pt idx="798">
                  <c:v>140.995676</c:v>
                </c:pt>
                <c:pt idx="799">
                  <c:v>141.13583199999999</c:v>
                </c:pt>
                <c:pt idx="800">
                  <c:v>141.27598800000001</c:v>
                </c:pt>
                <c:pt idx="801">
                  <c:v>141.416144</c:v>
                </c:pt>
                <c:pt idx="802">
                  <c:v>141.55629999999999</c:v>
                </c:pt>
                <c:pt idx="803">
                  <c:v>141.69645600000001</c:v>
                </c:pt>
                <c:pt idx="804">
                  <c:v>141.836613</c:v>
                </c:pt>
                <c:pt idx="805">
                  <c:v>141.97676899999999</c:v>
                </c:pt>
                <c:pt idx="806">
                  <c:v>142.11692500000001</c:v>
                </c:pt>
                <c:pt idx="807">
                  <c:v>142.257081</c:v>
                </c:pt>
                <c:pt idx="808">
                  <c:v>142.39723699999999</c:v>
                </c:pt>
                <c:pt idx="809">
                  <c:v>142.53739300000001</c:v>
                </c:pt>
                <c:pt idx="810">
                  <c:v>142.67755</c:v>
                </c:pt>
                <c:pt idx="811">
                  <c:v>142.81770599999999</c:v>
                </c:pt>
                <c:pt idx="812">
                  <c:v>142.95786200000001</c:v>
                </c:pt>
                <c:pt idx="813">
                  <c:v>143.098018</c:v>
                </c:pt>
                <c:pt idx="814">
                  <c:v>143.23817399999999</c:v>
                </c:pt>
                <c:pt idx="815">
                  <c:v>143.37833000000001</c:v>
                </c:pt>
                <c:pt idx="816">
                  <c:v>143.518486</c:v>
                </c:pt>
                <c:pt idx="817">
                  <c:v>143.65864300000001</c:v>
                </c:pt>
                <c:pt idx="818">
                  <c:v>143.798799</c:v>
                </c:pt>
                <c:pt idx="819">
                  <c:v>143.93895499999999</c:v>
                </c:pt>
                <c:pt idx="820">
                  <c:v>144.07911100000001</c:v>
                </c:pt>
                <c:pt idx="821">
                  <c:v>144.219267</c:v>
                </c:pt>
                <c:pt idx="822">
                  <c:v>144.35942299999999</c:v>
                </c:pt>
                <c:pt idx="823">
                  <c:v>144.49958000000001</c:v>
                </c:pt>
                <c:pt idx="824">
                  <c:v>144.639736</c:v>
                </c:pt>
                <c:pt idx="825">
                  <c:v>144.77989199999999</c:v>
                </c:pt>
                <c:pt idx="826">
                  <c:v>144.92004800000001</c:v>
                </c:pt>
                <c:pt idx="827">
                  <c:v>145.060204</c:v>
                </c:pt>
                <c:pt idx="828">
                  <c:v>145.20035999999999</c:v>
                </c:pt>
                <c:pt idx="829">
                  <c:v>145.34051700000001</c:v>
                </c:pt>
                <c:pt idx="830">
                  <c:v>145.480673</c:v>
                </c:pt>
                <c:pt idx="831">
                  <c:v>145.62082899999999</c:v>
                </c:pt>
                <c:pt idx="832">
                  <c:v>145.76098500000001</c:v>
                </c:pt>
                <c:pt idx="833">
                  <c:v>145.901141</c:v>
                </c:pt>
                <c:pt idx="834">
                  <c:v>146.04129699999999</c:v>
                </c:pt>
                <c:pt idx="835">
                  <c:v>146.181453</c:v>
                </c:pt>
                <c:pt idx="836">
                  <c:v>146.32160999999999</c:v>
                </c:pt>
                <c:pt idx="837">
                  <c:v>146.46176600000001</c:v>
                </c:pt>
                <c:pt idx="838">
                  <c:v>146.601922</c:v>
                </c:pt>
                <c:pt idx="839">
                  <c:v>146.74207799999999</c:v>
                </c:pt>
                <c:pt idx="840">
                  <c:v>146.88223400000001</c:v>
                </c:pt>
                <c:pt idx="841">
                  <c:v>147.02239</c:v>
                </c:pt>
                <c:pt idx="842">
                  <c:v>147.16254699999999</c:v>
                </c:pt>
                <c:pt idx="843">
                  <c:v>147.30270300000001</c:v>
                </c:pt>
                <c:pt idx="844">
                  <c:v>147.442859</c:v>
                </c:pt>
                <c:pt idx="845">
                  <c:v>147.58301499999999</c:v>
                </c:pt>
                <c:pt idx="846">
                  <c:v>147.72317100000001</c:v>
                </c:pt>
                <c:pt idx="847">
                  <c:v>147.863327</c:v>
                </c:pt>
                <c:pt idx="848">
                  <c:v>148.00348299999999</c:v>
                </c:pt>
                <c:pt idx="849">
                  <c:v>148.14364</c:v>
                </c:pt>
                <c:pt idx="850">
                  <c:v>148.283796</c:v>
                </c:pt>
                <c:pt idx="851">
                  <c:v>148.42395200000001</c:v>
                </c:pt>
                <c:pt idx="852">
                  <c:v>148.564108</c:v>
                </c:pt>
                <c:pt idx="853">
                  <c:v>148.70426399999999</c:v>
                </c:pt>
                <c:pt idx="854">
                  <c:v>148.84442000000001</c:v>
                </c:pt>
                <c:pt idx="855">
                  <c:v>148.984577</c:v>
                </c:pt>
                <c:pt idx="856">
                  <c:v>149.12473299999999</c:v>
                </c:pt>
                <c:pt idx="857">
                  <c:v>149.26488900000001</c:v>
                </c:pt>
                <c:pt idx="858">
                  <c:v>149.405045</c:v>
                </c:pt>
                <c:pt idx="859">
                  <c:v>149.54520099999999</c:v>
                </c:pt>
                <c:pt idx="860">
                  <c:v>149.68535700000001</c:v>
                </c:pt>
                <c:pt idx="861">
                  <c:v>149.825514</c:v>
                </c:pt>
                <c:pt idx="862">
                  <c:v>149.96566999999999</c:v>
                </c:pt>
                <c:pt idx="863">
                  <c:v>150.10582600000001</c:v>
                </c:pt>
                <c:pt idx="864">
                  <c:v>150.245982</c:v>
                </c:pt>
                <c:pt idx="865">
                  <c:v>150.38613799999999</c:v>
                </c:pt>
                <c:pt idx="866">
                  <c:v>150.52629400000001</c:v>
                </c:pt>
                <c:pt idx="867">
                  <c:v>150.66645</c:v>
                </c:pt>
                <c:pt idx="868">
                  <c:v>150.80660700000001</c:v>
                </c:pt>
                <c:pt idx="869">
                  <c:v>150.946763</c:v>
                </c:pt>
                <c:pt idx="870">
                  <c:v>151.08691899999999</c:v>
                </c:pt>
                <c:pt idx="871">
                  <c:v>151.22707500000001</c:v>
                </c:pt>
                <c:pt idx="872">
                  <c:v>151.367231</c:v>
                </c:pt>
                <c:pt idx="873">
                  <c:v>151.50738699999999</c:v>
                </c:pt>
                <c:pt idx="874">
                  <c:v>151.64754400000001</c:v>
                </c:pt>
                <c:pt idx="875">
                  <c:v>151.7877</c:v>
                </c:pt>
                <c:pt idx="876">
                  <c:v>151.92785599999999</c:v>
                </c:pt>
                <c:pt idx="877">
                  <c:v>152.06801200000001</c:v>
                </c:pt>
                <c:pt idx="878">
                  <c:v>152.208168</c:v>
                </c:pt>
                <c:pt idx="879">
                  <c:v>152.34832399999999</c:v>
                </c:pt>
                <c:pt idx="880">
                  <c:v>152.48848000000001</c:v>
                </c:pt>
                <c:pt idx="881">
                  <c:v>152.628637</c:v>
                </c:pt>
                <c:pt idx="882">
                  <c:v>152.76879299999999</c:v>
                </c:pt>
                <c:pt idx="883">
                  <c:v>152.90894900000001</c:v>
                </c:pt>
                <c:pt idx="884">
                  <c:v>153.049105</c:v>
                </c:pt>
                <c:pt idx="885">
                  <c:v>153.18926099999999</c:v>
                </c:pt>
                <c:pt idx="886">
                  <c:v>153.32941700000001</c:v>
                </c:pt>
                <c:pt idx="887">
                  <c:v>153.46957399999999</c:v>
                </c:pt>
                <c:pt idx="888">
                  <c:v>153.60973000000001</c:v>
                </c:pt>
                <c:pt idx="889">
                  <c:v>153.749886</c:v>
                </c:pt>
                <c:pt idx="890">
                  <c:v>153.89004199999999</c:v>
                </c:pt>
                <c:pt idx="891">
                  <c:v>154.03019800000001</c:v>
                </c:pt>
                <c:pt idx="892">
                  <c:v>154.170354</c:v>
                </c:pt>
                <c:pt idx="893">
                  <c:v>154.31051099999999</c:v>
                </c:pt>
                <c:pt idx="894">
                  <c:v>154.45066700000001</c:v>
                </c:pt>
                <c:pt idx="895">
                  <c:v>154.590823</c:v>
                </c:pt>
                <c:pt idx="896">
                  <c:v>154.73097899999999</c:v>
                </c:pt>
                <c:pt idx="897">
                  <c:v>154.87113500000001</c:v>
                </c:pt>
                <c:pt idx="898">
                  <c:v>155.011291</c:v>
                </c:pt>
                <c:pt idx="899">
                  <c:v>155.15144699999999</c:v>
                </c:pt>
                <c:pt idx="900">
                  <c:v>155.29160400000001</c:v>
                </c:pt>
                <c:pt idx="901">
                  <c:v>155.43176</c:v>
                </c:pt>
                <c:pt idx="902">
                  <c:v>155.57191599999999</c:v>
                </c:pt>
                <c:pt idx="903">
                  <c:v>155.71207200000001</c:v>
                </c:pt>
                <c:pt idx="904">
                  <c:v>155.852228</c:v>
                </c:pt>
                <c:pt idx="905">
                  <c:v>155.99238399999999</c:v>
                </c:pt>
                <c:pt idx="906">
                  <c:v>156.132541</c:v>
                </c:pt>
                <c:pt idx="907">
                  <c:v>156.27269699999999</c:v>
                </c:pt>
                <c:pt idx="908">
                  <c:v>156.41285300000001</c:v>
                </c:pt>
                <c:pt idx="909">
                  <c:v>156.553009</c:v>
                </c:pt>
                <c:pt idx="910">
                  <c:v>156.69316499999999</c:v>
                </c:pt>
                <c:pt idx="911">
                  <c:v>156.83332100000001</c:v>
                </c:pt>
                <c:pt idx="912">
                  <c:v>156.973477</c:v>
                </c:pt>
                <c:pt idx="913">
                  <c:v>157.11363399999999</c:v>
                </c:pt>
                <c:pt idx="914">
                  <c:v>157.25379000000001</c:v>
                </c:pt>
                <c:pt idx="915">
                  <c:v>157.393946</c:v>
                </c:pt>
                <c:pt idx="916">
                  <c:v>157.53410199999999</c:v>
                </c:pt>
                <c:pt idx="917">
                  <c:v>157.67425800000001</c:v>
                </c:pt>
                <c:pt idx="918">
                  <c:v>157.814414</c:v>
                </c:pt>
                <c:pt idx="919">
                  <c:v>157.95457099999999</c:v>
                </c:pt>
                <c:pt idx="920">
                  <c:v>158.09472700000001</c:v>
                </c:pt>
                <c:pt idx="921">
                  <c:v>158.234883</c:v>
                </c:pt>
                <c:pt idx="922">
                  <c:v>158.37503899999999</c:v>
                </c:pt>
                <c:pt idx="923">
                  <c:v>158.51519500000001</c:v>
                </c:pt>
                <c:pt idx="924">
                  <c:v>158.655351</c:v>
                </c:pt>
                <c:pt idx="925">
                  <c:v>158.79550800000001</c:v>
                </c:pt>
                <c:pt idx="926">
                  <c:v>158.935664</c:v>
                </c:pt>
                <c:pt idx="927">
                  <c:v>159.07581999999999</c:v>
                </c:pt>
                <c:pt idx="928">
                  <c:v>159.21597600000001</c:v>
                </c:pt>
                <c:pt idx="929">
                  <c:v>159.356132</c:v>
                </c:pt>
                <c:pt idx="930">
                  <c:v>159.49628799999999</c:v>
                </c:pt>
                <c:pt idx="931">
                  <c:v>159.63644400000001</c:v>
                </c:pt>
                <c:pt idx="932">
                  <c:v>159.776601</c:v>
                </c:pt>
                <c:pt idx="933">
                  <c:v>159.91675699999999</c:v>
                </c:pt>
                <c:pt idx="934">
                  <c:v>160.05691300000001</c:v>
                </c:pt>
                <c:pt idx="935">
                  <c:v>160.197069</c:v>
                </c:pt>
                <c:pt idx="936">
                  <c:v>160.33722499999999</c:v>
                </c:pt>
                <c:pt idx="937">
                  <c:v>160.47738100000001</c:v>
                </c:pt>
                <c:pt idx="938">
                  <c:v>160.617538</c:v>
                </c:pt>
                <c:pt idx="939">
                  <c:v>160.75769399999999</c:v>
                </c:pt>
                <c:pt idx="940">
                  <c:v>160.89785000000001</c:v>
                </c:pt>
                <c:pt idx="941">
                  <c:v>161.038006</c:v>
                </c:pt>
                <c:pt idx="942">
                  <c:v>161.17816199999999</c:v>
                </c:pt>
                <c:pt idx="943">
                  <c:v>161.318318</c:v>
                </c:pt>
                <c:pt idx="944">
                  <c:v>161.458474</c:v>
                </c:pt>
                <c:pt idx="945">
                  <c:v>161.59863100000001</c:v>
                </c:pt>
                <c:pt idx="946">
                  <c:v>161.738787</c:v>
                </c:pt>
                <c:pt idx="947">
                  <c:v>161.87894299999999</c:v>
                </c:pt>
                <c:pt idx="948">
                  <c:v>162.01909900000001</c:v>
                </c:pt>
                <c:pt idx="949">
                  <c:v>162.159255</c:v>
                </c:pt>
                <c:pt idx="950">
                  <c:v>162.29941099999999</c:v>
                </c:pt>
                <c:pt idx="951">
                  <c:v>162.43956800000001</c:v>
                </c:pt>
                <c:pt idx="952">
                  <c:v>162.579724</c:v>
                </c:pt>
                <c:pt idx="953">
                  <c:v>162.71987999999999</c:v>
                </c:pt>
                <c:pt idx="954">
                  <c:v>162.86003600000001</c:v>
                </c:pt>
                <c:pt idx="955">
                  <c:v>163.000192</c:v>
                </c:pt>
                <c:pt idx="956">
                  <c:v>163.14034799999999</c:v>
                </c:pt>
                <c:pt idx="957">
                  <c:v>163.28050500000001</c:v>
                </c:pt>
                <c:pt idx="958">
                  <c:v>163.420661</c:v>
                </c:pt>
                <c:pt idx="959">
                  <c:v>163.56081699999999</c:v>
                </c:pt>
                <c:pt idx="960">
                  <c:v>163.700973</c:v>
                </c:pt>
                <c:pt idx="961">
                  <c:v>163.841129</c:v>
                </c:pt>
                <c:pt idx="962">
                  <c:v>163.98128500000001</c:v>
                </c:pt>
                <c:pt idx="963">
                  <c:v>164.121441</c:v>
                </c:pt>
                <c:pt idx="964">
                  <c:v>164.26159799999999</c:v>
                </c:pt>
                <c:pt idx="965">
                  <c:v>164.40175400000001</c:v>
                </c:pt>
                <c:pt idx="966">
                  <c:v>164.54191</c:v>
                </c:pt>
                <c:pt idx="967">
                  <c:v>164.68206599999999</c:v>
                </c:pt>
                <c:pt idx="968">
                  <c:v>164.82222200000001</c:v>
                </c:pt>
                <c:pt idx="969">
                  <c:v>164.962378</c:v>
                </c:pt>
                <c:pt idx="970">
                  <c:v>165.10253499999999</c:v>
                </c:pt>
                <c:pt idx="971">
                  <c:v>165.24269100000001</c:v>
                </c:pt>
                <c:pt idx="972">
                  <c:v>165.382847</c:v>
                </c:pt>
                <c:pt idx="973">
                  <c:v>165.52300299999999</c:v>
                </c:pt>
                <c:pt idx="974">
                  <c:v>165.66315900000001</c:v>
                </c:pt>
                <c:pt idx="975">
                  <c:v>165.803315</c:v>
                </c:pt>
                <c:pt idx="976">
                  <c:v>165.94347099999999</c:v>
                </c:pt>
                <c:pt idx="977">
                  <c:v>166.083628</c:v>
                </c:pt>
                <c:pt idx="978">
                  <c:v>166.22378399999999</c:v>
                </c:pt>
                <c:pt idx="979">
                  <c:v>166.36394000000001</c:v>
                </c:pt>
                <c:pt idx="980">
                  <c:v>166.504096</c:v>
                </c:pt>
                <c:pt idx="981">
                  <c:v>166.64425199999999</c:v>
                </c:pt>
                <c:pt idx="982">
                  <c:v>166.78440800000001</c:v>
                </c:pt>
                <c:pt idx="983">
                  <c:v>166.924565</c:v>
                </c:pt>
                <c:pt idx="984">
                  <c:v>167.06472099999999</c:v>
                </c:pt>
                <c:pt idx="985">
                  <c:v>167.20487700000001</c:v>
                </c:pt>
                <c:pt idx="986">
                  <c:v>167.345033</c:v>
                </c:pt>
                <c:pt idx="987">
                  <c:v>167.48518899999999</c:v>
                </c:pt>
                <c:pt idx="988">
                  <c:v>167.62534500000001</c:v>
                </c:pt>
                <c:pt idx="989">
                  <c:v>167.765502</c:v>
                </c:pt>
                <c:pt idx="990">
                  <c:v>167.90565799999999</c:v>
                </c:pt>
                <c:pt idx="991">
                  <c:v>168.04581400000001</c:v>
                </c:pt>
                <c:pt idx="992">
                  <c:v>168.18597</c:v>
                </c:pt>
                <c:pt idx="993">
                  <c:v>168.32612599999999</c:v>
                </c:pt>
                <c:pt idx="994">
                  <c:v>168.46628200000001</c:v>
                </c:pt>
                <c:pt idx="995">
                  <c:v>168.606438</c:v>
                </c:pt>
                <c:pt idx="996">
                  <c:v>168.74659500000001</c:v>
                </c:pt>
                <c:pt idx="997">
                  <c:v>168.886751</c:v>
                </c:pt>
                <c:pt idx="998">
                  <c:v>169.02690699999999</c:v>
                </c:pt>
                <c:pt idx="999">
                  <c:v>169.16706300000001</c:v>
                </c:pt>
                <c:pt idx="1000">
                  <c:v>169.307219</c:v>
                </c:pt>
                <c:pt idx="1001">
                  <c:v>169.44737499999999</c:v>
                </c:pt>
                <c:pt idx="1002">
                  <c:v>169.58753200000001</c:v>
                </c:pt>
                <c:pt idx="1003">
                  <c:v>169.727688</c:v>
                </c:pt>
                <c:pt idx="1004">
                  <c:v>169.86784399999999</c:v>
                </c:pt>
                <c:pt idx="1005">
                  <c:v>170.00800000000001</c:v>
                </c:pt>
              </c:numCache>
            </c:numRef>
          </c:xVal>
          <c:yVal>
            <c:numRef>
              <c:f>Sheet1!$E$2:$E$1007</c:f>
              <c:numCache>
                <c:formatCode>General</c:formatCode>
                <c:ptCount val="1006"/>
                <c:pt idx="6">
                  <c:v>1</c:v>
                </c:pt>
                <c:pt idx="7">
                  <c:v>1.000189</c:v>
                </c:pt>
                <c:pt idx="8">
                  <c:v>1.00038</c:v>
                </c:pt>
                <c:pt idx="9">
                  <c:v>1.0005729999999999</c:v>
                </c:pt>
                <c:pt idx="10">
                  <c:v>1.000766</c:v>
                </c:pt>
                <c:pt idx="11">
                  <c:v>1.0009619999999999</c:v>
                </c:pt>
                <c:pt idx="12">
                  <c:v>1.0011589999999999</c:v>
                </c:pt>
                <c:pt idx="13">
                  <c:v>1.0013570000000001</c:v>
                </c:pt>
                <c:pt idx="14">
                  <c:v>1.001557</c:v>
                </c:pt>
                <c:pt idx="15">
                  <c:v>1.0017579999999999</c:v>
                </c:pt>
                <c:pt idx="16">
                  <c:v>1.0019610000000001</c:v>
                </c:pt>
                <c:pt idx="17">
                  <c:v>1.002165</c:v>
                </c:pt>
                <c:pt idx="18">
                  <c:v>1.0023709999999999</c:v>
                </c:pt>
                <c:pt idx="19">
                  <c:v>1.002578</c:v>
                </c:pt>
                <c:pt idx="20">
                  <c:v>1.0027870000000001</c:v>
                </c:pt>
                <c:pt idx="21">
                  <c:v>1.0029969999999999</c:v>
                </c:pt>
                <c:pt idx="22">
                  <c:v>1.003209</c:v>
                </c:pt>
                <c:pt idx="23">
                  <c:v>1.003422</c:v>
                </c:pt>
                <c:pt idx="24">
                  <c:v>1.0036369999999999</c:v>
                </c:pt>
                <c:pt idx="25">
                  <c:v>1.0038530000000001</c:v>
                </c:pt>
                <c:pt idx="26">
                  <c:v>1.0040709999999999</c:v>
                </c:pt>
                <c:pt idx="27">
                  <c:v>1.0042899999999999</c:v>
                </c:pt>
                <c:pt idx="28">
                  <c:v>1.0045109999999999</c:v>
                </c:pt>
                <c:pt idx="29">
                  <c:v>1.0047330000000001</c:v>
                </c:pt>
                <c:pt idx="30">
                  <c:v>1.004956</c:v>
                </c:pt>
                <c:pt idx="31">
                  <c:v>1.005182</c:v>
                </c:pt>
                <c:pt idx="32">
                  <c:v>1.0054080000000001</c:v>
                </c:pt>
                <c:pt idx="33">
                  <c:v>1.005636</c:v>
                </c:pt>
                <c:pt idx="34">
                  <c:v>1.0058659999999999</c:v>
                </c:pt>
                <c:pt idx="35">
                  <c:v>1.006097</c:v>
                </c:pt>
                <c:pt idx="36">
                  <c:v>1.0063299999999999</c:v>
                </c:pt>
                <c:pt idx="37">
                  <c:v>1.006564</c:v>
                </c:pt>
                <c:pt idx="38">
                  <c:v>1.006799</c:v>
                </c:pt>
                <c:pt idx="39">
                  <c:v>1.007037</c:v>
                </c:pt>
                <c:pt idx="40">
                  <c:v>1.0072749999999999</c:v>
                </c:pt>
                <c:pt idx="41">
                  <c:v>1.0075149999999999</c:v>
                </c:pt>
                <c:pt idx="42">
                  <c:v>1.007757</c:v>
                </c:pt>
                <c:pt idx="43">
                  <c:v>1.008</c:v>
                </c:pt>
                <c:pt idx="44">
                  <c:v>1.0082439999999999</c:v>
                </c:pt>
                <c:pt idx="45">
                  <c:v>1.0084900000000001</c:v>
                </c:pt>
                <c:pt idx="46">
                  <c:v>1.0087379999999999</c:v>
                </c:pt>
                <c:pt idx="47">
                  <c:v>1.0089870000000001</c:v>
                </c:pt>
                <c:pt idx="48">
                  <c:v>1.0092369999999999</c:v>
                </c:pt>
                <c:pt idx="49">
                  <c:v>1.00949</c:v>
                </c:pt>
                <c:pt idx="50">
                  <c:v>1.0097430000000001</c:v>
                </c:pt>
                <c:pt idx="51">
                  <c:v>1.009998</c:v>
                </c:pt>
                <c:pt idx="52">
                  <c:v>1.010254</c:v>
                </c:pt>
                <c:pt idx="53">
                  <c:v>1.0105120000000001</c:v>
                </c:pt>
                <c:pt idx="54">
                  <c:v>1.010772</c:v>
                </c:pt>
                <c:pt idx="55">
                  <c:v>1.0110330000000001</c:v>
                </c:pt>
                <c:pt idx="56">
                  <c:v>1.0112950000000001</c:v>
                </c:pt>
                <c:pt idx="57">
                  <c:v>1.0115590000000001</c:v>
                </c:pt>
                <c:pt idx="58">
                  <c:v>1.011825</c:v>
                </c:pt>
                <c:pt idx="59">
                  <c:v>1.012092</c:v>
                </c:pt>
                <c:pt idx="60">
                  <c:v>1.0123599999999999</c:v>
                </c:pt>
                <c:pt idx="61">
                  <c:v>1.0126299999999999</c:v>
                </c:pt>
                <c:pt idx="62">
                  <c:v>1.0129010000000001</c:v>
                </c:pt>
                <c:pt idx="63">
                  <c:v>1.013174</c:v>
                </c:pt>
                <c:pt idx="64">
                  <c:v>1.0134479999999999</c:v>
                </c:pt>
                <c:pt idx="65">
                  <c:v>1.0137240000000001</c:v>
                </c:pt>
                <c:pt idx="66">
                  <c:v>1.0140020000000001</c:v>
                </c:pt>
                <c:pt idx="67">
                  <c:v>1.014281</c:v>
                </c:pt>
                <c:pt idx="68">
                  <c:v>1.014561</c:v>
                </c:pt>
                <c:pt idx="69">
                  <c:v>1.0148429999999999</c:v>
                </c:pt>
                <c:pt idx="70">
                  <c:v>1.015126</c:v>
                </c:pt>
                <c:pt idx="71">
                  <c:v>1.0154110000000001</c:v>
                </c:pt>
                <c:pt idx="72">
                  <c:v>1.0156970000000001</c:v>
                </c:pt>
                <c:pt idx="73">
                  <c:v>1.0159849999999999</c:v>
                </c:pt>
                <c:pt idx="74">
                  <c:v>1.0162739999999999</c:v>
                </c:pt>
                <c:pt idx="75">
                  <c:v>1.0165649999999999</c:v>
                </c:pt>
                <c:pt idx="76">
                  <c:v>1.0168569999999999</c:v>
                </c:pt>
                <c:pt idx="77">
                  <c:v>1.0171509999999999</c:v>
                </c:pt>
                <c:pt idx="78">
                  <c:v>1.0174460000000001</c:v>
                </c:pt>
                <c:pt idx="79">
                  <c:v>1.0177430000000001</c:v>
                </c:pt>
                <c:pt idx="80">
                  <c:v>1.018041</c:v>
                </c:pt>
                <c:pt idx="81">
                  <c:v>1.01834</c:v>
                </c:pt>
                <c:pt idx="82">
                  <c:v>1.0186409999999999</c:v>
                </c:pt>
                <c:pt idx="83">
                  <c:v>1.0189429999999999</c:v>
                </c:pt>
                <c:pt idx="84">
                  <c:v>1.0192460000000001</c:v>
                </c:pt>
                <c:pt idx="85">
                  <c:v>1.0195510000000001</c:v>
                </c:pt>
                <c:pt idx="86">
                  <c:v>1.019857</c:v>
                </c:pt>
                <c:pt idx="87">
                  <c:v>1.0201640000000001</c:v>
                </c:pt>
                <c:pt idx="88">
                  <c:v>1.020473</c:v>
                </c:pt>
                <c:pt idx="89">
                  <c:v>1.020783</c:v>
                </c:pt>
                <c:pt idx="90">
                  <c:v>1.0210939999999999</c:v>
                </c:pt>
                <c:pt idx="91">
                  <c:v>1.021407</c:v>
                </c:pt>
                <c:pt idx="92">
                  <c:v>1.0217210000000001</c:v>
                </c:pt>
                <c:pt idx="93">
                  <c:v>1.0220370000000001</c:v>
                </c:pt>
                <c:pt idx="94">
                  <c:v>1.022354</c:v>
                </c:pt>
                <c:pt idx="95">
                  <c:v>1.022672</c:v>
                </c:pt>
                <c:pt idx="96">
                  <c:v>1.022991</c:v>
                </c:pt>
                <c:pt idx="97">
                  <c:v>1.023312</c:v>
                </c:pt>
                <c:pt idx="98">
                  <c:v>1.0236339999999999</c:v>
                </c:pt>
                <c:pt idx="99">
                  <c:v>1.0239579999999999</c:v>
                </c:pt>
                <c:pt idx="100">
                  <c:v>1.0242830000000001</c:v>
                </c:pt>
                <c:pt idx="101">
                  <c:v>1.0246090000000001</c:v>
                </c:pt>
                <c:pt idx="102">
                  <c:v>1.024937</c:v>
                </c:pt>
                <c:pt idx="103">
                  <c:v>1.025266</c:v>
                </c:pt>
                <c:pt idx="104">
                  <c:v>1.025596</c:v>
                </c:pt>
                <c:pt idx="105">
                  <c:v>1.025928</c:v>
                </c:pt>
                <c:pt idx="106">
                  <c:v>1.0262610000000001</c:v>
                </c:pt>
                <c:pt idx="107">
                  <c:v>1.0265949999999999</c:v>
                </c:pt>
                <c:pt idx="108">
                  <c:v>1.026931</c:v>
                </c:pt>
                <c:pt idx="109">
                  <c:v>1.0272680000000001</c:v>
                </c:pt>
                <c:pt idx="110">
                  <c:v>1.0276069999999999</c:v>
                </c:pt>
                <c:pt idx="111">
                  <c:v>1.027946</c:v>
                </c:pt>
                <c:pt idx="112">
                  <c:v>1.028287</c:v>
                </c:pt>
                <c:pt idx="113">
                  <c:v>1.0286299999999999</c:v>
                </c:pt>
                <c:pt idx="114">
                  <c:v>1.0289740000000001</c:v>
                </c:pt>
                <c:pt idx="115">
                  <c:v>1.0293190000000001</c:v>
                </c:pt>
                <c:pt idx="116">
                  <c:v>1.0296650000000001</c:v>
                </c:pt>
                <c:pt idx="117">
                  <c:v>1.0300130000000001</c:v>
                </c:pt>
                <c:pt idx="118">
                  <c:v>1.0303629999999999</c:v>
                </c:pt>
                <c:pt idx="119">
                  <c:v>1.030713</c:v>
                </c:pt>
                <c:pt idx="120">
                  <c:v>1.0310649999999999</c:v>
                </c:pt>
                <c:pt idx="121">
                  <c:v>1.0314179999999999</c:v>
                </c:pt>
                <c:pt idx="122">
                  <c:v>1.0317730000000001</c:v>
                </c:pt>
                <c:pt idx="123">
                  <c:v>1.0321290000000001</c:v>
                </c:pt>
                <c:pt idx="124">
                  <c:v>1.032486</c:v>
                </c:pt>
                <c:pt idx="125">
                  <c:v>1.032845</c:v>
                </c:pt>
                <c:pt idx="126">
                  <c:v>1.0332049999999999</c:v>
                </c:pt>
                <c:pt idx="127">
                  <c:v>1.033566</c:v>
                </c:pt>
                <c:pt idx="128">
                  <c:v>1.0339290000000001</c:v>
                </c:pt>
                <c:pt idx="129">
                  <c:v>1.0342929999999999</c:v>
                </c:pt>
                <c:pt idx="130">
                  <c:v>1.034659</c:v>
                </c:pt>
                <c:pt idx="131">
                  <c:v>1.0350250000000001</c:v>
                </c:pt>
                <c:pt idx="132">
                  <c:v>1.0353939999999999</c:v>
                </c:pt>
                <c:pt idx="133">
                  <c:v>1.035763</c:v>
                </c:pt>
                <c:pt idx="134">
                  <c:v>1.0361340000000001</c:v>
                </c:pt>
                <c:pt idx="135">
                  <c:v>1.0365059999999999</c:v>
                </c:pt>
                <c:pt idx="136">
                  <c:v>1.03688</c:v>
                </c:pt>
                <c:pt idx="137">
                  <c:v>1.037255</c:v>
                </c:pt>
                <c:pt idx="138">
                  <c:v>1.037631</c:v>
                </c:pt>
                <c:pt idx="139">
                  <c:v>1.038008</c:v>
                </c:pt>
                <c:pt idx="140">
                  <c:v>1.0383869999999999</c:v>
                </c:pt>
                <c:pt idx="141">
                  <c:v>1.0387679999999999</c:v>
                </c:pt>
                <c:pt idx="142">
                  <c:v>1.0391490000000001</c:v>
                </c:pt>
                <c:pt idx="143">
                  <c:v>1.0395319999999999</c:v>
                </c:pt>
                <c:pt idx="144">
                  <c:v>1.039917</c:v>
                </c:pt>
                <c:pt idx="145">
                  <c:v>1.0403020000000001</c:v>
                </c:pt>
                <c:pt idx="146">
                  <c:v>1.040689</c:v>
                </c:pt>
                <c:pt idx="147">
                  <c:v>1.0410779999999999</c:v>
                </c:pt>
                <c:pt idx="148">
                  <c:v>1.0414669999999999</c:v>
                </c:pt>
                <c:pt idx="149">
                  <c:v>1.041858</c:v>
                </c:pt>
                <c:pt idx="150">
                  <c:v>1.042251</c:v>
                </c:pt>
                <c:pt idx="151">
                  <c:v>1.042645</c:v>
                </c:pt>
                <c:pt idx="152">
                  <c:v>1.04304</c:v>
                </c:pt>
                <c:pt idx="153">
                  <c:v>1.043436</c:v>
                </c:pt>
                <c:pt idx="154">
                  <c:v>1.0438339999999999</c:v>
                </c:pt>
                <c:pt idx="155">
                  <c:v>1.044233</c:v>
                </c:pt>
                <c:pt idx="156">
                  <c:v>1.0446340000000001</c:v>
                </c:pt>
                <c:pt idx="157">
                  <c:v>1.0450360000000001</c:v>
                </c:pt>
                <c:pt idx="158">
                  <c:v>1.045439</c:v>
                </c:pt>
                <c:pt idx="159">
                  <c:v>1.045844</c:v>
                </c:pt>
                <c:pt idx="160">
                  <c:v>1.046249</c:v>
                </c:pt>
                <c:pt idx="161">
                  <c:v>1.0466569999999999</c:v>
                </c:pt>
                <c:pt idx="162">
                  <c:v>1.0470649999999999</c:v>
                </c:pt>
                <c:pt idx="163">
                  <c:v>1.0474749999999999</c:v>
                </c:pt>
                <c:pt idx="164">
                  <c:v>1.047887</c:v>
                </c:pt>
                <c:pt idx="165">
                  <c:v>1.0482990000000001</c:v>
                </c:pt>
                <c:pt idx="166">
                  <c:v>1.048713</c:v>
                </c:pt>
                <c:pt idx="167">
                  <c:v>1.049129</c:v>
                </c:pt>
                <c:pt idx="168">
                  <c:v>1.0495460000000001</c:v>
                </c:pt>
                <c:pt idx="169">
                  <c:v>1.0499639999999999</c:v>
                </c:pt>
                <c:pt idx="170">
                  <c:v>1.0503830000000001</c:v>
                </c:pt>
                <c:pt idx="171">
                  <c:v>1.0508040000000001</c:v>
                </c:pt>
                <c:pt idx="172">
                  <c:v>1.051226</c:v>
                </c:pt>
                <c:pt idx="173">
                  <c:v>1.0516490000000001</c:v>
                </c:pt>
                <c:pt idx="174">
                  <c:v>1.052074</c:v>
                </c:pt>
                <c:pt idx="175">
                  <c:v>1.0525</c:v>
                </c:pt>
                <c:pt idx="176">
                  <c:v>1.0529280000000001</c:v>
                </c:pt>
                <c:pt idx="177">
                  <c:v>1.0533570000000001</c:v>
                </c:pt>
                <c:pt idx="178">
                  <c:v>1.053787</c:v>
                </c:pt>
                <c:pt idx="179">
                  <c:v>1.054219</c:v>
                </c:pt>
                <c:pt idx="180">
                  <c:v>1.0546519999999999</c:v>
                </c:pt>
                <c:pt idx="181">
                  <c:v>1.055086</c:v>
                </c:pt>
                <c:pt idx="182">
                  <c:v>1.0555220000000001</c:v>
                </c:pt>
                <c:pt idx="183">
                  <c:v>1.0559590000000001</c:v>
                </c:pt>
                <c:pt idx="184">
                  <c:v>1.056397</c:v>
                </c:pt>
                <c:pt idx="185">
                  <c:v>1.056837</c:v>
                </c:pt>
                <c:pt idx="186">
                  <c:v>1.0572779999999999</c:v>
                </c:pt>
                <c:pt idx="187">
                  <c:v>1.05772</c:v>
                </c:pt>
                <c:pt idx="188">
                  <c:v>1.0581640000000001</c:v>
                </c:pt>
                <c:pt idx="189">
                  <c:v>1.0586089999999999</c:v>
                </c:pt>
                <c:pt idx="190">
                  <c:v>1.0590550000000001</c:v>
                </c:pt>
                <c:pt idx="191">
                  <c:v>1.0595030000000001</c:v>
                </c:pt>
                <c:pt idx="192">
                  <c:v>1.059952</c:v>
                </c:pt>
                <c:pt idx="193">
                  <c:v>1.060403</c:v>
                </c:pt>
                <c:pt idx="194">
                  <c:v>1.060854</c:v>
                </c:pt>
                <c:pt idx="195">
                  <c:v>1.0613079999999999</c:v>
                </c:pt>
                <c:pt idx="196">
                  <c:v>1.0617620000000001</c:v>
                </c:pt>
                <c:pt idx="197">
                  <c:v>1.0622180000000001</c:v>
                </c:pt>
                <c:pt idx="198">
                  <c:v>1.062675</c:v>
                </c:pt>
                <c:pt idx="199">
                  <c:v>1.063134</c:v>
                </c:pt>
                <c:pt idx="200">
                  <c:v>1.0635939999999999</c:v>
                </c:pt>
                <c:pt idx="201">
                  <c:v>1.064055</c:v>
                </c:pt>
                <c:pt idx="202">
                  <c:v>1.0645180000000001</c:v>
                </c:pt>
                <c:pt idx="203">
                  <c:v>1.0649820000000001</c:v>
                </c:pt>
                <c:pt idx="204">
                  <c:v>1.065447</c:v>
                </c:pt>
                <c:pt idx="205">
                  <c:v>1.065914</c:v>
                </c:pt>
                <c:pt idx="206">
                  <c:v>1.0663819999999999</c:v>
                </c:pt>
                <c:pt idx="207">
                  <c:v>1.066851</c:v>
                </c:pt>
                <c:pt idx="208">
                  <c:v>1.0673220000000001</c:v>
                </c:pt>
                <c:pt idx="209">
                  <c:v>1.0677939999999999</c:v>
                </c:pt>
                <c:pt idx="210">
                  <c:v>1.0682670000000001</c:v>
                </c:pt>
                <c:pt idx="211">
                  <c:v>1.0687420000000001</c:v>
                </c:pt>
                <c:pt idx="212">
                  <c:v>1.069218</c:v>
                </c:pt>
                <c:pt idx="213">
                  <c:v>1.069696</c:v>
                </c:pt>
                <c:pt idx="214">
                  <c:v>1.0701750000000001</c:v>
                </c:pt>
                <c:pt idx="215">
                  <c:v>1.0706549999999999</c:v>
                </c:pt>
                <c:pt idx="216">
                  <c:v>1.0711360000000001</c:v>
                </c:pt>
                <c:pt idx="217">
                  <c:v>1.0716190000000001</c:v>
                </c:pt>
                <c:pt idx="218">
                  <c:v>1.072103</c:v>
                </c:pt>
                <c:pt idx="219">
                  <c:v>1.072589</c:v>
                </c:pt>
                <c:pt idx="220">
                  <c:v>1.0730759999999999</c:v>
                </c:pt>
                <c:pt idx="221">
                  <c:v>1.0735650000000001</c:v>
                </c:pt>
                <c:pt idx="222">
                  <c:v>1.0740559999999999</c:v>
                </c:pt>
                <c:pt idx="223">
                  <c:v>1.074549</c:v>
                </c:pt>
                <c:pt idx="224">
                  <c:v>1.075045</c:v>
                </c:pt>
                <c:pt idx="225">
                  <c:v>1.0755440000000001</c:v>
                </c:pt>
                <c:pt idx="226">
                  <c:v>1.0760449999999999</c:v>
                </c:pt>
                <c:pt idx="227">
                  <c:v>1.0765480000000001</c:v>
                </c:pt>
                <c:pt idx="228">
                  <c:v>1.077054</c:v>
                </c:pt>
                <c:pt idx="229">
                  <c:v>1.0775619999999999</c:v>
                </c:pt>
                <c:pt idx="230">
                  <c:v>1.0780719999999999</c:v>
                </c:pt>
                <c:pt idx="231">
                  <c:v>1.0785849999999999</c:v>
                </c:pt>
                <c:pt idx="232">
                  <c:v>1.0791010000000001</c:v>
                </c:pt>
                <c:pt idx="233">
                  <c:v>1.0796190000000001</c:v>
                </c:pt>
                <c:pt idx="234">
                  <c:v>1.080139</c:v>
                </c:pt>
                <c:pt idx="235">
                  <c:v>1.080662</c:v>
                </c:pt>
                <c:pt idx="236">
                  <c:v>1.0811869999999999</c:v>
                </c:pt>
                <c:pt idx="237">
                  <c:v>1.0817140000000001</c:v>
                </c:pt>
                <c:pt idx="238">
                  <c:v>1.082244</c:v>
                </c:pt>
                <c:pt idx="239">
                  <c:v>1.0827770000000001</c:v>
                </c:pt>
                <c:pt idx="240">
                  <c:v>1.0833120000000001</c:v>
                </c:pt>
                <c:pt idx="241">
                  <c:v>1.0838490000000001</c:v>
                </c:pt>
                <c:pt idx="242">
                  <c:v>1.084389</c:v>
                </c:pt>
                <c:pt idx="243">
                  <c:v>1.0849310000000001</c:v>
                </c:pt>
                <c:pt idx="244">
                  <c:v>1.085475</c:v>
                </c:pt>
                <c:pt idx="245">
                  <c:v>1.086022</c:v>
                </c:pt>
                <c:pt idx="246">
                  <c:v>1.0865720000000001</c:v>
                </c:pt>
                <c:pt idx="247">
                  <c:v>1.087124</c:v>
                </c:pt>
                <c:pt idx="248">
                  <c:v>1.0876779999999999</c:v>
                </c:pt>
                <c:pt idx="249">
                  <c:v>1.0882350000000001</c:v>
                </c:pt>
                <c:pt idx="250">
                  <c:v>1.088794</c:v>
                </c:pt>
                <c:pt idx="251">
                  <c:v>1.0893550000000001</c:v>
                </c:pt>
                <c:pt idx="252">
                  <c:v>1.0899190000000001</c:v>
                </c:pt>
                <c:pt idx="253">
                  <c:v>1.0904860000000001</c:v>
                </c:pt>
                <c:pt idx="254">
                  <c:v>1.0910550000000001</c:v>
                </c:pt>
                <c:pt idx="255">
                  <c:v>1.091626</c:v>
                </c:pt>
                <c:pt idx="256">
                  <c:v>1.0922000000000001</c:v>
                </c:pt>
                <c:pt idx="257">
                  <c:v>1.092776</c:v>
                </c:pt>
                <c:pt idx="258">
                  <c:v>1.0933539999999999</c:v>
                </c:pt>
                <c:pt idx="259">
                  <c:v>1.0939350000000001</c:v>
                </c:pt>
                <c:pt idx="260">
                  <c:v>1.094519</c:v>
                </c:pt>
                <c:pt idx="261">
                  <c:v>1.095105</c:v>
                </c:pt>
                <c:pt idx="262">
                  <c:v>1.095693</c:v>
                </c:pt>
                <c:pt idx="263">
                  <c:v>1.096284</c:v>
                </c:pt>
                <c:pt idx="264">
                  <c:v>1.0968770000000001</c:v>
                </c:pt>
                <c:pt idx="265">
                  <c:v>1.097472</c:v>
                </c:pt>
                <c:pt idx="266">
                  <c:v>1.0980700000000001</c:v>
                </c:pt>
                <c:pt idx="267">
                  <c:v>1.098671</c:v>
                </c:pt>
                <c:pt idx="268">
                  <c:v>1.0992740000000001</c:v>
                </c:pt>
                <c:pt idx="269">
                  <c:v>1.0998790000000001</c:v>
                </c:pt>
                <c:pt idx="270">
                  <c:v>1.100487</c:v>
                </c:pt>
                <c:pt idx="271">
                  <c:v>1.101097</c:v>
                </c:pt>
                <c:pt idx="272">
                  <c:v>1.101709</c:v>
                </c:pt>
                <c:pt idx="273">
                  <c:v>1.1023240000000001</c:v>
                </c:pt>
                <c:pt idx="274">
                  <c:v>1.1029420000000001</c:v>
                </c:pt>
                <c:pt idx="275">
                  <c:v>1.1035619999999999</c:v>
                </c:pt>
                <c:pt idx="276">
                  <c:v>1.1041840000000001</c:v>
                </c:pt>
                <c:pt idx="277">
                  <c:v>1.1048089999999999</c:v>
                </c:pt>
                <c:pt idx="278">
                  <c:v>1.1054360000000001</c:v>
                </c:pt>
                <c:pt idx="279">
                  <c:v>1.1060650000000001</c:v>
                </c:pt>
                <c:pt idx="280">
                  <c:v>1.106697</c:v>
                </c:pt>
                <c:pt idx="281">
                  <c:v>1.107332</c:v>
                </c:pt>
                <c:pt idx="282">
                  <c:v>1.107969</c:v>
                </c:pt>
                <c:pt idx="283">
                  <c:v>1.108608</c:v>
                </c:pt>
                <c:pt idx="284">
                  <c:v>1.1092500000000001</c:v>
                </c:pt>
                <c:pt idx="285">
                  <c:v>1.1098939999999999</c:v>
                </c:pt>
                <c:pt idx="286">
                  <c:v>1.1105400000000001</c:v>
                </c:pt>
                <c:pt idx="287">
                  <c:v>1.111189</c:v>
                </c:pt>
                <c:pt idx="288">
                  <c:v>1.1118410000000001</c:v>
                </c:pt>
                <c:pt idx="289">
                  <c:v>1.112495</c:v>
                </c:pt>
                <c:pt idx="290">
                  <c:v>1.113151</c:v>
                </c:pt>
                <c:pt idx="291">
                  <c:v>1.11381</c:v>
                </c:pt>
                <c:pt idx="292">
                  <c:v>1.114471</c:v>
                </c:pt>
                <c:pt idx="293">
                  <c:v>1.1151340000000001</c:v>
                </c:pt>
                <c:pt idx="294">
                  <c:v>1.1157999999999999</c:v>
                </c:pt>
                <c:pt idx="295">
                  <c:v>1.1164689999999999</c:v>
                </c:pt>
                <c:pt idx="296">
                  <c:v>1.11714</c:v>
                </c:pt>
                <c:pt idx="297">
                  <c:v>1.1178129999999999</c:v>
                </c:pt>
                <c:pt idx="298">
                  <c:v>1.1184890000000001</c:v>
                </c:pt>
                <c:pt idx="299">
                  <c:v>1.119167</c:v>
                </c:pt>
                <c:pt idx="300">
                  <c:v>1.119847</c:v>
                </c:pt>
                <c:pt idx="301">
                  <c:v>1.12053</c:v>
                </c:pt>
                <c:pt idx="302">
                  <c:v>1.121216</c:v>
                </c:pt>
                <c:pt idx="303">
                  <c:v>1.121904</c:v>
                </c:pt>
                <c:pt idx="304">
                  <c:v>1.1225940000000001</c:v>
                </c:pt>
                <c:pt idx="305">
                  <c:v>1.1232869999999999</c:v>
                </c:pt>
                <c:pt idx="306">
                  <c:v>1.123982</c:v>
                </c:pt>
                <c:pt idx="307">
                  <c:v>1.124679</c:v>
                </c:pt>
                <c:pt idx="308">
                  <c:v>1.1253789999999999</c:v>
                </c:pt>
                <c:pt idx="309">
                  <c:v>1.126082</c:v>
                </c:pt>
                <c:pt idx="310">
                  <c:v>1.126787</c:v>
                </c:pt>
                <c:pt idx="311">
                  <c:v>1.127494</c:v>
                </c:pt>
                <c:pt idx="312">
                  <c:v>1.128204</c:v>
                </c:pt>
                <c:pt idx="313">
                  <c:v>1.128916</c:v>
                </c:pt>
                <c:pt idx="314">
                  <c:v>1.1296299999999999</c:v>
                </c:pt>
                <c:pt idx="315">
                  <c:v>1.130347</c:v>
                </c:pt>
                <c:pt idx="316">
                  <c:v>1.131067</c:v>
                </c:pt>
                <c:pt idx="317">
                  <c:v>1.1317889999999999</c:v>
                </c:pt>
                <c:pt idx="318">
                  <c:v>1.1325130000000001</c:v>
                </c:pt>
                <c:pt idx="319">
                  <c:v>1.13324</c:v>
                </c:pt>
                <c:pt idx="320">
                  <c:v>1.133969</c:v>
                </c:pt>
                <c:pt idx="321">
                  <c:v>1.1347</c:v>
                </c:pt>
                <c:pt idx="322">
                  <c:v>1.1354340000000001</c:v>
                </c:pt>
                <c:pt idx="323">
                  <c:v>1.136171</c:v>
                </c:pt>
                <c:pt idx="324">
                  <c:v>1.1369100000000001</c:v>
                </c:pt>
                <c:pt idx="325">
                  <c:v>1.137651</c:v>
                </c:pt>
                <c:pt idx="326">
                  <c:v>1.138395</c:v>
                </c:pt>
                <c:pt idx="327">
                  <c:v>1.139141</c:v>
                </c:pt>
                <c:pt idx="328">
                  <c:v>1.1398889999999999</c:v>
                </c:pt>
                <c:pt idx="329">
                  <c:v>1.1406400000000001</c:v>
                </c:pt>
                <c:pt idx="330">
                  <c:v>1.141394</c:v>
                </c:pt>
                <c:pt idx="331">
                  <c:v>1.14215</c:v>
                </c:pt>
                <c:pt idx="332">
                  <c:v>1.142908</c:v>
                </c:pt>
                <c:pt idx="333">
                  <c:v>1.143669</c:v>
                </c:pt>
                <c:pt idx="334">
                  <c:v>1.1444319999999999</c:v>
                </c:pt>
                <c:pt idx="335">
                  <c:v>1.145197</c:v>
                </c:pt>
                <c:pt idx="336">
                  <c:v>1.1459649999999999</c:v>
                </c:pt>
                <c:pt idx="337">
                  <c:v>1.146736</c:v>
                </c:pt>
                <c:pt idx="338">
                  <c:v>1.1475089999999999</c:v>
                </c:pt>
                <c:pt idx="339">
                  <c:v>1.1482840000000001</c:v>
                </c:pt>
                <c:pt idx="340">
                  <c:v>1.149062</c:v>
                </c:pt>
                <c:pt idx="341">
                  <c:v>1.149842</c:v>
                </c:pt>
                <c:pt idx="342">
                  <c:v>1.1506240000000001</c:v>
                </c:pt>
                <c:pt idx="343">
                  <c:v>1.1514089999999999</c:v>
                </c:pt>
                <c:pt idx="344">
                  <c:v>1.1521969999999999</c:v>
                </c:pt>
                <c:pt idx="345">
                  <c:v>1.152987</c:v>
                </c:pt>
                <c:pt idx="346">
                  <c:v>1.1537790000000001</c:v>
                </c:pt>
                <c:pt idx="347">
                  <c:v>1.154574</c:v>
                </c:pt>
                <c:pt idx="348">
                  <c:v>1.1553709999999999</c:v>
                </c:pt>
                <c:pt idx="349">
                  <c:v>1.1561699999999999</c:v>
                </c:pt>
                <c:pt idx="350">
                  <c:v>1.1569719999999999</c:v>
                </c:pt>
                <c:pt idx="351">
                  <c:v>1.1577770000000001</c:v>
                </c:pt>
                <c:pt idx="352">
                  <c:v>1.1585840000000001</c:v>
                </c:pt>
                <c:pt idx="353">
                  <c:v>1.1593929999999999</c:v>
                </c:pt>
                <c:pt idx="354">
                  <c:v>1.1602049999999999</c:v>
                </c:pt>
                <c:pt idx="355">
                  <c:v>1.161019</c:v>
                </c:pt>
                <c:pt idx="356">
                  <c:v>1.161835</c:v>
                </c:pt>
                <c:pt idx="357">
                  <c:v>1.1626540000000001</c:v>
                </c:pt>
                <c:pt idx="358">
                  <c:v>1.163476</c:v>
                </c:pt>
                <c:pt idx="359">
                  <c:v>1.1642999999999999</c:v>
                </c:pt>
                <c:pt idx="360">
                  <c:v>1.1651260000000001</c:v>
                </c:pt>
                <c:pt idx="361">
                  <c:v>1.1659550000000001</c:v>
                </c:pt>
                <c:pt idx="362">
                  <c:v>1.1667860000000001</c:v>
                </c:pt>
                <c:pt idx="363">
                  <c:v>1.1676200000000001</c:v>
                </c:pt>
                <c:pt idx="364">
                  <c:v>1.168463</c:v>
                </c:pt>
                <c:pt idx="365">
                  <c:v>1.1693210000000001</c:v>
                </c:pt>
                <c:pt idx="366">
                  <c:v>1.1701919999999999</c:v>
                </c:pt>
                <c:pt idx="367">
                  <c:v>1.1710780000000001</c:v>
                </c:pt>
                <c:pt idx="368">
                  <c:v>1.1719759999999999</c:v>
                </c:pt>
                <c:pt idx="369">
                  <c:v>1.1728890000000001</c:v>
                </c:pt>
                <c:pt idx="370">
                  <c:v>1.1738150000000001</c:v>
                </c:pt>
                <c:pt idx="371">
                  <c:v>1.174755</c:v>
                </c:pt>
                <c:pt idx="372">
                  <c:v>1.1757089999999999</c:v>
                </c:pt>
                <c:pt idx="373">
                  <c:v>1.176677</c:v>
                </c:pt>
                <c:pt idx="374">
                  <c:v>1.1776580000000001</c:v>
                </c:pt>
                <c:pt idx="375">
                  <c:v>1.178653</c:v>
                </c:pt>
                <c:pt idx="376">
                  <c:v>1.179662</c:v>
                </c:pt>
                <c:pt idx="377">
                  <c:v>1.1806840000000001</c:v>
                </c:pt>
                <c:pt idx="378">
                  <c:v>1.181721</c:v>
                </c:pt>
                <c:pt idx="379">
                  <c:v>1.182771</c:v>
                </c:pt>
                <c:pt idx="380">
                  <c:v>1.1838340000000001</c:v>
                </c:pt>
                <c:pt idx="381">
                  <c:v>1.184912</c:v>
                </c:pt>
                <c:pt idx="382">
                  <c:v>1.1860029999999999</c:v>
                </c:pt>
                <c:pt idx="383">
                  <c:v>1.1871080000000001</c:v>
                </c:pt>
                <c:pt idx="384">
                  <c:v>1.1882269999999999</c:v>
                </c:pt>
                <c:pt idx="385">
                  <c:v>1.1893590000000001</c:v>
                </c:pt>
                <c:pt idx="386">
                  <c:v>1.1905049999999999</c:v>
                </c:pt>
                <c:pt idx="387">
                  <c:v>1.191665</c:v>
                </c:pt>
                <c:pt idx="388">
                  <c:v>1.192839</c:v>
                </c:pt>
                <c:pt idx="389">
                  <c:v>1.194026</c:v>
                </c:pt>
                <c:pt idx="390">
                  <c:v>1.195227</c:v>
                </c:pt>
                <c:pt idx="391">
                  <c:v>1.196442</c:v>
                </c:pt>
                <c:pt idx="392">
                  <c:v>1.1976709999999999</c:v>
                </c:pt>
                <c:pt idx="393">
                  <c:v>1.1989129999999999</c:v>
                </c:pt>
                <c:pt idx="394">
                  <c:v>1.200169</c:v>
                </c:pt>
                <c:pt idx="395">
                  <c:v>1.2014389999999999</c:v>
                </c:pt>
                <c:pt idx="396">
                  <c:v>1.202723</c:v>
                </c:pt>
                <c:pt idx="397">
                  <c:v>1.2040200000000001</c:v>
                </c:pt>
                <c:pt idx="398">
                  <c:v>1.2053309999999999</c:v>
                </c:pt>
                <c:pt idx="399">
                  <c:v>1.206656</c:v>
                </c:pt>
                <c:pt idx="400">
                  <c:v>1.207994</c:v>
                </c:pt>
                <c:pt idx="401">
                  <c:v>1.2093469999999999</c:v>
                </c:pt>
                <c:pt idx="402">
                  <c:v>1.2107129999999999</c:v>
                </c:pt>
                <c:pt idx="403">
                  <c:v>1.2120919999999999</c:v>
                </c:pt>
                <c:pt idx="404">
                  <c:v>1.2134860000000001</c:v>
                </c:pt>
                <c:pt idx="405">
                  <c:v>1.214893</c:v>
                </c:pt>
                <c:pt idx="406">
                  <c:v>1.2163139999999999</c:v>
                </c:pt>
                <c:pt idx="407">
                  <c:v>1.217749</c:v>
                </c:pt>
                <c:pt idx="408">
                  <c:v>1.2191970000000001</c:v>
                </c:pt>
                <c:pt idx="409">
                  <c:v>1.2206600000000001</c:v>
                </c:pt>
                <c:pt idx="410">
                  <c:v>1.222135</c:v>
                </c:pt>
                <c:pt idx="411">
                  <c:v>1.223625</c:v>
                </c:pt>
                <c:pt idx="412">
                  <c:v>1.2251289999999999</c:v>
                </c:pt>
                <c:pt idx="413">
                  <c:v>1.2266459999999999</c:v>
                </c:pt>
                <c:pt idx="414">
                  <c:v>1.2281770000000001</c:v>
                </c:pt>
                <c:pt idx="415">
                  <c:v>1.2297210000000001</c:v>
                </c:pt>
                <c:pt idx="416">
                  <c:v>1.2312799999999999</c:v>
                </c:pt>
                <c:pt idx="417">
                  <c:v>1.2328520000000001</c:v>
                </c:pt>
                <c:pt idx="418">
                  <c:v>1.234437</c:v>
                </c:pt>
                <c:pt idx="419">
                  <c:v>1.2360370000000001</c:v>
                </c:pt>
                <c:pt idx="420">
                  <c:v>1.2376499999999999</c:v>
                </c:pt>
                <c:pt idx="421">
                  <c:v>1.239277</c:v>
                </c:pt>
                <c:pt idx="422">
                  <c:v>1.240918</c:v>
                </c:pt>
                <c:pt idx="423">
                  <c:v>1.2425729999999999</c:v>
                </c:pt>
                <c:pt idx="424">
                  <c:v>1.2442409999999999</c:v>
                </c:pt>
                <c:pt idx="425">
                  <c:v>1.2459229999999999</c:v>
                </c:pt>
                <c:pt idx="426">
                  <c:v>1.247619</c:v>
                </c:pt>
                <c:pt idx="427">
                  <c:v>1.249328</c:v>
                </c:pt>
                <c:pt idx="428">
                  <c:v>1.2510520000000001</c:v>
                </c:pt>
                <c:pt idx="429">
                  <c:v>1.2527889999999999</c:v>
                </c:pt>
                <c:pt idx="430">
                  <c:v>1.2545390000000001</c:v>
                </c:pt>
                <c:pt idx="431">
                  <c:v>1.2563040000000001</c:v>
                </c:pt>
                <c:pt idx="432">
                  <c:v>1.2580819999999999</c:v>
                </c:pt>
                <c:pt idx="433">
                  <c:v>1.2598739999999999</c:v>
                </c:pt>
                <c:pt idx="434">
                  <c:v>1.2616799999999999</c:v>
                </c:pt>
                <c:pt idx="435">
                  <c:v>1.2634989999999999</c:v>
                </c:pt>
                <c:pt idx="436">
                  <c:v>1.2653319999999999</c:v>
                </c:pt>
                <c:pt idx="437">
                  <c:v>1.2671790000000001</c:v>
                </c:pt>
                <c:pt idx="438">
                  <c:v>1.2690399999999999</c:v>
                </c:pt>
                <c:pt idx="439">
                  <c:v>1.2709140000000001</c:v>
                </c:pt>
                <c:pt idx="440">
                  <c:v>1.272802</c:v>
                </c:pt>
                <c:pt idx="441">
                  <c:v>1.2747040000000001</c:v>
                </c:pt>
                <c:pt idx="442">
                  <c:v>1.2766200000000001</c:v>
                </c:pt>
                <c:pt idx="443">
                  <c:v>1.2785489999999999</c:v>
                </c:pt>
                <c:pt idx="444">
                  <c:v>1.280492</c:v>
                </c:pt>
                <c:pt idx="445">
                  <c:v>1.282449</c:v>
                </c:pt>
                <c:pt idx="446">
                  <c:v>1.2844199999999999</c:v>
                </c:pt>
                <c:pt idx="447">
                  <c:v>1.2864040000000001</c:v>
                </c:pt>
                <c:pt idx="448">
                  <c:v>1.288402</c:v>
                </c:pt>
                <c:pt idx="449">
                  <c:v>1.2904139999999999</c:v>
                </c:pt>
                <c:pt idx="450">
                  <c:v>1.2924389999999999</c:v>
                </c:pt>
                <c:pt idx="451">
                  <c:v>1.294478</c:v>
                </c:pt>
                <c:pt idx="452">
                  <c:v>1.2965310000000001</c:v>
                </c:pt>
                <c:pt idx="453">
                  <c:v>1.2985979999999999</c:v>
                </c:pt>
                <c:pt idx="454">
                  <c:v>1.3006789999999999</c:v>
                </c:pt>
                <c:pt idx="455">
                  <c:v>1.302773</c:v>
                </c:pt>
                <c:pt idx="456">
                  <c:v>1.304881</c:v>
                </c:pt>
                <c:pt idx="457">
                  <c:v>1.3070029999999999</c:v>
                </c:pt>
                <c:pt idx="458">
                  <c:v>1.3091379999999999</c:v>
                </c:pt>
                <c:pt idx="459">
                  <c:v>1.3112870000000001</c:v>
                </c:pt>
                <c:pt idx="460">
                  <c:v>1.31345</c:v>
                </c:pt>
                <c:pt idx="461">
                  <c:v>1.3156270000000001</c:v>
                </c:pt>
                <c:pt idx="462">
                  <c:v>1.317817</c:v>
                </c:pt>
                <c:pt idx="463">
                  <c:v>1.3200210000000001</c:v>
                </c:pt>
                <c:pt idx="464">
                  <c:v>1.3222389999999999</c:v>
                </c:pt>
                <c:pt idx="465">
                  <c:v>1.324471</c:v>
                </c:pt>
                <c:pt idx="466">
                  <c:v>1.326716</c:v>
                </c:pt>
                <c:pt idx="467">
                  <c:v>1.328975</c:v>
                </c:pt>
                <c:pt idx="468">
                  <c:v>1.331248</c:v>
                </c:pt>
                <c:pt idx="469">
                  <c:v>1.3335349999999999</c:v>
                </c:pt>
                <c:pt idx="470">
                  <c:v>1.3358350000000001</c:v>
                </c:pt>
                <c:pt idx="471">
                  <c:v>1.338149</c:v>
                </c:pt>
                <c:pt idx="472">
                  <c:v>1.3404769999999999</c:v>
                </c:pt>
                <c:pt idx="473">
                  <c:v>1.3428180000000001</c:v>
                </c:pt>
                <c:pt idx="474">
                  <c:v>1.3451740000000001</c:v>
                </c:pt>
                <c:pt idx="475">
                  <c:v>1.3475429999999999</c:v>
                </c:pt>
                <c:pt idx="476">
                  <c:v>1.349925</c:v>
                </c:pt>
                <c:pt idx="477">
                  <c:v>1.352322</c:v>
                </c:pt>
                <c:pt idx="478">
                  <c:v>1.354732</c:v>
                </c:pt>
                <c:pt idx="479">
                  <c:v>1.357156</c:v>
                </c:pt>
                <c:pt idx="480">
                  <c:v>1.359594</c:v>
                </c:pt>
                <c:pt idx="481">
                  <c:v>1.362045</c:v>
                </c:pt>
                <c:pt idx="482">
                  <c:v>1.3645099999999999</c:v>
                </c:pt>
                <c:pt idx="483">
                  <c:v>1.366989</c:v>
                </c:pt>
                <c:pt idx="484">
                  <c:v>1.3694820000000001</c:v>
                </c:pt>
                <c:pt idx="485">
                  <c:v>1.371988</c:v>
                </c:pt>
                <c:pt idx="486">
                  <c:v>1.374509</c:v>
                </c:pt>
                <c:pt idx="487">
                  <c:v>1.3770420000000001</c:v>
                </c:pt>
                <c:pt idx="488">
                  <c:v>1.3795900000000001</c:v>
                </c:pt>
                <c:pt idx="489">
                  <c:v>1.3821509999999999</c:v>
                </c:pt>
                <c:pt idx="490">
                  <c:v>1.384727</c:v>
                </c:pt>
                <c:pt idx="491">
                  <c:v>1.3873150000000001</c:v>
                </c:pt>
                <c:pt idx="492">
                  <c:v>1.389918</c:v>
                </c:pt>
                <c:pt idx="493">
                  <c:v>1.3925339999999999</c:v>
                </c:pt>
                <c:pt idx="494">
                  <c:v>1.3951640000000001</c:v>
                </c:pt>
                <c:pt idx="495">
                  <c:v>1.3978079999999999</c:v>
                </c:pt>
                <c:pt idx="496">
                  <c:v>1.400466</c:v>
                </c:pt>
                <c:pt idx="497">
                  <c:v>1.4031370000000001</c:v>
                </c:pt>
                <c:pt idx="498">
                  <c:v>1.4058219999999999</c:v>
                </c:pt>
                <c:pt idx="499">
                  <c:v>1.4085209999999999</c:v>
                </c:pt>
                <c:pt idx="500">
                  <c:v>1.411233</c:v>
                </c:pt>
                <c:pt idx="501">
                  <c:v>1.4139600000000001</c:v>
                </c:pt>
                <c:pt idx="502">
                  <c:v>1.4167000000000001</c:v>
                </c:pt>
                <c:pt idx="503">
                  <c:v>1.4194530000000001</c:v>
                </c:pt>
                <c:pt idx="504">
                  <c:v>1.422221</c:v>
                </c:pt>
                <c:pt idx="505">
                  <c:v>1.4250020000000001</c:v>
                </c:pt>
                <c:pt idx="506">
                  <c:v>1.4278</c:v>
                </c:pt>
                <c:pt idx="507">
                  <c:v>1.4306319999999999</c:v>
                </c:pt>
                <c:pt idx="508">
                  <c:v>1.4335020000000001</c:v>
                </c:pt>
                <c:pt idx="509">
                  <c:v>1.436409</c:v>
                </c:pt>
                <c:pt idx="510">
                  <c:v>1.4393530000000001</c:v>
                </c:pt>
                <c:pt idx="511">
                  <c:v>1.442334</c:v>
                </c:pt>
                <c:pt idx="512">
                  <c:v>1.4453530000000001</c:v>
                </c:pt>
                <c:pt idx="513">
                  <c:v>1.4484090000000001</c:v>
                </c:pt>
                <c:pt idx="514">
                  <c:v>1.4515020000000001</c:v>
                </c:pt>
                <c:pt idx="515">
                  <c:v>1.4546330000000001</c:v>
                </c:pt>
                <c:pt idx="516">
                  <c:v>1.4578009999999999</c:v>
                </c:pt>
                <c:pt idx="517">
                  <c:v>1.461006</c:v>
                </c:pt>
                <c:pt idx="518">
                  <c:v>1.464248</c:v>
                </c:pt>
                <c:pt idx="519">
                  <c:v>1.4675279999999999</c:v>
                </c:pt>
                <c:pt idx="520">
                  <c:v>1.470845</c:v>
                </c:pt>
                <c:pt idx="521">
                  <c:v>1.4742</c:v>
                </c:pt>
                <c:pt idx="522">
                  <c:v>1.477592</c:v>
                </c:pt>
                <c:pt idx="523">
                  <c:v>1.4810209999999999</c:v>
                </c:pt>
                <c:pt idx="524">
                  <c:v>1.4844869999999999</c:v>
                </c:pt>
                <c:pt idx="525">
                  <c:v>1.4879899999999999</c:v>
                </c:pt>
                <c:pt idx="526">
                  <c:v>1.4915309999999999</c:v>
                </c:pt>
                <c:pt idx="527">
                  <c:v>1.4951099999999999</c:v>
                </c:pt>
                <c:pt idx="528">
                  <c:v>1.4987250000000001</c:v>
                </c:pt>
                <c:pt idx="529">
                  <c:v>1.502378</c:v>
                </c:pt>
                <c:pt idx="530">
                  <c:v>1.506068</c:v>
                </c:pt>
                <c:pt idx="531">
                  <c:v>1.509795</c:v>
                </c:pt>
                <c:pt idx="532">
                  <c:v>1.51356</c:v>
                </c:pt>
                <c:pt idx="533">
                  <c:v>1.5173620000000001</c:v>
                </c:pt>
                <c:pt idx="534">
                  <c:v>1.521201</c:v>
                </c:pt>
                <c:pt idx="535">
                  <c:v>1.5250779999999999</c:v>
                </c:pt>
                <c:pt idx="536">
                  <c:v>1.5289919999999999</c:v>
                </c:pt>
                <c:pt idx="537">
                  <c:v>1.5329429999999999</c:v>
                </c:pt>
                <c:pt idx="538">
                  <c:v>1.536931</c:v>
                </c:pt>
                <c:pt idx="539">
                  <c:v>1.5409569999999999</c:v>
                </c:pt>
                <c:pt idx="540">
                  <c:v>1.5450200000000001</c:v>
                </c:pt>
                <c:pt idx="541">
                  <c:v>1.5491200000000001</c:v>
                </c:pt>
                <c:pt idx="542">
                  <c:v>1.553274</c:v>
                </c:pt>
                <c:pt idx="543">
                  <c:v>1.5575110000000001</c:v>
                </c:pt>
                <c:pt idx="544">
                  <c:v>1.561831</c:v>
                </c:pt>
                <c:pt idx="545">
                  <c:v>1.566235</c:v>
                </c:pt>
                <c:pt idx="546">
                  <c:v>1.5707230000000001</c:v>
                </c:pt>
                <c:pt idx="547">
                  <c:v>1.5752949999999999</c:v>
                </c:pt>
                <c:pt idx="548">
                  <c:v>1.5799510000000001</c:v>
                </c:pt>
                <c:pt idx="549">
                  <c:v>1.5846899999999999</c:v>
                </c:pt>
                <c:pt idx="550">
                  <c:v>1.589513</c:v>
                </c:pt>
                <c:pt idx="551">
                  <c:v>1.5944199999999999</c:v>
                </c:pt>
                <c:pt idx="552">
                  <c:v>1.5994109999999999</c:v>
                </c:pt>
                <c:pt idx="553">
                  <c:v>1.6044849999999999</c:v>
                </c:pt>
                <c:pt idx="554">
                  <c:v>1.6096440000000001</c:v>
                </c:pt>
                <c:pt idx="555">
                  <c:v>1.614886</c:v>
                </c:pt>
                <c:pt idx="556">
                  <c:v>1.620212</c:v>
                </c:pt>
                <c:pt idx="557">
                  <c:v>1.6256219999999999</c:v>
                </c:pt>
                <c:pt idx="558">
                  <c:v>1.6311150000000001</c:v>
                </c:pt>
                <c:pt idx="559">
                  <c:v>1.636693</c:v>
                </c:pt>
                <c:pt idx="560">
                  <c:v>1.6423540000000001</c:v>
                </c:pt>
                <c:pt idx="561">
                  <c:v>1.648099</c:v>
                </c:pt>
                <c:pt idx="562">
                  <c:v>1.6539269999999999</c:v>
                </c:pt>
                <c:pt idx="563">
                  <c:v>1.65984</c:v>
                </c:pt>
                <c:pt idx="564">
                  <c:v>1.6658360000000001</c:v>
                </c:pt>
                <c:pt idx="565">
                  <c:v>1.671916</c:v>
                </c:pt>
                <c:pt idx="566">
                  <c:v>1.67808</c:v>
                </c:pt>
                <c:pt idx="567">
                  <c:v>1.684328</c:v>
                </c:pt>
                <c:pt idx="568">
                  <c:v>1.6906600000000001</c:v>
                </c:pt>
                <c:pt idx="569">
                  <c:v>1.6970749999999999</c:v>
                </c:pt>
                <c:pt idx="570">
                  <c:v>1.7035739999999999</c:v>
                </c:pt>
                <c:pt idx="571">
                  <c:v>1.7101569999999999</c:v>
                </c:pt>
                <c:pt idx="572">
                  <c:v>1.7168239999999999</c:v>
                </c:pt>
                <c:pt idx="573">
                  <c:v>1.7235739999999999</c:v>
                </c:pt>
                <c:pt idx="574">
                  <c:v>1.7304090000000001</c:v>
                </c:pt>
                <c:pt idx="575">
                  <c:v>1.7373270000000001</c:v>
                </c:pt>
                <c:pt idx="576">
                  <c:v>1.744329</c:v>
                </c:pt>
                <c:pt idx="577">
                  <c:v>1.7514149999999999</c:v>
                </c:pt>
                <c:pt idx="578">
                  <c:v>1.758607</c:v>
                </c:pt>
                <c:pt idx="579">
                  <c:v>1.765917</c:v>
                </c:pt>
                <c:pt idx="580">
                  <c:v>1.7733460000000001</c:v>
                </c:pt>
                <c:pt idx="581">
                  <c:v>1.780894</c:v>
                </c:pt>
                <c:pt idx="582">
                  <c:v>1.7885599999999999</c:v>
                </c:pt>
                <c:pt idx="583">
                  <c:v>1.7963439999999999</c:v>
                </c:pt>
                <c:pt idx="584">
                  <c:v>1.8042469999999999</c:v>
                </c:pt>
                <c:pt idx="585">
                  <c:v>1.812268</c:v>
                </c:pt>
                <c:pt idx="586">
                  <c:v>1.820408</c:v>
                </c:pt>
                <c:pt idx="587">
                  <c:v>1.8286659999999999</c:v>
                </c:pt>
                <c:pt idx="588">
                  <c:v>1.837043</c:v>
                </c:pt>
                <c:pt idx="589">
                  <c:v>1.8455379999999999</c:v>
                </c:pt>
                <c:pt idx="590">
                  <c:v>1.8541510000000001</c:v>
                </c:pt>
                <c:pt idx="591">
                  <c:v>1.8628830000000001</c:v>
                </c:pt>
                <c:pt idx="592">
                  <c:v>1.8718129999999999</c:v>
                </c:pt>
                <c:pt idx="593">
                  <c:v>1.8810640000000001</c:v>
                </c:pt>
                <c:pt idx="594">
                  <c:v>1.890639</c:v>
                </c:pt>
                <c:pt idx="595">
                  <c:v>1.900536</c:v>
                </c:pt>
                <c:pt idx="596">
                  <c:v>1.9107559999999999</c:v>
                </c:pt>
                <c:pt idx="597">
                  <c:v>1.9212990000000001</c:v>
                </c:pt>
                <c:pt idx="598">
                  <c:v>1.9321649999999999</c:v>
                </c:pt>
                <c:pt idx="599">
                  <c:v>1.943354</c:v>
                </c:pt>
                <c:pt idx="600">
                  <c:v>1.954866</c:v>
                </c:pt>
                <c:pt idx="601">
                  <c:v>1.966701</c:v>
                </c:pt>
                <c:pt idx="602">
                  <c:v>1.978858</c:v>
                </c:pt>
                <c:pt idx="603">
                  <c:v>1.991339</c:v>
                </c:pt>
                <c:pt idx="604">
                  <c:v>2.004143</c:v>
                </c:pt>
                <c:pt idx="605">
                  <c:v>2.0172690000000002</c:v>
                </c:pt>
                <c:pt idx="606">
                  <c:v>2.030713</c:v>
                </c:pt>
                <c:pt idx="607">
                  <c:v>2.0444490000000002</c:v>
                </c:pt>
                <c:pt idx="608">
                  <c:v>2.0584769999999999</c:v>
                </c:pt>
                <c:pt idx="609">
                  <c:v>2.0727950000000002</c:v>
                </c:pt>
                <c:pt idx="610">
                  <c:v>2.0874039999999998</c:v>
                </c:pt>
                <c:pt idx="611">
                  <c:v>2.1023040000000002</c:v>
                </c:pt>
                <c:pt idx="612">
                  <c:v>2.1174940000000002</c:v>
                </c:pt>
                <c:pt idx="613">
                  <c:v>2.1329750000000001</c:v>
                </c:pt>
                <c:pt idx="614">
                  <c:v>2.1487479999999999</c:v>
                </c:pt>
                <c:pt idx="615">
                  <c:v>2.1648100000000001</c:v>
                </c:pt>
                <c:pt idx="616">
                  <c:v>2.1811639999999999</c:v>
                </c:pt>
                <c:pt idx="617">
                  <c:v>2.1978080000000002</c:v>
                </c:pt>
                <c:pt idx="618">
                  <c:v>2.2147429999999999</c:v>
                </c:pt>
                <c:pt idx="619">
                  <c:v>2.2319689999999999</c:v>
                </c:pt>
                <c:pt idx="620">
                  <c:v>2.2495219999999998</c:v>
                </c:pt>
                <c:pt idx="621">
                  <c:v>2.267849</c:v>
                </c:pt>
                <c:pt idx="622">
                  <c:v>2.2870849999999998</c:v>
                </c:pt>
                <c:pt idx="623">
                  <c:v>2.307229</c:v>
                </c:pt>
                <c:pt idx="624">
                  <c:v>2.3282820000000002</c:v>
                </c:pt>
                <c:pt idx="625">
                  <c:v>2.3502429999999999</c:v>
                </c:pt>
                <c:pt idx="626">
                  <c:v>2.3731119999999999</c:v>
                </c:pt>
                <c:pt idx="627">
                  <c:v>2.39689</c:v>
                </c:pt>
                <c:pt idx="628">
                  <c:v>2.4215770000000001</c:v>
                </c:pt>
                <c:pt idx="629">
                  <c:v>2.4471720000000001</c:v>
                </c:pt>
                <c:pt idx="630">
                  <c:v>2.4736750000000001</c:v>
                </c:pt>
                <c:pt idx="631">
                  <c:v>2.5010870000000001</c:v>
                </c:pt>
                <c:pt idx="632">
                  <c:v>2.5294080000000001</c:v>
                </c:pt>
                <c:pt idx="633">
                  <c:v>2.5586359999999999</c:v>
                </c:pt>
                <c:pt idx="634">
                  <c:v>2.5887880000000001</c:v>
                </c:pt>
                <c:pt idx="635">
                  <c:v>2.6230449999999998</c:v>
                </c:pt>
                <c:pt idx="636">
                  <c:v>2.6638250000000001</c:v>
                </c:pt>
                <c:pt idx="637">
                  <c:v>2.7111290000000001</c:v>
                </c:pt>
                <c:pt idx="638">
                  <c:v>2.7649569999999999</c:v>
                </c:pt>
                <c:pt idx="639">
                  <c:v>2.8253089999999998</c:v>
                </c:pt>
                <c:pt idx="640">
                  <c:v>2.8921839999999999</c:v>
                </c:pt>
                <c:pt idx="641">
                  <c:v>2.9655830000000001</c:v>
                </c:pt>
                <c:pt idx="642">
                  <c:v>3.04393</c:v>
                </c:pt>
                <c:pt idx="643">
                  <c:v>3.1252140000000002</c:v>
                </c:pt>
                <c:pt idx="644">
                  <c:v>3.2094309999999999</c:v>
                </c:pt>
                <c:pt idx="645">
                  <c:v>3.2954430000000001</c:v>
                </c:pt>
                <c:pt idx="646">
                  <c:v>3.371057</c:v>
                </c:pt>
                <c:pt idx="647">
                  <c:v>3.4329649999999998</c:v>
                </c:pt>
                <c:pt idx="648">
                  <c:v>3.4811670000000001</c:v>
                </c:pt>
                <c:pt idx="649">
                  <c:v>3.519082</c:v>
                </c:pt>
                <c:pt idx="650">
                  <c:v>3.5478299999999998</c:v>
                </c:pt>
                <c:pt idx="651">
                  <c:v>3.5553170000000001</c:v>
                </c:pt>
                <c:pt idx="652">
                  <c:v>3.550643</c:v>
                </c:pt>
                <c:pt idx="653">
                  <c:v>3.5349189999999999</c:v>
                </c:pt>
                <c:pt idx="654">
                  <c:v>3.5099499999999999</c:v>
                </c:pt>
                <c:pt idx="655">
                  <c:v>3.4760140000000002</c:v>
                </c:pt>
                <c:pt idx="656">
                  <c:v>3.4341089999999999</c:v>
                </c:pt>
                <c:pt idx="657">
                  <c:v>3.3874789999999999</c:v>
                </c:pt>
                <c:pt idx="658">
                  <c:v>3.3363719999999999</c:v>
                </c:pt>
                <c:pt idx="659">
                  <c:v>3.280789</c:v>
                </c:pt>
                <c:pt idx="660">
                  <c:v>3.2207300000000001</c:v>
                </c:pt>
                <c:pt idx="661">
                  <c:v>3.1561940000000002</c:v>
                </c:pt>
                <c:pt idx="662">
                  <c:v>3.0871819999999999</c:v>
                </c:pt>
                <c:pt idx="663">
                  <c:v>3.0145599999999999</c:v>
                </c:pt>
                <c:pt idx="664">
                  <c:v>2.9429059999999998</c:v>
                </c:pt>
                <c:pt idx="665">
                  <c:v>2.8728899999999999</c:v>
                </c:pt>
                <c:pt idx="666">
                  <c:v>2.8045119999999999</c:v>
                </c:pt>
                <c:pt idx="667">
                  <c:v>2.7307990000000002</c:v>
                </c:pt>
                <c:pt idx="668">
                  <c:v>2.6437499999999998</c:v>
                </c:pt>
                <c:pt idx="669">
                  <c:v>2.543358</c:v>
                </c:pt>
                <c:pt idx="670">
                  <c:v>2.4311430000000001</c:v>
                </c:pt>
                <c:pt idx="671">
                  <c:v>2.321364</c:v>
                </c:pt>
                <c:pt idx="672">
                  <c:v>2.2175229999999999</c:v>
                </c:pt>
                <c:pt idx="673">
                  <c:v>2.1196199999999998</c:v>
                </c:pt>
                <c:pt idx="674">
                  <c:v>2.025067</c:v>
                </c:pt>
                <c:pt idx="675">
                  <c:v>1.929049</c:v>
                </c:pt>
                <c:pt idx="676">
                  <c:v>1.831456</c:v>
                </c:pt>
                <c:pt idx="677">
                  <c:v>1.7321709999999999</c:v>
                </c:pt>
                <c:pt idx="678">
                  <c:v>1.6288549999999999</c:v>
                </c:pt>
                <c:pt idx="679">
                  <c:v>1.5205900000000001</c:v>
                </c:pt>
                <c:pt idx="680">
                  <c:v>1.407375</c:v>
                </c:pt>
                <c:pt idx="681">
                  <c:v>1.291299</c:v>
                </c:pt>
                <c:pt idx="682">
                  <c:v>1.17852</c:v>
                </c:pt>
                <c:pt idx="683">
                  <c:v>1.069439</c:v>
                </c:pt>
                <c:pt idx="684">
                  <c:v>0.96406599999999998</c:v>
                </c:pt>
                <c:pt idx="685">
                  <c:v>0.86315600000000003</c:v>
                </c:pt>
                <c:pt idx="686">
                  <c:v>0.76717599999999997</c:v>
                </c:pt>
                <c:pt idx="687">
                  <c:v>0.67612700000000003</c:v>
                </c:pt>
                <c:pt idx="688">
                  <c:v>0.59126699999999999</c:v>
                </c:pt>
                <c:pt idx="689">
                  <c:v>0.51858300000000002</c:v>
                </c:pt>
                <c:pt idx="690">
                  <c:v>0.45884999999999998</c:v>
                </c:pt>
                <c:pt idx="691">
                  <c:v>0.41206999999999999</c:v>
                </c:pt>
                <c:pt idx="692">
                  <c:v>0.37434200000000001</c:v>
                </c:pt>
                <c:pt idx="693">
                  <c:v>0.34165099999999998</c:v>
                </c:pt>
                <c:pt idx="694">
                  <c:v>0.313998</c:v>
                </c:pt>
                <c:pt idx="695">
                  <c:v>0.29138500000000001</c:v>
                </c:pt>
                <c:pt idx="696">
                  <c:v>0.27383999999999997</c:v>
                </c:pt>
                <c:pt idx="697">
                  <c:v>0.26136900000000002</c:v>
                </c:pt>
                <c:pt idx="698">
                  <c:v>0.253973</c:v>
                </c:pt>
                <c:pt idx="699">
                  <c:v>0.249973</c:v>
                </c:pt>
                <c:pt idx="700">
                  <c:v>0.24653</c:v>
                </c:pt>
                <c:pt idx="701">
                  <c:v>0.24359900000000001</c:v>
                </c:pt>
                <c:pt idx="702">
                  <c:v>0.24118000000000001</c:v>
                </c:pt>
                <c:pt idx="703">
                  <c:v>0.23927300000000001</c:v>
                </c:pt>
                <c:pt idx="704">
                  <c:v>0.23787700000000001</c:v>
                </c:pt>
                <c:pt idx="705">
                  <c:v>0.23699300000000001</c:v>
                </c:pt>
                <c:pt idx="706">
                  <c:v>0.23647899999999999</c:v>
                </c:pt>
                <c:pt idx="707">
                  <c:v>0.235952</c:v>
                </c:pt>
                <c:pt idx="708">
                  <c:v>0.23539199999999999</c:v>
                </c:pt>
                <c:pt idx="709">
                  <c:v>0.23479800000000001</c:v>
                </c:pt>
                <c:pt idx="710">
                  <c:v>0.23417199999999999</c:v>
                </c:pt>
                <c:pt idx="711">
                  <c:v>0.233512</c:v>
                </c:pt>
                <c:pt idx="712">
                  <c:v>0.232818</c:v>
                </c:pt>
                <c:pt idx="713">
                  <c:v>0.23209199999999999</c:v>
                </c:pt>
                <c:pt idx="714">
                  <c:v>0.23133200000000001</c:v>
                </c:pt>
                <c:pt idx="715">
                  <c:v>0.23053899999999999</c:v>
                </c:pt>
                <c:pt idx="716">
                  <c:v>0.229713</c:v>
                </c:pt>
                <c:pt idx="717">
                  <c:v>0.228853</c:v>
                </c:pt>
                <c:pt idx="718">
                  <c:v>0.22796</c:v>
                </c:pt>
                <c:pt idx="719">
                  <c:v>0.22703400000000001</c:v>
                </c:pt>
                <c:pt idx="720">
                  <c:v>0.226079</c:v>
                </c:pt>
                <c:pt idx="721">
                  <c:v>0.22512499999999999</c:v>
                </c:pt>
                <c:pt idx="722">
                  <c:v>0.22417899999999999</c:v>
                </c:pt>
                <c:pt idx="723">
                  <c:v>0.223242</c:v>
                </c:pt>
                <c:pt idx="724">
                  <c:v>0.22231200000000001</c:v>
                </c:pt>
                <c:pt idx="725">
                  <c:v>0.221389</c:v>
                </c:pt>
                <c:pt idx="726">
                  <c:v>0.220475</c:v>
                </c:pt>
                <c:pt idx="727">
                  <c:v>0.21956899999999999</c:v>
                </c:pt>
                <c:pt idx="728">
                  <c:v>0.21867</c:v>
                </c:pt>
                <c:pt idx="729">
                  <c:v>0.21778</c:v>
                </c:pt>
                <c:pt idx="730">
                  <c:v>0.21689700000000001</c:v>
                </c:pt>
                <c:pt idx="731">
                  <c:v>0.21602199999999999</c:v>
                </c:pt>
                <c:pt idx="732">
                  <c:v>0.21515500000000001</c:v>
                </c:pt>
                <c:pt idx="733">
                  <c:v>0.21429500000000001</c:v>
                </c:pt>
                <c:pt idx="734">
                  <c:v>0.21344399999999999</c:v>
                </c:pt>
                <c:pt idx="735">
                  <c:v>0.21260000000000001</c:v>
                </c:pt>
                <c:pt idx="736">
                  <c:v>0.21176500000000001</c:v>
                </c:pt>
                <c:pt idx="737">
                  <c:v>0.21093700000000001</c:v>
                </c:pt>
                <c:pt idx="738">
                  <c:v>0.210117</c:v>
                </c:pt>
                <c:pt idx="739">
                  <c:v>0.20930499999999999</c:v>
                </c:pt>
                <c:pt idx="740">
                  <c:v>0.20850099999999999</c:v>
                </c:pt>
                <c:pt idx="741">
                  <c:v>0.207704</c:v>
                </c:pt>
                <c:pt idx="742">
                  <c:v>0.20691599999999999</c:v>
                </c:pt>
                <c:pt idx="743">
                  <c:v>0.20613500000000001</c:v>
                </c:pt>
                <c:pt idx="744">
                  <c:v>0.20536199999999999</c:v>
                </c:pt>
                <c:pt idx="745">
                  <c:v>0.204597</c:v>
                </c:pt>
                <c:pt idx="746">
                  <c:v>0.20383999999999999</c:v>
                </c:pt>
                <c:pt idx="747">
                  <c:v>0.20309099999999999</c:v>
                </c:pt>
                <c:pt idx="748">
                  <c:v>0.202349</c:v>
                </c:pt>
                <c:pt idx="749">
                  <c:v>0.20161599999999999</c:v>
                </c:pt>
                <c:pt idx="750">
                  <c:v>0.20089000000000001</c:v>
                </c:pt>
                <c:pt idx="751">
                  <c:v>0.20017199999999999</c:v>
                </c:pt>
                <c:pt idx="752">
                  <c:v>0.199462</c:v>
                </c:pt>
                <c:pt idx="753">
                  <c:v>0.19875999999999999</c:v>
                </c:pt>
                <c:pt idx="754">
                  <c:v>0.19806599999999999</c:v>
                </c:pt>
                <c:pt idx="755">
                  <c:v>0.197379</c:v>
                </c:pt>
                <c:pt idx="756">
                  <c:v>0.19670099999999999</c:v>
                </c:pt>
                <c:pt idx="757">
                  <c:v>0.19603000000000001</c:v>
                </c:pt>
                <c:pt idx="758">
                  <c:v>0.19536700000000001</c:v>
                </c:pt>
                <c:pt idx="759">
                  <c:v>0.194712</c:v>
                </c:pt>
                <c:pt idx="760">
                  <c:v>0.19406499999999999</c:v>
                </c:pt>
                <c:pt idx="761">
                  <c:v>0.19342599999999999</c:v>
                </c:pt>
                <c:pt idx="762">
                  <c:v>0.19279399999999999</c:v>
                </c:pt>
                <c:pt idx="763">
                  <c:v>0.19217100000000001</c:v>
                </c:pt>
                <c:pt idx="764">
                  <c:v>0.191555</c:v>
                </c:pt>
                <c:pt idx="765">
                  <c:v>0.19094700000000001</c:v>
                </c:pt>
                <c:pt idx="766">
                  <c:v>0.19034699999999999</c:v>
                </c:pt>
                <c:pt idx="767">
                  <c:v>0.18975500000000001</c:v>
                </c:pt>
                <c:pt idx="768">
                  <c:v>0.18917100000000001</c:v>
                </c:pt>
                <c:pt idx="769">
                  <c:v>0.18859400000000001</c:v>
                </c:pt>
                <c:pt idx="770">
                  <c:v>0.188026</c:v>
                </c:pt>
                <c:pt idx="771">
                  <c:v>0.18746499999999999</c:v>
                </c:pt>
                <c:pt idx="772">
                  <c:v>0.18691199999999999</c:v>
                </c:pt>
                <c:pt idx="773">
                  <c:v>0.186367</c:v>
                </c:pt>
                <c:pt idx="774">
                  <c:v>0.18583</c:v>
                </c:pt>
                <c:pt idx="775">
                  <c:v>0.18530099999999999</c:v>
                </c:pt>
                <c:pt idx="776">
                  <c:v>0.184779</c:v>
                </c:pt>
                <c:pt idx="777">
                  <c:v>0.18426600000000001</c:v>
                </c:pt>
                <c:pt idx="778">
                  <c:v>0.18376000000000001</c:v>
                </c:pt>
                <c:pt idx="779">
                  <c:v>0.18326200000000001</c:v>
                </c:pt>
                <c:pt idx="780">
                  <c:v>0.18277199999999999</c:v>
                </c:pt>
                <c:pt idx="781">
                  <c:v>0.18229000000000001</c:v>
                </c:pt>
                <c:pt idx="782">
                  <c:v>0.18181600000000001</c:v>
                </c:pt>
                <c:pt idx="783">
                  <c:v>0.18134900000000001</c:v>
                </c:pt>
                <c:pt idx="784">
                  <c:v>0.180891</c:v>
                </c:pt>
                <c:pt idx="785">
                  <c:v>0.18043999999999999</c:v>
                </c:pt>
                <c:pt idx="786">
                  <c:v>0.17999699999999999</c:v>
                </c:pt>
                <c:pt idx="787">
                  <c:v>0.179562</c:v>
                </c:pt>
                <c:pt idx="788">
                  <c:v>0.17913499999999999</c:v>
                </c:pt>
                <c:pt idx="789">
                  <c:v>0.17871600000000001</c:v>
                </c:pt>
                <c:pt idx="790">
                  <c:v>0.17830399999999999</c:v>
                </c:pt>
                <c:pt idx="791">
                  <c:v>0.177901</c:v>
                </c:pt>
                <c:pt idx="792">
                  <c:v>0.17749999999999999</c:v>
                </c:pt>
                <c:pt idx="793">
                  <c:v>0.17709900000000001</c:v>
                </c:pt>
                <c:pt idx="794">
                  <c:v>0.17669799999999999</c:v>
                </c:pt>
                <c:pt idx="795">
                  <c:v>0.17629700000000001</c:v>
                </c:pt>
                <c:pt idx="796">
                  <c:v>0.175895</c:v>
                </c:pt>
                <c:pt idx="797">
                  <c:v>0.17549300000000001</c:v>
                </c:pt>
                <c:pt idx="798">
                  <c:v>0.175091</c:v>
                </c:pt>
                <c:pt idx="799">
                  <c:v>0.17468800000000001</c:v>
                </c:pt>
                <c:pt idx="800">
                  <c:v>0.174285</c:v>
                </c:pt>
                <c:pt idx="801">
                  <c:v>0.17388200000000001</c:v>
                </c:pt>
                <c:pt idx="802">
                  <c:v>0.17347899999999999</c:v>
                </c:pt>
                <c:pt idx="803">
                  <c:v>0.17307600000000001</c:v>
                </c:pt>
                <c:pt idx="804">
                  <c:v>0.17267199999999999</c:v>
                </c:pt>
                <c:pt idx="805">
                  <c:v>0.172268</c:v>
                </c:pt>
                <c:pt idx="806">
                  <c:v>0.17186399999999999</c:v>
                </c:pt>
                <c:pt idx="807">
                  <c:v>0.171459</c:v>
                </c:pt>
                <c:pt idx="808">
                  <c:v>0.17105400000000001</c:v>
                </c:pt>
                <c:pt idx="809">
                  <c:v>0.170649</c:v>
                </c:pt>
                <c:pt idx="810">
                  <c:v>0.17024400000000001</c:v>
                </c:pt>
                <c:pt idx="811">
                  <c:v>0.16983799999999999</c:v>
                </c:pt>
                <c:pt idx="812">
                  <c:v>0.169432</c:v>
                </c:pt>
                <c:pt idx="813">
                  <c:v>0.16902600000000001</c:v>
                </c:pt>
                <c:pt idx="814">
                  <c:v>0.16861999999999999</c:v>
                </c:pt>
                <c:pt idx="815">
                  <c:v>0.168213</c:v>
                </c:pt>
                <c:pt idx="816">
                  <c:v>0.16780600000000001</c:v>
                </c:pt>
                <c:pt idx="817">
                  <c:v>0.16739899999999999</c:v>
                </c:pt>
                <c:pt idx="818">
                  <c:v>0.166991</c:v>
                </c:pt>
                <c:pt idx="819">
                  <c:v>0.16658300000000001</c:v>
                </c:pt>
                <c:pt idx="820">
                  <c:v>0.16617599999999999</c:v>
                </c:pt>
                <c:pt idx="821">
                  <c:v>0.165767</c:v>
                </c:pt>
                <c:pt idx="822">
                  <c:v>0.16535900000000001</c:v>
                </c:pt>
                <c:pt idx="823">
                  <c:v>0.16495000000000001</c:v>
                </c:pt>
                <c:pt idx="824">
                  <c:v>0.16454099999999999</c:v>
                </c:pt>
                <c:pt idx="825">
                  <c:v>0.164132</c:v>
                </c:pt>
                <c:pt idx="826">
                  <c:v>0.16372200000000001</c:v>
                </c:pt>
                <c:pt idx="827">
                  <c:v>0.16331200000000001</c:v>
                </c:pt>
                <c:pt idx="828">
                  <c:v>0.16290199999999999</c:v>
                </c:pt>
                <c:pt idx="829">
                  <c:v>0.162492</c:v>
                </c:pt>
                <c:pt idx="830">
                  <c:v>0.162081</c:v>
                </c:pt>
                <c:pt idx="831">
                  <c:v>0.16167000000000001</c:v>
                </c:pt>
                <c:pt idx="832">
                  <c:v>0.16125900000000001</c:v>
                </c:pt>
                <c:pt idx="833">
                  <c:v>0.16084799999999999</c:v>
                </c:pt>
                <c:pt idx="834">
                  <c:v>0.160436</c:v>
                </c:pt>
                <c:pt idx="835">
                  <c:v>0.160024</c:v>
                </c:pt>
                <c:pt idx="836">
                  <c:v>0.159612</c:v>
                </c:pt>
                <c:pt idx="837">
                  <c:v>0.15919900000000001</c:v>
                </c:pt>
                <c:pt idx="838">
                  <c:v>0.15878700000000001</c:v>
                </c:pt>
                <c:pt idx="839">
                  <c:v>0.15837399999999999</c:v>
                </c:pt>
                <c:pt idx="840">
                  <c:v>0.15795999999999999</c:v>
                </c:pt>
                <c:pt idx="841">
                  <c:v>0.15754699999999999</c:v>
                </c:pt>
                <c:pt idx="842">
                  <c:v>0.15713299999999999</c:v>
                </c:pt>
                <c:pt idx="843">
                  <c:v>0.156719</c:v>
                </c:pt>
                <c:pt idx="844">
                  <c:v>0.156305</c:v>
                </c:pt>
                <c:pt idx="845">
                  <c:v>0.15589</c:v>
                </c:pt>
                <c:pt idx="846">
                  <c:v>0.155475</c:v>
                </c:pt>
                <c:pt idx="847">
                  <c:v>0.15506</c:v>
                </c:pt>
                <c:pt idx="848">
                  <c:v>0.154645</c:v>
                </c:pt>
                <c:pt idx="849">
                  <c:v>0.154229</c:v>
                </c:pt>
                <c:pt idx="850">
                  <c:v>0.15381400000000001</c:v>
                </c:pt>
                <c:pt idx="851">
                  <c:v>0.15339700000000001</c:v>
                </c:pt>
                <c:pt idx="852">
                  <c:v>0.15298100000000001</c:v>
                </c:pt>
                <c:pt idx="853">
                  <c:v>0.15256400000000001</c:v>
                </c:pt>
                <c:pt idx="854">
                  <c:v>0.152147</c:v>
                </c:pt>
                <c:pt idx="855">
                  <c:v>0.15173</c:v>
                </c:pt>
                <c:pt idx="856">
                  <c:v>0.151313</c:v>
                </c:pt>
                <c:pt idx="857">
                  <c:v>0.150895</c:v>
                </c:pt>
                <c:pt idx="858">
                  <c:v>0.150477</c:v>
                </c:pt>
                <c:pt idx="859">
                  <c:v>0.150059</c:v>
                </c:pt>
                <c:pt idx="860">
                  <c:v>0.14964</c:v>
                </c:pt>
                <c:pt idx="861">
                  <c:v>0.14922199999999999</c:v>
                </c:pt>
                <c:pt idx="862">
                  <c:v>0.14880299999999999</c:v>
                </c:pt>
                <c:pt idx="863">
                  <c:v>0.14838299999999999</c:v>
                </c:pt>
                <c:pt idx="864">
                  <c:v>0.14796400000000001</c:v>
                </c:pt>
                <c:pt idx="865">
                  <c:v>0.14754400000000001</c:v>
                </c:pt>
                <c:pt idx="866">
                  <c:v>0.147124</c:v>
                </c:pt>
                <c:pt idx="867">
                  <c:v>0.146703</c:v>
                </c:pt>
                <c:pt idx="868">
                  <c:v>0.146283</c:v>
                </c:pt>
                <c:pt idx="869">
                  <c:v>0.14586199999999999</c:v>
                </c:pt>
                <c:pt idx="870">
                  <c:v>0.14544099999999999</c:v>
                </c:pt>
                <c:pt idx="871">
                  <c:v>0.14501900000000001</c:v>
                </c:pt>
                <c:pt idx="872">
                  <c:v>0.144598</c:v>
                </c:pt>
                <c:pt idx="873">
                  <c:v>0.144176</c:v>
                </c:pt>
                <c:pt idx="874">
                  <c:v>0.14375399999999999</c:v>
                </c:pt>
                <c:pt idx="875">
                  <c:v>0.14333099999999999</c:v>
                </c:pt>
                <c:pt idx="876">
                  <c:v>0.14290900000000001</c:v>
                </c:pt>
                <c:pt idx="877">
                  <c:v>0.142486</c:v>
                </c:pt>
                <c:pt idx="878">
                  <c:v>0.14206199999999999</c:v>
                </c:pt>
                <c:pt idx="879">
                  <c:v>0.14163899999999999</c:v>
                </c:pt>
                <c:pt idx="880">
                  <c:v>0.14121500000000001</c:v>
                </c:pt>
                <c:pt idx="881">
                  <c:v>0.140791</c:v>
                </c:pt>
                <c:pt idx="882">
                  <c:v>0.14036699999999999</c:v>
                </c:pt>
                <c:pt idx="883">
                  <c:v>0.13994200000000001</c:v>
                </c:pt>
                <c:pt idx="884">
                  <c:v>0.139517</c:v>
                </c:pt>
                <c:pt idx="885">
                  <c:v>0.13909199999999999</c:v>
                </c:pt>
                <c:pt idx="886">
                  <c:v>0.13866700000000001</c:v>
                </c:pt>
                <c:pt idx="887">
                  <c:v>0.138241</c:v>
                </c:pt>
                <c:pt idx="888">
                  <c:v>0.13781599999999999</c:v>
                </c:pt>
                <c:pt idx="889">
                  <c:v>0.13738900000000001</c:v>
                </c:pt>
                <c:pt idx="890">
                  <c:v>0.136963</c:v>
                </c:pt>
                <c:pt idx="891">
                  <c:v>0.13653599999999999</c:v>
                </c:pt>
                <c:pt idx="892">
                  <c:v>0.13610900000000001</c:v>
                </c:pt>
                <c:pt idx="893">
                  <c:v>0.135682</c:v>
                </c:pt>
                <c:pt idx="894">
                  <c:v>0.13525499999999999</c:v>
                </c:pt>
                <c:pt idx="895">
                  <c:v>0.134827</c:v>
                </c:pt>
                <c:pt idx="896">
                  <c:v>0.13439899999999999</c:v>
                </c:pt>
                <c:pt idx="897">
                  <c:v>0.13397100000000001</c:v>
                </c:pt>
                <c:pt idx="898">
                  <c:v>0.13354199999999999</c:v>
                </c:pt>
                <c:pt idx="899">
                  <c:v>0.13311400000000001</c:v>
                </c:pt>
                <c:pt idx="900">
                  <c:v>0.132685</c:v>
                </c:pt>
                <c:pt idx="901">
                  <c:v>0.13225500000000001</c:v>
                </c:pt>
                <c:pt idx="902">
                  <c:v>0.131826</c:v>
                </c:pt>
                <c:pt idx="903">
                  <c:v>0.13139600000000001</c:v>
                </c:pt>
                <c:pt idx="904">
                  <c:v>0.130966</c:v>
                </c:pt>
                <c:pt idx="905">
                  <c:v>0.13053600000000001</c:v>
                </c:pt>
                <c:pt idx="906">
                  <c:v>0.130105</c:v>
                </c:pt>
                <c:pt idx="907">
                  <c:v>0.12967400000000001</c:v>
                </c:pt>
                <c:pt idx="908">
                  <c:v>0.129243</c:v>
                </c:pt>
                <c:pt idx="909">
                  <c:v>0.12881200000000001</c:v>
                </c:pt>
                <c:pt idx="910">
                  <c:v>0.12837999999999999</c:v>
                </c:pt>
                <c:pt idx="911">
                  <c:v>0.12794800000000001</c:v>
                </c:pt>
                <c:pt idx="912">
                  <c:v>0.12751599999999999</c:v>
                </c:pt>
                <c:pt idx="913">
                  <c:v>0.127084</c:v>
                </c:pt>
                <c:pt idx="914">
                  <c:v>0.12665100000000001</c:v>
                </c:pt>
                <c:pt idx="915">
                  <c:v>0.126218</c:v>
                </c:pt>
                <c:pt idx="916">
                  <c:v>0.12578500000000001</c:v>
                </c:pt>
                <c:pt idx="917">
                  <c:v>0.12535099999999999</c:v>
                </c:pt>
                <c:pt idx="918">
                  <c:v>0.124918</c:v>
                </c:pt>
                <c:pt idx="919">
                  <c:v>0.124484</c:v>
                </c:pt>
                <c:pt idx="920">
                  <c:v>0.12404900000000001</c:v>
                </c:pt>
                <c:pt idx="921">
                  <c:v>0.123615</c:v>
                </c:pt>
                <c:pt idx="922">
                  <c:v>0.12318</c:v>
                </c:pt>
                <c:pt idx="923">
                  <c:v>0.12274500000000001</c:v>
                </c:pt>
                <c:pt idx="924">
                  <c:v>0.12231</c:v>
                </c:pt>
                <c:pt idx="925">
                  <c:v>0.121874</c:v>
                </c:pt>
                <c:pt idx="926">
                  <c:v>0.121438</c:v>
                </c:pt>
                <c:pt idx="927">
                  <c:v>0.121002</c:v>
                </c:pt>
                <c:pt idx="928">
                  <c:v>0.12056600000000001</c:v>
                </c:pt>
                <c:pt idx="929">
                  <c:v>0.120129</c:v>
                </c:pt>
                <c:pt idx="930">
                  <c:v>0.11969200000000001</c:v>
                </c:pt>
                <c:pt idx="931">
                  <c:v>0.119255</c:v>
                </c:pt>
                <c:pt idx="932">
                  <c:v>0.11881800000000001</c:v>
                </c:pt>
                <c:pt idx="933">
                  <c:v>0.11838</c:v>
                </c:pt>
                <c:pt idx="934">
                  <c:v>0.11794200000000001</c:v>
                </c:pt>
                <c:pt idx="935">
                  <c:v>0.117509</c:v>
                </c:pt>
                <c:pt idx="936">
                  <c:v>0.117081</c:v>
                </c:pt>
                <c:pt idx="937">
                  <c:v>0.116659</c:v>
                </c:pt>
                <c:pt idx="938">
                  <c:v>0.116242</c:v>
                </c:pt>
                <c:pt idx="939">
                  <c:v>0.11583</c:v>
                </c:pt>
                <c:pt idx="940">
                  <c:v>0.115423</c:v>
                </c:pt>
                <c:pt idx="941">
                  <c:v>0.115022</c:v>
                </c:pt>
                <c:pt idx="942">
                  <c:v>0.11462600000000001</c:v>
                </c:pt>
                <c:pt idx="943">
                  <c:v>0.114235</c:v>
                </c:pt>
                <c:pt idx="944">
                  <c:v>0.11385000000000001</c:v>
                </c:pt>
                <c:pt idx="945">
                  <c:v>0.11347</c:v>
                </c:pt>
                <c:pt idx="946">
                  <c:v>0.113096</c:v>
                </c:pt>
                <c:pt idx="947">
                  <c:v>0.11272600000000001</c:v>
                </c:pt>
                <c:pt idx="948">
                  <c:v>0.112362</c:v>
                </c:pt>
                <c:pt idx="949">
                  <c:v>0.11200400000000001</c:v>
                </c:pt>
                <c:pt idx="950">
                  <c:v>0.11165</c:v>
                </c:pt>
                <c:pt idx="951">
                  <c:v>0.111302</c:v>
                </c:pt>
                <c:pt idx="952">
                  <c:v>0.110959</c:v>
                </c:pt>
                <c:pt idx="953">
                  <c:v>0.110622</c:v>
                </c:pt>
                <c:pt idx="954">
                  <c:v>0.11029</c:v>
                </c:pt>
                <c:pt idx="955">
                  <c:v>0.10996300000000001</c:v>
                </c:pt>
                <c:pt idx="956">
                  <c:v>0.109642</c:v>
                </c:pt>
                <c:pt idx="957">
                  <c:v>0.10932500000000001</c:v>
                </c:pt>
                <c:pt idx="958">
                  <c:v>0.109015</c:v>
                </c:pt>
                <c:pt idx="959">
                  <c:v>0.108709</c:v>
                </c:pt>
                <c:pt idx="960">
                  <c:v>0.10840900000000001</c:v>
                </c:pt>
                <c:pt idx="961">
                  <c:v>0.108114</c:v>
                </c:pt>
                <c:pt idx="962">
                  <c:v>0.107825</c:v>
                </c:pt>
                <c:pt idx="963">
                  <c:v>0.10754</c:v>
                </c:pt>
                <c:pt idx="964">
                  <c:v>0.107261</c:v>
                </c:pt>
                <c:pt idx="965">
                  <c:v>0.106988</c:v>
                </c:pt>
                <c:pt idx="966">
                  <c:v>0.10672</c:v>
                </c:pt>
                <c:pt idx="967">
                  <c:v>0.106457</c:v>
                </c:pt>
                <c:pt idx="968">
                  <c:v>0.106199</c:v>
                </c:pt>
                <c:pt idx="969">
                  <c:v>0.105947</c:v>
                </c:pt>
                <c:pt idx="970">
                  <c:v>0.1057</c:v>
                </c:pt>
                <c:pt idx="971">
                  <c:v>0.105458</c:v>
                </c:pt>
                <c:pt idx="972">
                  <c:v>0.105222</c:v>
                </c:pt>
                <c:pt idx="973">
                  <c:v>0.104991</c:v>
                </c:pt>
                <c:pt idx="974">
                  <c:v>0.104765</c:v>
                </c:pt>
                <c:pt idx="975">
                  <c:v>0.104545</c:v>
                </c:pt>
                <c:pt idx="976">
                  <c:v>0.10432900000000001</c:v>
                </c:pt>
                <c:pt idx="977">
                  <c:v>0.10412</c:v>
                </c:pt>
                <c:pt idx="978">
                  <c:v>0.10391499999999999</c:v>
                </c:pt>
                <c:pt idx="979">
                  <c:v>0.103716</c:v>
                </c:pt>
                <c:pt idx="980">
                  <c:v>0.103522</c:v>
                </c:pt>
                <c:pt idx="981">
                  <c:v>0.103334</c:v>
                </c:pt>
                <c:pt idx="982">
                  <c:v>0.10315100000000001</c:v>
                </c:pt>
                <c:pt idx="983">
                  <c:v>0.102973</c:v>
                </c:pt>
                <c:pt idx="984">
                  <c:v>0.1028</c:v>
                </c:pt>
                <c:pt idx="985">
                  <c:v>0.102633</c:v>
                </c:pt>
                <c:pt idx="986">
                  <c:v>0.10247100000000001</c:v>
                </c:pt>
                <c:pt idx="987">
                  <c:v>0.102315</c:v>
                </c:pt>
                <c:pt idx="988">
                  <c:v>0.102163</c:v>
                </c:pt>
                <c:pt idx="989">
                  <c:v>0.102017</c:v>
                </c:pt>
                <c:pt idx="990">
                  <c:v>0.101877</c:v>
                </c:pt>
                <c:pt idx="991">
                  <c:v>0.101742</c:v>
                </c:pt>
                <c:pt idx="992">
                  <c:v>0.10161199999999999</c:v>
                </c:pt>
                <c:pt idx="993">
                  <c:v>0.10148699999999999</c:v>
                </c:pt>
                <c:pt idx="994">
                  <c:v>0.101368</c:v>
                </c:pt>
                <c:pt idx="995">
                  <c:v>0.101254</c:v>
                </c:pt>
                <c:pt idx="996">
                  <c:v>0.101145</c:v>
                </c:pt>
                <c:pt idx="997">
                  <c:v>0.10104100000000001</c:v>
                </c:pt>
                <c:pt idx="998">
                  <c:v>0.100943</c:v>
                </c:pt>
                <c:pt idx="999">
                  <c:v>0.100851</c:v>
                </c:pt>
                <c:pt idx="1000">
                  <c:v>0.10076300000000001</c:v>
                </c:pt>
                <c:pt idx="1001">
                  <c:v>0.10068100000000001</c:v>
                </c:pt>
                <c:pt idx="1002">
                  <c:v>0.100604</c:v>
                </c:pt>
                <c:pt idx="1003">
                  <c:v>0.100533</c:v>
                </c:pt>
                <c:pt idx="1004">
                  <c:v>0.100467</c:v>
                </c:pt>
                <c:pt idx="1005">
                  <c:v>0.100406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C7-1143-98B7-3ED2CD8DB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  <c:max val="126"/>
          <c:min val="117"/>
        </c:scaling>
        <c:delete val="0"/>
        <c:axPos val="b"/>
        <c:majorGridlines>
          <c:spPr>
            <a:ln w="6350" cap="flat">
              <a:solidFill>
                <a:srgbClr val="D5D5D5"/>
              </a:solidFill>
              <a:prstDash val="solid"/>
              <a:miter lim="400000"/>
            </a:ln>
          </c:spPr>
        </c:majorGridlines>
        <c:numFmt formatCode="#,##0" sourceLinked="0"/>
        <c:majorTickMark val="in"/>
        <c:minorTickMark val="in"/>
        <c:tickLblPos val="nextTo"/>
        <c:spPr>
          <a:ln w="12700" cap="flat">
            <a:solidFill>
              <a:srgbClr val="929292"/>
            </a:solidFill>
            <a:prstDash val="solid"/>
            <a:miter lim="400000"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5E5E5E"/>
                </a:solidFill>
                <a:latin typeface="Arial"/>
              </a:defRPr>
            </a:pPr>
            <a:endParaRPr lang="en-DE"/>
          </a:p>
        </c:txPr>
        <c:crossAx val="2094734553"/>
        <c:crosses val="autoZero"/>
        <c:crossBetween val="between"/>
        <c:majorUnit val="3"/>
        <c:minorUnit val="1.5"/>
      </c:valAx>
      <c:valAx>
        <c:axId val="2094734553"/>
        <c:scaling>
          <c:orientation val="minMax"/>
          <c:max val="6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in"/>
        <c:minorTickMark val="in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240" b="0" i="0" u="none" strike="noStrike">
                <a:solidFill>
                  <a:srgbClr val="5E5E5E"/>
                </a:solidFill>
                <a:latin typeface="Helvetica Neue"/>
              </a:defRPr>
            </a:pPr>
            <a:endParaRPr lang="en-DE"/>
          </a:p>
        </c:txPr>
        <c:crossAx val="2094734552"/>
        <c:crosses val="autoZero"/>
        <c:crossBetween val="between"/>
        <c:majorUnit val="1"/>
        <c:minorUnit val="0.5"/>
      </c:valAx>
      <c:spPr>
        <a:solidFill>
          <a:srgbClr val="FFFFFF"/>
        </a:solidFill>
        <a:ln w="12700" cap="flat">
          <a:solidFill>
            <a:srgbClr val="929292"/>
          </a:solidFill>
          <a:prstDash val="solid"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348963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661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2174593"/>
            <a:ext cx="16323471" cy="648365"/>
          </a:xfrm>
          <a:prstGeom prst="rect">
            <a:avLst/>
          </a:prstGeom>
        </p:spPr>
        <p:txBody>
          <a:bodyPr lIns="71437" tIns="71437" rIns="71437" bIns="71437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2607468"/>
            <a:ext cx="16325237" cy="4643439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2438339">
              <a:lnSpc>
                <a:spcPct val="80000"/>
              </a:lnSpc>
              <a:defRPr sz="11400" b="1" spc="-22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179468"/>
            <a:ext cx="16323470" cy="2048062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5018484"/>
            <a:ext cx="16323470" cy="3681265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8732784"/>
            <a:ext cx="16323468" cy="94472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2438339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30265" y="1404937"/>
            <a:ext cx="16323470" cy="7327848"/>
          </a:xfrm>
          <a:prstGeom prst="rect">
            <a:avLst/>
          </a:prstGeom>
        </p:spPr>
        <p:txBody>
          <a:bodyPr lIns="71437" tIns="71437" rIns="71437" bIns="71437" anchor="b"/>
          <a:lstStyle>
            <a:lvl1pPr marL="0" indent="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4600" b="1" spc="-246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4600" b="1" spc="-246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4600" b="1" spc="-246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4600" b="1" spc="-246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 defTabSz="243833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24600" b="1" spc="-24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83843" y="5232796"/>
            <a:ext cx="16216314" cy="3268267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42937" indent="-482203" algn="ctr" defTabSz="2438339">
              <a:spcBef>
                <a:spcPts val="0"/>
              </a:spcBef>
              <a:buSzTx/>
              <a:buFontTx/>
              <a:buNone/>
              <a:defRPr sz="5900" spc="-117">
                <a:latin typeface="+mn-lt"/>
                <a:ea typeface="+mn-ea"/>
                <a:cs typeface="+mn-cs"/>
                <a:sym typeface="Helvetica Neue"/>
              </a:defRPr>
            </a:lvl1pPr>
            <a:lvl2pPr marL="642937" indent="-25003" algn="ctr" defTabSz="2438339">
              <a:spcBef>
                <a:spcPts val="0"/>
              </a:spcBef>
              <a:buSzTx/>
              <a:buFontTx/>
              <a:buNone/>
              <a:defRPr sz="5900" spc="-117">
                <a:latin typeface="+mn-lt"/>
                <a:ea typeface="+mn-ea"/>
                <a:cs typeface="+mn-cs"/>
                <a:sym typeface="Helvetica Neue"/>
              </a:defRPr>
            </a:lvl2pPr>
            <a:lvl3pPr marL="642937" indent="432196" algn="ctr" defTabSz="2438339">
              <a:spcBef>
                <a:spcPts val="0"/>
              </a:spcBef>
              <a:buSzTx/>
              <a:buFontTx/>
              <a:buNone/>
              <a:defRPr sz="5900" spc="-117">
                <a:latin typeface="+mn-lt"/>
                <a:ea typeface="+mn-ea"/>
                <a:cs typeface="+mn-cs"/>
                <a:sym typeface="Helvetica Neue"/>
              </a:defRPr>
            </a:lvl3pPr>
            <a:lvl4pPr marL="642937" indent="889396" algn="ctr" defTabSz="2438339">
              <a:spcBef>
                <a:spcPts val="0"/>
              </a:spcBef>
              <a:buSzTx/>
              <a:buFontTx/>
              <a:buNone/>
              <a:defRPr sz="5900" spc="-117">
                <a:latin typeface="+mn-lt"/>
                <a:ea typeface="+mn-ea"/>
                <a:cs typeface="+mn-cs"/>
                <a:sym typeface="Helvetica Neue"/>
              </a:defRPr>
            </a:lvl4pPr>
            <a:lvl5pPr marL="642937" indent="1346596" algn="ctr" defTabSz="2438339">
              <a:spcBef>
                <a:spcPts val="0"/>
              </a:spcBef>
              <a:buSzTx/>
              <a:buFontTx/>
              <a:buNone/>
              <a:defRPr sz="5900" spc="-117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762500" y="9036843"/>
            <a:ext cx="15537657" cy="64836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idx="21"/>
          </p:nvPr>
        </p:nvSpPr>
        <p:spPr>
          <a:xfrm>
            <a:off x="119062" y="966878"/>
            <a:ext cx="15701049" cy="1177578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quarter" idx="22"/>
          </p:nvPr>
        </p:nvSpPr>
        <p:spPr>
          <a:xfrm>
            <a:off x="12325945" y="410765"/>
            <a:ext cx="8072438" cy="645795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10057804" y="3866554"/>
            <a:ext cx="11162111" cy="1299132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1619250" y="-1482329"/>
            <a:ext cx="20288250" cy="16230601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7110" y="12954297"/>
            <a:ext cx="409780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hteck 9"/>
          <p:cNvSpPr/>
          <p:nvPr/>
        </p:nvSpPr>
        <p:spPr>
          <a:xfrm>
            <a:off x="3047998" y="13224822"/>
            <a:ext cx="18288003" cy="511206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9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4798" y="1167173"/>
            <a:ext cx="2258170" cy="75272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Gerade Verbindung 8"/>
          <p:cNvSpPr/>
          <p:nvPr/>
        </p:nvSpPr>
        <p:spPr>
          <a:xfrm>
            <a:off x="3047998" y="2136543"/>
            <a:ext cx="18288004" cy="1"/>
          </a:xfrm>
          <a:prstGeom prst="line">
            <a:avLst/>
          </a:prstGeom>
          <a:ln w="495300">
            <a:solidFill>
              <a:srgbClr val="EAEAEA"/>
            </a:solidFill>
          </a:ln>
        </p:spPr>
        <p:txBody>
          <a:bodyPr lIns="64292" tIns="64292" rIns="64292" bIns="64292"/>
          <a:lstStyle/>
          <a:p>
            <a:endParaRPr/>
          </a:p>
        </p:txBody>
      </p:sp>
      <p:sp>
        <p:nvSpPr>
          <p:cNvPr id="161" name="Textfeld 10"/>
          <p:cNvSpPr txBox="1"/>
          <p:nvPr/>
        </p:nvSpPr>
        <p:spPr>
          <a:xfrm>
            <a:off x="4009970" y="13257321"/>
            <a:ext cx="3874196" cy="44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ctr">
            <a:spAutoFit/>
          </a:bodyPr>
          <a:lstStyle>
            <a:lvl1pPr algn="l" defTabSz="914400"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FAIR GmbH | GSI GmbH</a:t>
            </a:r>
          </a:p>
        </p:txBody>
      </p:sp>
      <p:sp>
        <p:nvSpPr>
          <p:cNvPr id="162" name="Rechteck 3"/>
          <p:cNvSpPr/>
          <p:nvPr/>
        </p:nvSpPr>
        <p:spPr>
          <a:xfrm>
            <a:off x="3047994" y="1878965"/>
            <a:ext cx="511208" cy="511209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" name="Rechteck 11"/>
          <p:cNvSpPr/>
          <p:nvPr/>
        </p:nvSpPr>
        <p:spPr>
          <a:xfrm>
            <a:off x="3047994" y="13219737"/>
            <a:ext cx="511208" cy="511206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64" name="Bild 12" descr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498" y="861884"/>
            <a:ext cx="1550116" cy="129176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3893129" y="542664"/>
            <a:ext cx="11169073" cy="1575125"/>
          </a:xfrm>
          <a:prstGeom prst="rect">
            <a:avLst/>
          </a:prstGeom>
        </p:spPr>
        <p:txBody>
          <a:bodyPr lIns="91437" tIns="91437" rIns="91437" bIns="91437" anchor="b"/>
          <a:lstStyle>
            <a:lvl1pPr defTabSz="914400">
              <a:lnSpc>
                <a:spcPct val="100000"/>
              </a:lnSpc>
              <a:defRPr sz="4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Body Level One…"/>
          <p:cNvSpPr txBox="1">
            <a:spLocks noGrp="1"/>
          </p:cNvSpPr>
          <p:nvPr>
            <p:ph type="body" idx="1"/>
          </p:nvPr>
        </p:nvSpPr>
        <p:spPr>
          <a:xfrm>
            <a:off x="3893129" y="2901366"/>
            <a:ext cx="16423670" cy="9807178"/>
          </a:xfrm>
          <a:prstGeom prst="rect">
            <a:avLst/>
          </a:prstGeom>
        </p:spPr>
        <p:txBody>
          <a:bodyPr lIns="91437" tIns="91437" rIns="91437" bIns="91437"/>
          <a:lstStyle>
            <a:lvl1pPr marL="657225" indent="-657225" defTabSz="914400">
              <a:lnSpc>
                <a:spcPct val="100000"/>
              </a:lnSpc>
              <a:spcBef>
                <a:spcPts val="900"/>
              </a:spcBef>
              <a:buClr>
                <a:srgbClr val="FDBB63"/>
              </a:buClr>
              <a:buFontTx/>
              <a:buChar char="▪"/>
              <a:defRPr sz="4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4425" indent="-657225" defTabSz="914400">
              <a:lnSpc>
                <a:spcPct val="100000"/>
              </a:lnSpc>
              <a:spcBef>
                <a:spcPts val="900"/>
              </a:spcBef>
              <a:buClr>
                <a:srgbClr val="FDBB63"/>
              </a:buClr>
              <a:buFontTx/>
              <a:buChar char="▪"/>
              <a:defRPr sz="4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98600" indent="-584200" defTabSz="914400">
              <a:lnSpc>
                <a:spcPct val="100000"/>
              </a:lnSpc>
              <a:spcBef>
                <a:spcPts val="900"/>
              </a:spcBef>
              <a:buClr>
                <a:srgbClr val="FDBB63"/>
              </a:buClr>
              <a:buFontTx/>
              <a:buChar char="▪"/>
              <a:defRPr sz="4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28825" indent="-657225" defTabSz="914400">
              <a:lnSpc>
                <a:spcPct val="100000"/>
              </a:lnSpc>
              <a:spcBef>
                <a:spcPts val="900"/>
              </a:spcBef>
              <a:buClr>
                <a:srgbClr val="FDBB63"/>
              </a:buClr>
              <a:buFontTx/>
              <a:buChar char="▪"/>
              <a:defRPr sz="4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79910" indent="-751110" defTabSz="914400">
              <a:lnSpc>
                <a:spcPct val="100000"/>
              </a:lnSpc>
              <a:spcBef>
                <a:spcPts val="900"/>
              </a:spcBef>
              <a:buClr>
                <a:srgbClr val="FDBB63"/>
              </a:buClr>
              <a:buFontTx/>
              <a:buChar char="▪"/>
              <a:defRPr sz="4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17939" y="13249362"/>
            <a:ext cx="449848" cy="44209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erade Verbindung 26"/>
          <p:cNvSpPr/>
          <p:nvPr/>
        </p:nvSpPr>
        <p:spPr>
          <a:xfrm>
            <a:off x="-2" y="13465553"/>
            <a:ext cx="24384004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18" tIns="45718" rIns="45718" bIns="45718"/>
          <a:lstStyle/>
          <a:p>
            <a:pPr algn="l" defTabSz="457200">
              <a:spcBef>
                <a:spcPts val="1200"/>
              </a:spcBef>
              <a:defRPr sz="4000">
                <a:solidFill>
                  <a:srgbClr val="333333"/>
                </a:solidFill>
              </a:defRPr>
            </a:pPr>
            <a:endParaRPr/>
          </a:p>
        </p:txBody>
      </p:sp>
      <p:pic>
        <p:nvPicPr>
          <p:cNvPr id="175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905" y="970333"/>
            <a:ext cx="3010885" cy="100363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Gerade Verbindung 22"/>
          <p:cNvSpPr/>
          <p:nvPr/>
        </p:nvSpPr>
        <p:spPr>
          <a:xfrm>
            <a:off x="-2" y="2203263"/>
            <a:ext cx="24384004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18" tIns="45718" rIns="45718" bIns="45718"/>
          <a:lstStyle/>
          <a:p>
            <a:pPr algn="l" defTabSz="457200">
              <a:spcBef>
                <a:spcPts val="1200"/>
              </a:spcBef>
              <a:defRPr sz="4000">
                <a:solidFill>
                  <a:srgbClr val="333333"/>
                </a:solidFill>
              </a:defRPr>
            </a:pPr>
            <a:endParaRPr/>
          </a:p>
        </p:txBody>
      </p:sp>
      <p:sp>
        <p:nvSpPr>
          <p:cNvPr id="177" name="Rechteck 23"/>
          <p:cNvSpPr/>
          <p:nvPr/>
        </p:nvSpPr>
        <p:spPr>
          <a:xfrm>
            <a:off x="-5" y="1938863"/>
            <a:ext cx="537604" cy="537602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19200"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" name="Rechteck 24"/>
          <p:cNvSpPr/>
          <p:nvPr/>
        </p:nvSpPr>
        <p:spPr>
          <a:xfrm>
            <a:off x="-4" y="13199530"/>
            <a:ext cx="542074" cy="542074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19200"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9" name="Textfeld 10"/>
          <p:cNvSpPr txBox="1"/>
          <p:nvPr/>
        </p:nvSpPr>
        <p:spPr>
          <a:xfrm>
            <a:off x="1282638" y="13226845"/>
            <a:ext cx="9161851" cy="50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8" tIns="121918" rIns="121918" bIns="121918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GSI Helmholtzzentrum für Schwerionenforschung GmbH</a:t>
            </a:r>
          </a:p>
        </p:txBody>
      </p:sp>
      <p:grpSp>
        <p:nvGrpSpPr>
          <p:cNvPr id="182" name="Gruppieren 9"/>
          <p:cNvGrpSpPr/>
          <p:nvPr/>
        </p:nvGrpSpPr>
        <p:grpSpPr>
          <a:xfrm>
            <a:off x="4006874" y="2603197"/>
            <a:ext cx="19803387" cy="10340500"/>
            <a:chOff x="0" y="0"/>
            <a:chExt cx="19803386" cy="10340499"/>
          </a:xfrm>
        </p:grpSpPr>
        <p:sp>
          <p:nvSpPr>
            <p:cNvPr id="180" name="Rechteck 3"/>
            <p:cNvSpPr/>
            <p:nvPr/>
          </p:nvSpPr>
          <p:spPr>
            <a:xfrm>
              <a:off x="16743433" y="7676334"/>
              <a:ext cx="3059954" cy="26641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19200">
                <a:defRPr sz="4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1" name="Grafik 7" descr="Grafik 7"/>
            <p:cNvPicPr>
              <a:picLocks noChangeAspect="1"/>
            </p:cNvPicPr>
            <p:nvPr/>
          </p:nvPicPr>
          <p:blipFill>
            <a:blip r:embed="rId3">
              <a:alphaModFix amt="38442"/>
            </a:blip>
            <a:stretch>
              <a:fillRect/>
            </a:stretch>
          </p:blipFill>
          <p:spPr>
            <a:xfrm>
              <a:off x="0" y="0"/>
              <a:ext cx="16265326" cy="10340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5737409" y="7301530"/>
            <a:ext cx="11474827" cy="1559735"/>
          </a:xfrm>
          <a:prstGeom prst="rect">
            <a:avLst/>
          </a:prstGeom>
        </p:spPr>
        <p:txBody>
          <a:bodyPr lIns="121918" tIns="121918" rIns="121918" bIns="121918" anchor="b"/>
          <a:lstStyle>
            <a:lvl1pPr algn="ctr" defTabSz="914400">
              <a:lnSpc>
                <a:spcPct val="100000"/>
              </a:lnSpc>
              <a:defRPr sz="6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37409" y="8861260"/>
            <a:ext cx="11474828" cy="1418271"/>
          </a:xfrm>
          <a:prstGeom prst="rect">
            <a:avLst/>
          </a:prstGeom>
        </p:spPr>
        <p:txBody>
          <a:bodyPr lIns="121918" tIns="121918" rIns="121918" bIns="121918"/>
          <a:lstStyle>
            <a:lvl1pPr marL="0" indent="0" algn="ctr" defTabSz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40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Rechteck 12"/>
          <p:cNvSpPr/>
          <p:nvPr/>
        </p:nvSpPr>
        <p:spPr>
          <a:xfrm>
            <a:off x="1077575" y="13300360"/>
            <a:ext cx="8990064" cy="415640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19200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6" name="Textfeld 10"/>
          <p:cNvSpPr txBox="1"/>
          <p:nvPr/>
        </p:nvSpPr>
        <p:spPr>
          <a:xfrm>
            <a:off x="1282638" y="13226845"/>
            <a:ext cx="9161851" cy="50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8" tIns="121918" rIns="121918" bIns="121918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GSI Helmholtzzentrum für Schwerionenforschung GmbH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64389" y="12461170"/>
            <a:ext cx="510811" cy="503060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spcBef>
                <a:spcPts val="1200"/>
              </a:spcBef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erade Verbindung 26"/>
          <p:cNvSpPr/>
          <p:nvPr/>
        </p:nvSpPr>
        <p:spPr>
          <a:xfrm>
            <a:off x="-2" y="13465553"/>
            <a:ext cx="24384004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18" tIns="45718" rIns="45718" bIns="45718"/>
          <a:lstStyle/>
          <a:p>
            <a:pPr algn="l" defTabSz="457200">
              <a:spcBef>
                <a:spcPts val="1200"/>
              </a:spcBef>
              <a:defRPr sz="4000">
                <a:solidFill>
                  <a:srgbClr val="333333"/>
                </a:solidFill>
              </a:defRPr>
            </a:pPr>
            <a:endParaRPr/>
          </a:p>
        </p:txBody>
      </p:sp>
      <p:pic>
        <p:nvPicPr>
          <p:cNvPr id="195" name="Bild 6" descr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9924" y="266951"/>
            <a:ext cx="3010886" cy="100363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Gerade Verbindung 22"/>
          <p:cNvSpPr/>
          <p:nvPr/>
        </p:nvSpPr>
        <p:spPr>
          <a:xfrm>
            <a:off x="-2" y="2203263"/>
            <a:ext cx="24384004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45718" tIns="45718" rIns="45718" bIns="45718"/>
          <a:lstStyle/>
          <a:p>
            <a:pPr algn="l" defTabSz="457200">
              <a:spcBef>
                <a:spcPts val="1200"/>
              </a:spcBef>
              <a:defRPr sz="4000">
                <a:solidFill>
                  <a:srgbClr val="333333"/>
                </a:solidFill>
              </a:defRPr>
            </a:pPr>
            <a:endParaRPr/>
          </a:p>
        </p:txBody>
      </p:sp>
      <p:sp>
        <p:nvSpPr>
          <p:cNvPr id="197" name="Rechteck 23"/>
          <p:cNvSpPr/>
          <p:nvPr/>
        </p:nvSpPr>
        <p:spPr>
          <a:xfrm>
            <a:off x="-5" y="1938863"/>
            <a:ext cx="537604" cy="537602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19200"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8" name="Rechteck 24"/>
          <p:cNvSpPr/>
          <p:nvPr/>
        </p:nvSpPr>
        <p:spPr>
          <a:xfrm>
            <a:off x="-4" y="13199530"/>
            <a:ext cx="542074" cy="542074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19200"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9" name="Textfeld 10"/>
          <p:cNvSpPr txBox="1"/>
          <p:nvPr/>
        </p:nvSpPr>
        <p:spPr>
          <a:xfrm>
            <a:off x="1282638" y="13226845"/>
            <a:ext cx="9161851" cy="50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8" tIns="121918" rIns="121918" bIns="121918" anchor="ctr">
            <a:spAutoFit/>
          </a:bodyPr>
          <a:lstStyle>
            <a:lvl1pPr algn="l" defTabSz="457200"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GSI Helmholtzzentrum für Schwerionenforschung GmbH</a:t>
            </a:r>
          </a:p>
        </p:txBody>
      </p:sp>
      <p:sp>
        <p:nvSpPr>
          <p:cNvPr id="200" name="FLASH effect - patrón"/>
          <p:cNvSpPr txBox="1">
            <a:spLocks noGrp="1"/>
          </p:cNvSpPr>
          <p:nvPr>
            <p:ph type="title" hasCustomPrompt="1"/>
          </p:nvPr>
        </p:nvSpPr>
        <p:spPr>
          <a:xfrm>
            <a:off x="1126847" y="614390"/>
            <a:ext cx="17869279" cy="1575117"/>
          </a:xfrm>
          <a:prstGeom prst="rect">
            <a:avLst/>
          </a:prstGeom>
        </p:spPr>
        <p:txBody>
          <a:bodyPr lIns="121918" tIns="121918" rIns="121918" bIns="121918" anchor="b"/>
          <a:lstStyle>
            <a:lvl1pPr defTabSz="914400">
              <a:lnSpc>
                <a:spcPct val="100000"/>
              </a:lnSpc>
              <a:defRPr sz="6400">
                <a:solidFill>
                  <a:srgbClr val="666666"/>
                </a:solidFill>
                <a:effectLst>
                  <a:outerShdw blurRad="50800" dist="38100" dir="2700000" rotWithShape="0">
                    <a:srgbClr val="FFFF0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FLASH effect - patrón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847026" y="2901372"/>
            <a:ext cx="22453805" cy="9807173"/>
          </a:xfrm>
          <a:prstGeom prst="rect">
            <a:avLst/>
          </a:prstGeom>
        </p:spPr>
        <p:txBody>
          <a:bodyPr lIns="121918" tIns="121918" rIns="121918" bIns="121918"/>
          <a:lstStyle>
            <a:lvl1pPr marL="685800" indent="-685800" defTabSz="914400">
              <a:lnSpc>
                <a:spcPct val="100000"/>
              </a:lnSpc>
              <a:spcBef>
                <a:spcPts val="1100"/>
              </a:spcBef>
              <a:buClr>
                <a:srgbClr val="FDBB63"/>
              </a:buClr>
              <a:buFontTx/>
              <a:buChar char="▪"/>
              <a:defRPr sz="4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28700" indent="-685801" defTabSz="914400">
              <a:lnSpc>
                <a:spcPct val="100000"/>
              </a:lnSpc>
              <a:spcBef>
                <a:spcPts val="1100"/>
              </a:spcBef>
              <a:buClr>
                <a:srgbClr val="FDBB63"/>
              </a:buClr>
              <a:buFontTx/>
              <a:buChar char="▪"/>
              <a:defRPr sz="4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18846" indent="-633046" defTabSz="914400">
              <a:lnSpc>
                <a:spcPct val="100000"/>
              </a:lnSpc>
              <a:spcBef>
                <a:spcPts val="1100"/>
              </a:spcBef>
              <a:buClr>
                <a:srgbClr val="FDBB63"/>
              </a:buClr>
              <a:buFontTx/>
              <a:buChar char="▪"/>
              <a:defRPr sz="4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indent="-685800" defTabSz="914400">
              <a:lnSpc>
                <a:spcPct val="100000"/>
              </a:lnSpc>
              <a:spcBef>
                <a:spcPts val="1100"/>
              </a:spcBef>
              <a:buClr>
                <a:srgbClr val="FDBB63"/>
              </a:buClr>
              <a:buFontTx/>
              <a:buChar char="▪"/>
              <a:defRPr sz="4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4560" indent="-822960" defTabSz="914400">
              <a:lnSpc>
                <a:spcPct val="100000"/>
              </a:lnSpc>
              <a:spcBef>
                <a:spcPts val="1100"/>
              </a:spcBef>
              <a:buClr>
                <a:srgbClr val="FDBB63"/>
              </a:buClr>
              <a:buFontTx/>
              <a:buChar char="▪"/>
              <a:defRPr sz="48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51029" y="13218880"/>
            <a:ext cx="510812" cy="503061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2518171" y="-1287976"/>
            <a:ext cx="25081385" cy="1502183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7286625"/>
            <a:ext cx="16323470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2438339">
              <a:lnSpc>
                <a:spcPct val="80000"/>
              </a:lnSpc>
              <a:defRPr sz="11400" b="1" spc="-22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11858625"/>
            <a:ext cx="16323470" cy="969988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30265" y="803671"/>
            <a:ext cx="16323471" cy="64836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253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22160655" y="12800827"/>
            <a:ext cx="546945" cy="553996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18930663" y="13105287"/>
            <a:ext cx="226621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0566401" y="13121223"/>
            <a:ext cx="8364264" cy="714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718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sz="half" idx="21"/>
          </p:nvPr>
        </p:nvSpPr>
        <p:spPr>
          <a:xfrm>
            <a:off x="10528025" y="696515"/>
            <a:ext cx="10608470" cy="12346957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7036593"/>
            <a:ext cx="7179470" cy="5687672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973876"/>
            <a:ext cx="7179470" cy="6169874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2438339">
              <a:lnSpc>
                <a:spcPct val="80000"/>
              </a:lnSpc>
              <a:defRPr sz="8400" b="1" spc="-16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 lIns="71437" tIns="71437" rIns="71437" bIns="71437"/>
          <a:lstStyle>
            <a:lvl1pPr marL="381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1pPr>
            <a:lvl2pPr marL="762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2pPr>
            <a:lvl3pPr marL="1143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3pPr>
            <a:lvl4pPr marL="1524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4pPr>
            <a:lvl5pPr marL="1905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19125"/>
            <a:ext cx="16323470" cy="1428750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lnSpc>
                <a:spcPct val="80000"/>
              </a:lnSpc>
              <a:defRPr sz="8400" b="1" spc="-16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 lIns="71437" tIns="71437" rIns="71437" bIns="71437" numCol="2" spcCol="828785"/>
          <a:lstStyle>
            <a:lvl1pPr marL="381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1pPr>
            <a:lvl2pPr marL="762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2pPr>
            <a:lvl3pPr marL="1143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3pPr>
            <a:lvl4pPr marL="1524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4pPr>
            <a:lvl5pPr marL="1905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sz="half" idx="21"/>
          </p:nvPr>
        </p:nvSpPr>
        <p:spPr>
          <a:xfrm>
            <a:off x="11727656" y="839390"/>
            <a:ext cx="9068098" cy="1209079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7179470" cy="142875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lnSpc>
                <a:spcPct val="80000"/>
              </a:lnSpc>
              <a:defRPr sz="8400" b="1" spc="-16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30265" y="1987000"/>
            <a:ext cx="7179470" cy="94472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30265" y="4894026"/>
            <a:ext cx="7179470" cy="7865382"/>
          </a:xfrm>
          <a:prstGeom prst="rect">
            <a:avLst/>
          </a:prstGeom>
        </p:spPr>
        <p:txBody>
          <a:bodyPr lIns="71437" tIns="71437" rIns="71437" bIns="71437"/>
          <a:lstStyle>
            <a:lvl1pPr marL="381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1pPr>
            <a:lvl2pPr marL="762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2pPr>
            <a:lvl3pPr marL="1143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3pPr>
            <a:lvl4pPr marL="1524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4pPr>
            <a:lvl5pPr marL="1905000" indent="-381000" defTabSz="2438339">
              <a:spcBef>
                <a:spcPts val="4500"/>
              </a:spcBef>
              <a:buSzPct val="123000"/>
              <a:buFontTx/>
              <a:defRPr sz="300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4536281"/>
            <a:ext cx="16323470" cy="4643438"/>
          </a:xfrm>
          <a:prstGeom prst="rect">
            <a:avLst/>
          </a:prstGeom>
        </p:spPr>
        <p:txBody>
          <a:bodyPr lIns="71437" tIns="71437" rIns="71437" bIns="71437"/>
          <a:lstStyle>
            <a:lvl1pPr defTabSz="2438339">
              <a:lnSpc>
                <a:spcPct val="80000"/>
              </a:lnSpc>
              <a:defRPr sz="11400" spc="-22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19125"/>
            <a:ext cx="16323470" cy="1428750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lnSpc>
                <a:spcPct val="80000"/>
              </a:lnSpc>
              <a:defRPr sz="8400" b="1" spc="-16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7000"/>
            <a:ext cx="16323471" cy="94472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030265" y="625078"/>
            <a:ext cx="16323470" cy="142875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2438339">
              <a:lnSpc>
                <a:spcPct val="80000"/>
              </a:lnSpc>
              <a:defRPr sz="8400" b="1" spc="-168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30265" y="1982390"/>
            <a:ext cx="16323471" cy="944722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030265" y="4161234"/>
            <a:ext cx="16323470" cy="8572501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2438339">
              <a:spcBef>
                <a:spcPts val="1800"/>
              </a:spcBef>
              <a:buSzTx/>
              <a:buFontTx/>
              <a:buNone/>
              <a:defRPr sz="5200" spc="-52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2438339">
              <a:spcBef>
                <a:spcPts val="1800"/>
              </a:spcBef>
              <a:buSzTx/>
              <a:buFontTx/>
              <a:buNone/>
              <a:defRPr sz="5200" spc="-52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2438339">
              <a:spcBef>
                <a:spcPts val="1800"/>
              </a:spcBef>
              <a:buSzTx/>
              <a:buFontTx/>
              <a:buNone/>
              <a:defRPr sz="5200" spc="-52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2438339">
              <a:spcBef>
                <a:spcPts val="1800"/>
              </a:spcBef>
              <a:buSzTx/>
              <a:buFontTx/>
              <a:buNone/>
              <a:defRPr sz="5200" spc="-52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2438339">
              <a:spcBef>
                <a:spcPts val="1800"/>
              </a:spcBef>
              <a:buSzTx/>
              <a:buFontTx/>
              <a:buNone/>
              <a:defRPr sz="5200" spc="-52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2348" y="12954297"/>
            <a:ext cx="409779" cy="41587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tiff"/><Relationship Id="rId11" Type="http://schemas.openxmlformats.org/officeDocument/2006/relationships/image" Target="../media/image22.jpe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jpeg"/><Relationship Id="rId9" Type="http://schemas.openxmlformats.org/officeDocument/2006/relationships/image" Target="../media/image5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6.tiff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Untertitel 2"/>
          <p:cNvSpPr txBox="1">
            <a:spLocks noGrp="1"/>
          </p:cNvSpPr>
          <p:nvPr>
            <p:ph type="body" sz="quarter" idx="1"/>
          </p:nvPr>
        </p:nvSpPr>
        <p:spPr>
          <a:xfrm>
            <a:off x="2768500" y="7812902"/>
            <a:ext cx="18847000" cy="141827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u="sng"/>
            </a:pPr>
            <a:r>
              <a:rPr lang="de-DE" dirty="0">
                <a:solidFill>
                  <a:schemeClr val="tx1"/>
                </a:solidFill>
              </a:rPr>
              <a:t>Marco Durante</a:t>
            </a:r>
            <a:endParaRPr u="none" dirty="0">
              <a:solidFill>
                <a:schemeClr val="tx1"/>
              </a:solidFill>
            </a:endParaRP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111" y="10542407"/>
            <a:ext cx="2540002" cy="2540002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he Radiation Chemistry challenge to understand…"/>
          <p:cNvSpPr txBox="1"/>
          <p:nvPr/>
        </p:nvSpPr>
        <p:spPr>
          <a:xfrm>
            <a:off x="1737298" y="4639517"/>
            <a:ext cx="20371829" cy="190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42937" indent="-482203">
              <a:lnSpc>
                <a:spcPct val="90000"/>
              </a:lnSpc>
              <a:defRPr sz="6500" spc="-130">
                <a:solidFill>
                  <a:srgbClr val="000000"/>
                </a:solidFill>
              </a:defRPr>
            </a:pPr>
            <a:r>
              <a:rPr lang="en-GB" dirty="0"/>
              <a:t>Biomedical Applications of Radioactive ion Beams: </a:t>
            </a:r>
            <a:r>
              <a:rPr dirty="0"/>
              <a:t>First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BARB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dirty="0"/>
              <a:t>at GSI</a:t>
            </a:r>
          </a:p>
        </p:txBody>
      </p:sp>
      <p:pic>
        <p:nvPicPr>
          <p:cNvPr id="214" name="2AD33305-C8B2-44EE-9274-3B4800344C09" descr="2AD33305-C8B2-44EE-9274-3B4800344C0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20980" y="8958096"/>
            <a:ext cx="3631828" cy="147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50" descr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4510" y="7812902"/>
            <a:ext cx="2709204" cy="1418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52" descr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7385" y="9485736"/>
            <a:ext cx="2540002" cy="12043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ruppieren 73"/>
          <p:cNvGrpSpPr/>
          <p:nvPr/>
        </p:nvGrpSpPr>
        <p:grpSpPr>
          <a:xfrm>
            <a:off x="-54442" y="11637347"/>
            <a:ext cx="4863598" cy="1306349"/>
            <a:chOff x="-1" y="0"/>
            <a:chExt cx="4863597" cy="1306348"/>
          </a:xfrm>
        </p:grpSpPr>
        <p:pic>
          <p:nvPicPr>
            <p:cNvPr id="217" name="Picture 6" descr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0638" y="34863"/>
              <a:ext cx="1982958" cy="1271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rafik 75" descr="Grafik 7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" y="0"/>
              <a:ext cx="2880645" cy="1300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6B84D0-923A-7F71-2925-B3852694952B}"/>
              </a:ext>
            </a:extLst>
          </p:cNvPr>
          <p:cNvSpPr txBox="1"/>
          <p:nvPr/>
        </p:nvSpPr>
        <p:spPr>
          <a:xfrm>
            <a:off x="8511875" y="10454318"/>
            <a:ext cx="7850038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www.gsi.de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/BARB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Marcador de número de diapositiva 52"/>
          <p:cNvSpPr txBox="1">
            <a:spLocks noGrp="1"/>
          </p:cNvSpPr>
          <p:nvPr>
            <p:ph type="sldNum" sz="quarter" idx="4294967295"/>
          </p:nvPr>
        </p:nvSpPr>
        <p:spPr>
          <a:xfrm>
            <a:off x="22978163" y="13218878"/>
            <a:ext cx="383676" cy="50306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8" tIns="121918" rIns="121918" bIns="121918"/>
          <a:lstStyle>
            <a:lvl1pPr defTabSz="1219200"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244" name="Group"/>
          <p:cNvGrpSpPr/>
          <p:nvPr/>
        </p:nvGrpSpPr>
        <p:grpSpPr>
          <a:xfrm>
            <a:off x="2540000" y="6855942"/>
            <a:ext cx="8329275" cy="5889447"/>
            <a:chOff x="0" y="0"/>
            <a:chExt cx="8329274" cy="5889446"/>
          </a:xfrm>
        </p:grpSpPr>
        <p:pic>
          <p:nvPicPr>
            <p:cNvPr id="242" name="page1image7810432.png" descr="page1image781043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8172"/>
              <a:ext cx="8329275" cy="5381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Monochromaic mode"/>
            <p:cNvSpPr txBox="1"/>
            <p:nvPr/>
          </p:nvSpPr>
          <p:spPr>
            <a:xfrm>
              <a:off x="1870193" y="0"/>
              <a:ext cx="4350021" cy="562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>
                <a:lnSpc>
                  <a:spcPct val="90000"/>
                </a:lnSpc>
                <a:spcBef>
                  <a:spcPts val="1800"/>
                </a:spcBef>
                <a:defRPr sz="3200" spc="-32">
                  <a:solidFill>
                    <a:srgbClr val="000000"/>
                  </a:solidFill>
                </a:defRPr>
              </a:lvl1pPr>
            </a:lstStyle>
            <a:p>
              <a:r>
                <a:t>Monochromaic mode</a:t>
              </a:r>
            </a:p>
          </p:txBody>
        </p:sp>
      </p:grpSp>
      <p:grpSp>
        <p:nvGrpSpPr>
          <p:cNvPr id="249" name="Group"/>
          <p:cNvGrpSpPr/>
          <p:nvPr/>
        </p:nvGrpSpPr>
        <p:grpSpPr>
          <a:xfrm>
            <a:off x="13237966" y="6841188"/>
            <a:ext cx="8504827" cy="5985023"/>
            <a:chOff x="-732033" y="0"/>
            <a:chExt cx="8504826" cy="5985022"/>
          </a:xfrm>
        </p:grpSpPr>
        <p:grpSp>
          <p:nvGrpSpPr>
            <p:cNvPr id="247" name="Group"/>
            <p:cNvGrpSpPr/>
            <p:nvPr/>
          </p:nvGrpSpPr>
          <p:grpSpPr>
            <a:xfrm>
              <a:off x="-732034" y="317559"/>
              <a:ext cx="8504827" cy="5667464"/>
              <a:chOff x="-732033" y="-234486"/>
              <a:chExt cx="8504826" cy="5667462"/>
            </a:xfrm>
          </p:grpSpPr>
          <p:graphicFrame>
            <p:nvGraphicFramePr>
              <p:cNvPr id="245" name="Scatter Chart"/>
              <p:cNvGraphicFramePr/>
              <p:nvPr/>
            </p:nvGraphicFramePr>
            <p:xfrm>
              <a:off x="-732034" y="-234487"/>
              <a:ext cx="8504827" cy="566746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246" name="Scatter Chart"/>
              <p:cNvGraphicFramePr/>
              <p:nvPr/>
            </p:nvGraphicFramePr>
            <p:xfrm>
              <a:off x="262087" y="3145"/>
              <a:ext cx="3826555" cy="28655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248" name="Achromatic mode"/>
            <p:cNvSpPr txBox="1"/>
            <p:nvPr/>
          </p:nvSpPr>
          <p:spPr>
            <a:xfrm>
              <a:off x="1768416" y="0"/>
              <a:ext cx="3929495" cy="5547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>
                <a:lnSpc>
                  <a:spcPct val="90000"/>
                </a:lnSpc>
                <a:spcBef>
                  <a:spcPts val="1800"/>
                </a:spcBef>
                <a:defRPr sz="3200" spc="-32">
                  <a:solidFill>
                    <a:srgbClr val="000000"/>
                  </a:solidFill>
                </a:defRPr>
              </a:lvl1pPr>
            </a:lstStyle>
            <a:p>
              <a:r>
                <a:t>Achromatic mode</a:t>
              </a:r>
            </a:p>
          </p:txBody>
        </p:sp>
      </p:grpSp>
      <p:sp>
        <p:nvSpPr>
          <p:cNvPr id="250" name="U. Weber, C. Schuy, C.A. Reidel, F.Horst, O.Sokol ,D.Boscolo"/>
          <p:cNvSpPr txBox="1"/>
          <p:nvPr/>
        </p:nvSpPr>
        <p:spPr>
          <a:xfrm>
            <a:off x="13998080" y="13167600"/>
            <a:ext cx="7519686" cy="605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1828800">
              <a:defRPr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Boscolo</a:t>
            </a:r>
            <a:r>
              <a:rPr lang="de-DE" dirty="0"/>
              <a:t> </a:t>
            </a:r>
            <a:r>
              <a:rPr lang="de-DE" i="1" dirty="0"/>
              <a:t>et al., </a:t>
            </a:r>
            <a:r>
              <a:rPr lang="de-DE" i="1" dirty="0" err="1"/>
              <a:t>Nucl</a:t>
            </a:r>
            <a:r>
              <a:rPr lang="de-DE" i="1" dirty="0"/>
              <a:t>. </a:t>
            </a:r>
            <a:r>
              <a:rPr lang="de-DE" i="1" dirty="0" err="1"/>
              <a:t>Instr</a:t>
            </a:r>
            <a:r>
              <a:rPr lang="de-DE" i="1" dirty="0"/>
              <a:t>. Meth</a:t>
            </a:r>
            <a:r>
              <a:rPr lang="de-DE" dirty="0"/>
              <a:t>.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revision</a:t>
            </a:r>
            <a:endParaRPr dirty="0"/>
          </a:p>
        </p:txBody>
      </p:sp>
      <p:sp>
        <p:nvSpPr>
          <p:cNvPr id="251" name="Bragg Curves and  ranges in water have been measured in all the experiments conditions  with a water column."/>
          <p:cNvSpPr txBox="1"/>
          <p:nvPr/>
        </p:nvSpPr>
        <p:spPr>
          <a:xfrm>
            <a:off x="1937203" y="3217473"/>
            <a:ext cx="10171568" cy="341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lnSpc>
                <a:spcPct val="90000"/>
              </a:lnSpc>
              <a:spcBef>
                <a:spcPts val="4500"/>
              </a:spcBef>
              <a:defRPr sz="4700">
                <a:solidFill>
                  <a:srgbClr val="000000"/>
                </a:solidFill>
              </a:defRPr>
            </a:pPr>
            <a:r>
              <a:rPr b="1">
                <a:solidFill>
                  <a:schemeClr val="accent1">
                    <a:lumOff val="-13575"/>
                  </a:schemeClr>
                </a:solidFill>
              </a:rPr>
              <a:t>Bragg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rPr b="1">
                <a:solidFill>
                  <a:schemeClr val="accent1">
                    <a:lumOff val="-13575"/>
                  </a:schemeClr>
                </a:solidFill>
              </a:rPr>
              <a:t>Curves</a:t>
            </a:r>
            <a:r>
              <a:t> and  </a:t>
            </a:r>
            <a:r>
              <a:rPr b="1">
                <a:solidFill>
                  <a:schemeClr val="accent1">
                    <a:lumOff val="-13575"/>
                  </a:schemeClr>
                </a:solidFill>
              </a:rPr>
              <a:t>ranges in water </a:t>
            </a:r>
            <a:r>
              <a:t>have been measured in all the experiments conditions  with a water column.</a:t>
            </a:r>
            <a:br/>
            <a:endParaRPr/>
          </a:p>
        </p:txBody>
      </p:sp>
      <p:grpSp>
        <p:nvGrpSpPr>
          <p:cNvPr id="265" name="Group"/>
          <p:cNvGrpSpPr/>
          <p:nvPr/>
        </p:nvGrpSpPr>
        <p:grpSpPr>
          <a:xfrm>
            <a:off x="14090970" y="2469737"/>
            <a:ext cx="10046890" cy="4108401"/>
            <a:chOff x="0" y="0"/>
            <a:chExt cx="10046889" cy="4108399"/>
          </a:xfrm>
        </p:grpSpPr>
        <p:grpSp>
          <p:nvGrpSpPr>
            <p:cNvPr id="263" name="Group"/>
            <p:cNvGrpSpPr/>
            <p:nvPr/>
          </p:nvGrpSpPr>
          <p:grpSpPr>
            <a:xfrm>
              <a:off x="-1" y="257262"/>
              <a:ext cx="10046890" cy="3851138"/>
              <a:chOff x="0" y="0"/>
              <a:chExt cx="10046889" cy="3851137"/>
            </a:xfrm>
          </p:grpSpPr>
          <p:grpSp>
            <p:nvGrpSpPr>
              <p:cNvPr id="259" name="Group"/>
              <p:cNvGrpSpPr/>
              <p:nvPr/>
            </p:nvGrpSpPr>
            <p:grpSpPr>
              <a:xfrm>
                <a:off x="-1" y="0"/>
                <a:ext cx="10046890" cy="3851138"/>
                <a:chOff x="0" y="0"/>
                <a:chExt cx="10046889" cy="3851137"/>
              </a:xfrm>
            </p:grpSpPr>
            <p:grpSp>
              <p:nvGrpSpPr>
                <p:cNvPr id="255" name="Gruppieren 39"/>
                <p:cNvGrpSpPr/>
                <p:nvPr/>
              </p:nvGrpSpPr>
              <p:grpSpPr>
                <a:xfrm>
                  <a:off x="2116657" y="348331"/>
                  <a:ext cx="6269465" cy="3502807"/>
                  <a:chOff x="0" y="0"/>
                  <a:chExt cx="6269463" cy="3502805"/>
                </a:xfrm>
              </p:grpSpPr>
              <p:pic>
                <p:nvPicPr>
                  <p:cNvPr id="252" name="Picture 7" descr="Picture 7"/>
                  <p:cNvPicPr>
                    <a:picLocks noChangeAspect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>
                  <a:xfrm>
                    <a:off x="172459" y="0"/>
                    <a:ext cx="5181598" cy="330749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53" name="Gerade Verbindung 32"/>
                  <p:cNvSpPr/>
                  <p:nvPr/>
                </p:nvSpPr>
                <p:spPr>
                  <a:xfrm flipV="1">
                    <a:off x="0" y="3502803"/>
                    <a:ext cx="6269464" cy="3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4A7EBB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l" defTabSz="914400">
                      <a:def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254" name="Gerade Verbindung 35"/>
                  <p:cNvSpPr/>
                  <p:nvPr/>
                </p:nvSpPr>
                <p:spPr>
                  <a:xfrm flipH="1">
                    <a:off x="701460" y="1476269"/>
                    <a:ext cx="472951" cy="5664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4A7EBB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l" defTabSz="914400">
                      <a:def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258" name="Group"/>
                <p:cNvGrpSpPr/>
                <p:nvPr/>
              </p:nvGrpSpPr>
              <p:grpSpPr>
                <a:xfrm>
                  <a:off x="-1" y="-1"/>
                  <a:ext cx="10046890" cy="3078467"/>
                  <a:chOff x="0" y="0"/>
                  <a:chExt cx="10046888" cy="3078465"/>
                </a:xfrm>
              </p:grpSpPr>
              <p:sp>
                <p:nvSpPr>
                  <p:cNvPr id="256" name="IC1 Reference measurement"/>
                  <p:cNvSpPr txBox="1"/>
                  <p:nvPr/>
                </p:nvSpPr>
                <p:spPr>
                  <a:xfrm>
                    <a:off x="0" y="0"/>
                    <a:ext cx="2448093" cy="152012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r" defTabSz="914400">
                      <a:defRPr sz="3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r>
                      <a:t>IC1</a:t>
                    </a:r>
                    <a:br/>
                    <a:r>
                      <a:t>Reference measurement</a:t>
                    </a:r>
                  </a:p>
                </p:txBody>
              </p:sp>
              <p:sp>
                <p:nvSpPr>
                  <p:cNvPr id="257" name="IC2…"/>
                  <p:cNvSpPr txBox="1"/>
                  <p:nvPr/>
                </p:nvSpPr>
                <p:spPr>
                  <a:xfrm>
                    <a:off x="7323659" y="1710515"/>
                    <a:ext cx="2723230" cy="136795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 algn="l" defTabSz="914400">
                      <a:defRPr sz="3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r>
                      <a:t>IC2</a:t>
                    </a:r>
                  </a:p>
                  <a:p>
                    <a:pPr algn="l" defTabSz="914400">
                      <a:defRPr sz="3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r>
                      <a:t>measurement position</a:t>
                    </a:r>
                  </a:p>
                </p:txBody>
              </p:sp>
            </p:grpSp>
          </p:grpSp>
          <p:grpSp>
            <p:nvGrpSpPr>
              <p:cNvPr id="262" name="Pentagon 18"/>
              <p:cNvGrpSpPr/>
              <p:nvPr/>
            </p:nvGrpSpPr>
            <p:grpSpPr>
              <a:xfrm>
                <a:off x="665651" y="1554030"/>
                <a:ext cx="1578907" cy="1023986"/>
                <a:chOff x="0" y="0"/>
                <a:chExt cx="1578905" cy="1023984"/>
              </a:xfrm>
            </p:grpSpPr>
            <p:sp>
              <p:nvSpPr>
                <p:cNvPr id="260" name="Shape"/>
                <p:cNvSpPr/>
                <p:nvPr/>
              </p:nvSpPr>
              <p:spPr>
                <a:xfrm>
                  <a:off x="0" y="170301"/>
                  <a:ext cx="1578906" cy="6833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4976" y="0"/>
                      </a:lnTo>
                      <a:lnTo>
                        <a:pt x="21600" y="10800"/>
                      </a:lnTo>
                      <a:lnTo>
                        <a:pt x="14976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5400" cap="flat">
                  <a:solidFill>
                    <a:srgbClr val="42719B"/>
                  </a:solidFill>
                  <a:prstDash val="solid"/>
                  <a:miter lim="8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1" name="Beam (FRS)"/>
                <p:cNvSpPr txBox="1"/>
                <p:nvPr/>
              </p:nvSpPr>
              <p:spPr>
                <a:xfrm>
                  <a:off x="274967" y="0"/>
                  <a:ext cx="1037224" cy="102398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noAutofit/>
                </a:bodyPr>
                <a:lstStyle>
                  <a:lvl1pPr defTabSz="1828800">
                    <a:defRPr sz="1800" b="1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Beam (FRS)</a:t>
                  </a:r>
                </a:p>
              </p:txBody>
            </p:sp>
          </p:grpSp>
        </p:grpSp>
        <p:sp>
          <p:nvSpPr>
            <p:cNvPr id="264" name="Rectangle"/>
            <p:cNvSpPr/>
            <p:nvPr/>
          </p:nvSpPr>
          <p:spPr>
            <a:xfrm>
              <a:off x="3228876" y="0"/>
              <a:ext cx="2737884" cy="990931"/>
            </a:xfrm>
            <a:prstGeom prst="rect">
              <a:avLst/>
            </a:prstGeom>
            <a:solidFill>
              <a:srgbClr val="929292"/>
            </a:solidFill>
            <a:ln w="127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66" name="Depth dose profiles measurements"/>
          <p:cNvSpPr txBox="1"/>
          <p:nvPr/>
        </p:nvSpPr>
        <p:spPr>
          <a:xfrm>
            <a:off x="508000" y="523415"/>
            <a:ext cx="12877118" cy="1110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642937" indent="-482203">
              <a:lnSpc>
                <a:spcPct val="90000"/>
              </a:lnSpc>
              <a:defRPr sz="6500" spc="-130">
                <a:solidFill>
                  <a:srgbClr val="000000"/>
                </a:solidFill>
              </a:defRPr>
            </a:lvl1pPr>
          </a:lstStyle>
          <a:p>
            <a:r>
              <a:t>Depth dose profiles measurements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5C7546D7-50EE-475E-932E-A7FA4E625EED" descr="5C7546D7-50EE-475E-932E-A7FA4E625EED"/>
          <p:cNvPicPr>
            <a:picLocks noChangeAspect="1"/>
          </p:cNvPicPr>
          <p:nvPr/>
        </p:nvPicPr>
        <p:blipFill>
          <a:blip r:embed="rId2"/>
          <a:srcRect r="33294"/>
          <a:stretch>
            <a:fillRect/>
          </a:stretch>
        </p:blipFill>
        <p:spPr>
          <a:xfrm>
            <a:off x="22336057" y="12828459"/>
            <a:ext cx="883775" cy="796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9CBB0A97-7D77-4839-BC3E-00A157A3EC7D" descr="9CBB0A97-7D77-4839-BC3E-00A157A3EC7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9832" y="12858046"/>
            <a:ext cx="869677" cy="869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cture 52" descr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650" y="2772369"/>
            <a:ext cx="2871794" cy="136170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extBox 57"/>
          <p:cNvSpPr txBox="1"/>
          <p:nvPr/>
        </p:nvSpPr>
        <p:spPr>
          <a:xfrm>
            <a:off x="440222" y="11297672"/>
            <a:ext cx="13464739" cy="131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35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FRS: </a:t>
            </a:r>
            <a:r>
              <a:rPr b="0" dirty="0" err="1"/>
              <a:t>FRagment</a:t>
            </a:r>
            <a:r>
              <a:rPr b="0" dirty="0"/>
              <a:t> Separator at GSI, Darmstadt</a:t>
            </a:r>
          </a:p>
          <a:p>
            <a:pPr algn="l" defTabSz="1828800">
              <a:lnSpc>
                <a:spcPct val="10000"/>
              </a:lnSpc>
              <a:defRPr sz="35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b="0" dirty="0"/>
          </a:p>
          <a:p>
            <a:pPr algn="l" defTabSz="1828800">
              <a:defRPr sz="35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PET imaging: </a:t>
            </a:r>
            <a:r>
              <a:rPr b="0" dirty="0"/>
              <a:t>Dual panel PET scanner. Univ. Med. Center Groningen</a:t>
            </a:r>
          </a:p>
        </p:txBody>
      </p:sp>
      <p:grpSp>
        <p:nvGrpSpPr>
          <p:cNvPr id="322" name="Group"/>
          <p:cNvGrpSpPr/>
          <p:nvPr/>
        </p:nvGrpSpPr>
        <p:grpSpPr>
          <a:xfrm>
            <a:off x="344142" y="2650061"/>
            <a:ext cx="11605729" cy="8031596"/>
            <a:chOff x="566885" y="0"/>
            <a:chExt cx="11605727" cy="8031595"/>
          </a:xfrm>
        </p:grpSpPr>
        <p:pic>
          <p:nvPicPr>
            <p:cNvPr id="303" name="Picture 14" descr="Picture 14"/>
            <p:cNvPicPr>
              <a:picLocks noChangeAspect="1"/>
            </p:cNvPicPr>
            <p:nvPr/>
          </p:nvPicPr>
          <p:blipFill>
            <a:blip r:embed="rId5"/>
            <a:srcRect l="45190" t="17967" b="21621"/>
            <a:stretch>
              <a:fillRect/>
            </a:stretch>
          </p:blipFill>
          <p:spPr>
            <a:xfrm flipH="1">
              <a:off x="779420" y="0"/>
              <a:ext cx="8306073" cy="7135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Line"/>
            <p:cNvSpPr/>
            <p:nvPr/>
          </p:nvSpPr>
          <p:spPr>
            <a:xfrm rot="5280000" flipH="1">
              <a:off x="8804362" y="4366560"/>
              <a:ext cx="1107396" cy="1315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337" y="0"/>
                  </a:lnTo>
                  <a:lnTo>
                    <a:pt x="0" y="21600"/>
                  </a:lnTo>
                </a:path>
              </a:pathLst>
            </a:custGeom>
            <a:noFill/>
            <a:ln w="508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307" name="Group"/>
            <p:cNvGrpSpPr/>
            <p:nvPr/>
          </p:nvGrpSpPr>
          <p:grpSpPr>
            <a:xfrm>
              <a:off x="8934898" y="2628128"/>
              <a:ext cx="3237715" cy="1878763"/>
              <a:chOff x="0" y="0"/>
              <a:chExt cx="3237713" cy="1878761"/>
            </a:xfrm>
          </p:grpSpPr>
          <p:sp>
            <p:nvSpPr>
              <p:cNvPr id="305" name="Rectangle"/>
              <p:cNvSpPr/>
              <p:nvPr/>
            </p:nvSpPr>
            <p:spPr>
              <a:xfrm flipH="1">
                <a:off x="0" y="70330"/>
                <a:ext cx="3237714" cy="1808432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FF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6" name="Univ. Med. Center Groningen…"/>
              <p:cNvSpPr txBox="1"/>
              <p:nvPr/>
            </p:nvSpPr>
            <p:spPr>
              <a:xfrm>
                <a:off x="181242" y="0"/>
                <a:ext cx="2945571" cy="18787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Univ. Med. Center Groningen</a:t>
                </a:r>
                <a:endParaRPr>
                  <a:solidFill>
                    <a:srgbClr val="FFFFFF"/>
                  </a:solidFill>
                </a:endParaRPr>
              </a:p>
              <a:p>
                <a:pPr defTabSz="182880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dual panel PET scanner</a:t>
                </a:r>
              </a:p>
            </p:txBody>
          </p:sp>
        </p:grpSp>
        <p:grpSp>
          <p:nvGrpSpPr>
            <p:cNvPr id="312" name="Group"/>
            <p:cNvGrpSpPr/>
            <p:nvPr/>
          </p:nvGrpSpPr>
          <p:grpSpPr>
            <a:xfrm>
              <a:off x="2948681" y="5031242"/>
              <a:ext cx="2585975" cy="2687170"/>
              <a:chOff x="0" y="0"/>
              <a:chExt cx="2585974" cy="2687169"/>
            </a:xfrm>
          </p:grpSpPr>
          <p:grpSp>
            <p:nvGrpSpPr>
              <p:cNvPr id="310" name="Group"/>
              <p:cNvGrpSpPr/>
              <p:nvPr/>
            </p:nvGrpSpPr>
            <p:grpSpPr>
              <a:xfrm>
                <a:off x="-1" y="-1"/>
                <a:ext cx="2273841" cy="2660874"/>
                <a:chOff x="0" y="0"/>
                <a:chExt cx="2273839" cy="2660872"/>
              </a:xfrm>
            </p:grpSpPr>
            <p:sp>
              <p:nvSpPr>
                <p:cNvPr id="308" name="Rectangle"/>
                <p:cNvSpPr/>
                <p:nvPr/>
              </p:nvSpPr>
              <p:spPr>
                <a:xfrm flipH="1">
                  <a:off x="563908" y="2069848"/>
                  <a:ext cx="1709932" cy="591025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09" name="Line"/>
                <p:cNvSpPr/>
                <p:nvPr/>
              </p:nvSpPr>
              <p:spPr>
                <a:xfrm flipH="1">
                  <a:off x="0" y="0"/>
                  <a:ext cx="525611" cy="21766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6269" y="21561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50800" cap="flat">
                  <a:solidFill>
                    <a:srgbClr val="FF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311" name="Monitor IC"/>
              <p:cNvSpPr txBox="1"/>
              <p:nvPr/>
            </p:nvSpPr>
            <p:spPr>
              <a:xfrm>
                <a:off x="243532" y="2106832"/>
                <a:ext cx="2342443" cy="5803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>
                <a:lvl1pPr defTabSz="182880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Monitor IC</a:t>
                </a:r>
              </a:p>
            </p:txBody>
          </p:sp>
        </p:grpSp>
        <p:grpSp>
          <p:nvGrpSpPr>
            <p:cNvPr id="315" name="Pentagon 18"/>
            <p:cNvGrpSpPr/>
            <p:nvPr/>
          </p:nvGrpSpPr>
          <p:grpSpPr>
            <a:xfrm>
              <a:off x="566885" y="3119169"/>
              <a:ext cx="1511726" cy="1389244"/>
              <a:chOff x="0" y="0"/>
              <a:chExt cx="1511725" cy="1389242"/>
            </a:xfrm>
          </p:grpSpPr>
          <p:sp>
            <p:nvSpPr>
              <p:cNvPr id="313" name="Shape"/>
              <p:cNvSpPr/>
              <p:nvPr/>
            </p:nvSpPr>
            <p:spPr>
              <a:xfrm>
                <a:off x="0" y="231047"/>
                <a:ext cx="1511726" cy="927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4976" y="0"/>
                    </a:lnTo>
                    <a:lnTo>
                      <a:pt x="21600" y="10800"/>
                    </a:lnTo>
                    <a:lnTo>
                      <a:pt x="1497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000"/>
              </a:solidFill>
              <a:ln w="25400" cap="flat">
                <a:solidFill>
                  <a:srgbClr val="42719B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14" name="Beam (FRS)"/>
              <p:cNvSpPr txBox="1"/>
              <p:nvPr/>
            </p:nvSpPr>
            <p:spPr>
              <a:xfrm>
                <a:off x="143423" y="0"/>
                <a:ext cx="993093" cy="13892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>
                <a:lvl1pPr defTabSz="1828800">
                  <a:defRPr sz="18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Beam (FRS)</a:t>
                </a:r>
              </a:p>
            </p:txBody>
          </p:sp>
        </p:grpSp>
        <p:grpSp>
          <p:nvGrpSpPr>
            <p:cNvPr id="320" name="Line Callout 2 21"/>
            <p:cNvGrpSpPr/>
            <p:nvPr/>
          </p:nvGrpSpPr>
          <p:grpSpPr>
            <a:xfrm>
              <a:off x="7287561" y="4075282"/>
              <a:ext cx="3742401" cy="3956314"/>
              <a:chOff x="0" y="0"/>
              <a:chExt cx="3742400" cy="3956312"/>
            </a:xfrm>
          </p:grpSpPr>
          <p:grpSp>
            <p:nvGrpSpPr>
              <p:cNvPr id="318" name="Group"/>
              <p:cNvGrpSpPr/>
              <p:nvPr/>
            </p:nvGrpSpPr>
            <p:grpSpPr>
              <a:xfrm>
                <a:off x="0" y="0"/>
                <a:ext cx="3742401" cy="3927798"/>
                <a:chOff x="0" y="0"/>
                <a:chExt cx="3742400" cy="3927797"/>
              </a:xfrm>
            </p:grpSpPr>
            <p:sp>
              <p:nvSpPr>
                <p:cNvPr id="316" name="Rectangle"/>
                <p:cNvSpPr/>
                <p:nvPr/>
              </p:nvSpPr>
              <p:spPr>
                <a:xfrm flipH="1">
                  <a:off x="1697808" y="2971686"/>
                  <a:ext cx="2044593" cy="956112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FF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17" name="Line"/>
                <p:cNvSpPr/>
                <p:nvPr/>
              </p:nvSpPr>
              <p:spPr>
                <a:xfrm flipH="1">
                  <a:off x="0" y="0"/>
                  <a:ext cx="1644446" cy="31445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792" y="21556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50800" cap="flat">
                  <a:solidFill>
                    <a:srgbClr val="FF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319" name="imaging phantom"/>
              <p:cNvSpPr txBox="1"/>
              <p:nvPr/>
            </p:nvSpPr>
            <p:spPr>
              <a:xfrm>
                <a:off x="1843879" y="2943171"/>
                <a:ext cx="1752450" cy="1013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Autofit/>
              </a:bodyPr>
              <a:lstStyle>
                <a:lvl1pPr defTabSz="1828800">
                  <a:def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imaging phantom</a:t>
                </a:r>
              </a:p>
            </p:txBody>
          </p:sp>
        </p:grpSp>
        <p:sp>
          <p:nvSpPr>
            <p:cNvPr id="321" name="Line"/>
            <p:cNvSpPr/>
            <p:nvPr/>
          </p:nvSpPr>
          <p:spPr>
            <a:xfrm rot="5280000">
              <a:off x="8831301" y="1483975"/>
              <a:ext cx="1107396" cy="1205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337" y="0"/>
                  </a:lnTo>
                  <a:lnTo>
                    <a:pt x="0" y="21600"/>
                  </a:lnTo>
                </a:path>
              </a:pathLst>
            </a:custGeom>
            <a:noFill/>
            <a:ln w="508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23" name="In-beam PET imaging of positron emitters"/>
          <p:cNvSpPr txBox="1"/>
          <p:nvPr/>
        </p:nvSpPr>
        <p:spPr>
          <a:xfrm>
            <a:off x="636036" y="525486"/>
            <a:ext cx="17173611" cy="104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642937" indent="-482203">
              <a:lnSpc>
                <a:spcPct val="90000"/>
              </a:lnSpc>
              <a:defRPr sz="6500" spc="-130">
                <a:solidFill>
                  <a:srgbClr val="000000"/>
                </a:solidFill>
              </a:defRPr>
            </a:lvl1pPr>
          </a:lstStyle>
          <a:p>
            <a:r>
              <a:rPr dirty="0"/>
              <a:t>In-beam PET imaging </a:t>
            </a:r>
            <a:r>
              <a:rPr lang="de-DE" dirty="0" err="1"/>
              <a:t>with</a:t>
            </a:r>
            <a:r>
              <a:rPr lang="de-DE" dirty="0"/>
              <a:t> a SIEMENS </a:t>
            </a:r>
            <a:r>
              <a:rPr lang="de-DE" dirty="0" err="1"/>
              <a:t>scanner</a:t>
            </a:r>
            <a:endParaRPr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9D297C8-3433-D866-4750-4DD9F1D1F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8981" y="4383315"/>
            <a:ext cx="12226089" cy="66333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4374B8-50AB-08AB-B67D-A564BF0ED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7937" y="3449719"/>
            <a:ext cx="7650079" cy="5950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21AB5-565E-C2F3-2703-3CAC972DD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91" y="1989896"/>
            <a:ext cx="14836737" cy="4692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43A511-EAE3-2654-FE54-897208181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98711" y="7211684"/>
            <a:ext cx="7673925" cy="5755442"/>
          </a:xfrm>
          <a:prstGeom prst="rect">
            <a:avLst/>
          </a:prstGeom>
        </p:spPr>
      </p:pic>
      <p:sp>
        <p:nvSpPr>
          <p:cNvPr id="7" name="In-beam PET imaging of positron emitters">
            <a:extLst>
              <a:ext uri="{FF2B5EF4-FFF2-40B4-BE49-F238E27FC236}">
                <a16:creationId xmlns:a16="http://schemas.microsoft.com/office/drawing/2014/main" id="{CC6FD95A-C82C-B78B-AC64-CA0FCD47D7C0}"/>
              </a:ext>
            </a:extLst>
          </p:cNvPr>
          <p:cNvSpPr txBox="1"/>
          <p:nvPr/>
        </p:nvSpPr>
        <p:spPr>
          <a:xfrm>
            <a:off x="1252554" y="525486"/>
            <a:ext cx="15940581" cy="104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642937" indent="-482203">
              <a:lnSpc>
                <a:spcPct val="90000"/>
              </a:lnSpc>
              <a:defRPr sz="6500" spc="-130">
                <a:solidFill>
                  <a:srgbClr val="000000"/>
                </a:solidFill>
              </a:defRPr>
            </a:lvl1pPr>
          </a:lstStyle>
          <a:p>
            <a:r>
              <a:rPr dirty="0"/>
              <a:t>In-beam PET imaging </a:t>
            </a:r>
            <a:r>
              <a:rPr lang="de-DE" dirty="0" err="1"/>
              <a:t>with</a:t>
            </a:r>
            <a:r>
              <a:rPr lang="de-DE" dirty="0"/>
              <a:t> SIRMIO </a:t>
            </a:r>
            <a:r>
              <a:rPr lang="de-DE" dirty="0" err="1"/>
              <a:t>detector</a:t>
            </a:r>
            <a:endParaRPr dirty="0"/>
          </a:p>
        </p:txBody>
      </p:sp>
      <p:pic>
        <p:nvPicPr>
          <p:cNvPr id="8" name="Picture 50" descr="Picture 50">
            <a:extLst>
              <a:ext uri="{FF2B5EF4-FFF2-40B4-BE49-F238E27FC236}">
                <a16:creationId xmlns:a16="http://schemas.microsoft.com/office/drawing/2014/main" id="{3903C689-AEE4-2AD0-23BF-E169D2D17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18555" y="2464525"/>
            <a:ext cx="2709204" cy="1418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WhatsApp Video 2021-06-21 at 20.06.29" descr="WhatsApp Video 2021-06-21 at 20.06.29">
            <a:hlinkClick r:id="" action="ppaction://media"/>
            <a:extLst>
              <a:ext uri="{FF2B5EF4-FFF2-40B4-BE49-F238E27FC236}">
                <a16:creationId xmlns:a16="http://schemas.microsoft.com/office/drawing/2014/main" id="{E09260E2-1FC4-B218-7538-0646208ACB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7517" y="6857999"/>
            <a:ext cx="3676673" cy="6684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02A696-C21E-2565-49DB-E03F20CFCF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13192" y="10157978"/>
            <a:ext cx="11075709" cy="2186993"/>
          </a:xfrm>
          <a:prstGeom prst="rect">
            <a:avLst/>
          </a:prstGeom>
        </p:spPr>
      </p:pic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F740CCDA-EDE9-3107-F08D-47D6A4D34B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46425" y="5251217"/>
            <a:ext cx="2336393" cy="1173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9CBB0A97-7D77-4839-BC3E-00A157A3EC7D" descr="9CBB0A97-7D77-4839-BC3E-00A157A3EC7D">
            <a:extLst>
              <a:ext uri="{FF2B5EF4-FFF2-40B4-BE49-F238E27FC236}">
                <a16:creationId xmlns:a16="http://schemas.microsoft.com/office/drawing/2014/main" id="{E4E479E3-214B-E920-0FBD-CB3B5A1336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66170" y="12455760"/>
            <a:ext cx="1022731" cy="10227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8033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platzhalter 12"/>
          <p:cNvSpPr/>
          <p:nvPr/>
        </p:nvSpPr>
        <p:spPr>
          <a:xfrm>
            <a:off x="206850" y="129613"/>
            <a:ext cx="16552429" cy="1870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rIns="121917" anchor="b">
            <a:normAutofit/>
          </a:bodyPr>
          <a:lstStyle>
            <a:lvl1pPr defTabSz="342900">
              <a:spcBef>
                <a:spcPts val="400"/>
              </a:spcBef>
              <a:defRPr sz="2000" b="1">
                <a:solidFill>
                  <a:srgbClr val="333333"/>
                </a:solidFill>
              </a:defRPr>
            </a:lvl1pPr>
          </a:lstStyle>
          <a:p>
            <a:r>
              <a:rPr sz="5333" dirty="0"/>
              <a:t>Planned biological experiments</a:t>
            </a:r>
            <a:r>
              <a:rPr lang="de-DE" sz="5333" dirty="0"/>
              <a:t> in 2023-2024</a:t>
            </a:r>
            <a:endParaRPr sz="5333" dirty="0"/>
          </a:p>
        </p:txBody>
      </p:sp>
      <p:sp>
        <p:nvSpPr>
          <p:cNvPr id="287" name="In vitro:…"/>
          <p:cNvSpPr txBox="1"/>
          <p:nvPr/>
        </p:nvSpPr>
        <p:spPr>
          <a:xfrm>
            <a:off x="1347143" y="2775101"/>
            <a:ext cx="7135922" cy="115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rIns="121917">
            <a:spAutoFit/>
          </a:bodyPr>
          <a:lstStyle/>
          <a:p>
            <a:pPr>
              <a:defRPr sz="1400" b="1"/>
            </a:pPr>
            <a:r>
              <a:rPr sz="3733" i="1" dirty="0"/>
              <a:t>In vitro</a:t>
            </a:r>
            <a:r>
              <a:rPr sz="3733" dirty="0"/>
              <a:t>:</a:t>
            </a:r>
          </a:p>
          <a:p>
            <a:pPr algn="ctr">
              <a:defRPr sz="1200" b="1"/>
            </a:pPr>
            <a:r>
              <a:rPr sz="3200" dirty="0"/>
              <a:t>Any unexpected difference </a:t>
            </a:r>
            <a:r>
              <a:rPr sz="3200"/>
              <a:t>in RBE</a:t>
            </a:r>
            <a:r>
              <a:rPr sz="3200" dirty="0"/>
              <a:t>?</a:t>
            </a:r>
          </a:p>
        </p:txBody>
      </p:sp>
      <p:sp>
        <p:nvSpPr>
          <p:cNvPr id="288" name="RIBs for therapy:  can we efficiently kill the tumor with reduced field size?…"/>
          <p:cNvSpPr txBox="1"/>
          <p:nvPr/>
        </p:nvSpPr>
        <p:spPr>
          <a:xfrm>
            <a:off x="11432172" y="3142986"/>
            <a:ext cx="12409801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rIns="121917">
            <a:spAutoFit/>
          </a:bodyPr>
          <a:lstStyle/>
          <a:p>
            <a:pPr>
              <a:spcBef>
                <a:spcPts val="1867"/>
              </a:spcBef>
              <a:defRPr sz="1200"/>
            </a:pPr>
            <a:r>
              <a:rPr sz="3200" b="1" dirty="0"/>
              <a:t>RIBs for therapy: </a:t>
            </a:r>
            <a:br>
              <a:rPr sz="3200" b="1" dirty="0"/>
            </a:br>
            <a:r>
              <a:rPr sz="3200" dirty="0"/>
              <a:t>can we efficiently kill the tumor with reduced field size?</a:t>
            </a:r>
          </a:p>
          <a:p>
            <a:pPr algn="ctr">
              <a:defRPr sz="1200"/>
            </a:pPr>
            <a:r>
              <a:rPr sz="3200" b="1" dirty="0"/>
              <a:t>RIBs as in vivo Tracers:</a:t>
            </a:r>
            <a:r>
              <a:rPr sz="3200" dirty="0"/>
              <a:t> </a:t>
            </a:r>
            <a:br>
              <a:rPr sz="3200" dirty="0"/>
            </a:br>
            <a:r>
              <a:rPr sz="3200" dirty="0"/>
              <a:t>role of vascular damage in single-fraction high-dose radiotherapy?</a:t>
            </a:r>
          </a:p>
        </p:txBody>
      </p:sp>
      <p:pic>
        <p:nvPicPr>
          <p:cNvPr id="289" name="stack copy.001.tiff" descr="stack copy.00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52" y="4268085"/>
            <a:ext cx="9027248" cy="8152267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0779" y="5860392"/>
            <a:ext cx="9401269" cy="6905813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In vivo:"/>
          <p:cNvSpPr txBox="1"/>
          <p:nvPr/>
        </p:nvSpPr>
        <p:spPr>
          <a:xfrm>
            <a:off x="11267391" y="2775101"/>
            <a:ext cx="1849218" cy="666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rIns="121917">
            <a:spAutoFit/>
          </a:bodyPr>
          <a:lstStyle/>
          <a:p>
            <a:pPr algn="ctr">
              <a:defRPr sz="1400" b="1"/>
            </a:pPr>
            <a:r>
              <a:rPr sz="3733" i="1" dirty="0"/>
              <a:t>In vivo</a:t>
            </a:r>
            <a:r>
              <a:rPr sz="3733" dirty="0"/>
              <a:t>:</a:t>
            </a:r>
          </a:p>
        </p:txBody>
      </p:sp>
      <p:sp>
        <p:nvSpPr>
          <p:cNvPr id="293" name="Simulation: TRiP98, GSI"/>
          <p:cNvSpPr txBox="1"/>
          <p:nvPr/>
        </p:nvSpPr>
        <p:spPr>
          <a:xfrm>
            <a:off x="466973" y="12230776"/>
            <a:ext cx="3182917" cy="42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rIns="121917">
            <a:spAutoFit/>
          </a:bodyPr>
          <a:lstStyle>
            <a:lvl1pPr>
              <a:defRPr sz="800"/>
            </a:lvl1pPr>
          </a:lstStyle>
          <a:p>
            <a:r>
              <a:rPr sz="2133"/>
              <a:t>Simulation: TRiP98, GSI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  <p:bldP spid="2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63DB3-C3E2-656F-D30A-1AE1C79E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sub-mm precision in vivo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DDB00EA6-950D-7E13-6907-C083B9763C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693434" y="2904567"/>
            <a:ext cx="17666898" cy="672251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officeArt object" descr="A picture containing text&#10;&#10;Description automatically generated">
            <a:extLst>
              <a:ext uri="{FF2B5EF4-FFF2-40B4-BE49-F238E27FC236}">
                <a16:creationId xmlns:a16="http://schemas.microsoft.com/office/drawing/2014/main" id="{7E1E9234-32B8-58FE-AD5C-F9B9070E2708}"/>
              </a:ext>
            </a:extLst>
          </p:cNvPr>
          <p:cNvPicPr/>
          <p:nvPr/>
        </p:nvPicPr>
        <p:blipFill>
          <a:blip r:embed="rId3"/>
          <a:srcRect t="6831"/>
          <a:stretch>
            <a:fillRect/>
          </a:stretch>
        </p:blipFill>
        <p:spPr>
          <a:xfrm>
            <a:off x="879894" y="7729269"/>
            <a:ext cx="7073661" cy="482556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officeArt object" descr="Picture 7">
            <a:extLst>
              <a:ext uri="{FF2B5EF4-FFF2-40B4-BE49-F238E27FC236}">
                <a16:creationId xmlns:a16="http://schemas.microsoft.com/office/drawing/2014/main" id="{33C73C1B-E66C-7316-C833-AEBA7B25099E}"/>
              </a:ext>
            </a:extLst>
          </p:cNvPr>
          <p:cNvPicPr/>
          <p:nvPr/>
        </p:nvPicPr>
        <p:blipFill>
          <a:blip r:embed="rId4"/>
          <a:srcRect l="1053" t="13372" r="4593" b="6637"/>
          <a:stretch>
            <a:fillRect/>
          </a:stretch>
        </p:blipFill>
        <p:spPr>
          <a:xfrm>
            <a:off x="8011064" y="7838096"/>
            <a:ext cx="10679502" cy="50445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Durante et al. In preparation Frontiers and Oncology">
            <a:extLst>
              <a:ext uri="{FF2B5EF4-FFF2-40B4-BE49-F238E27FC236}">
                <a16:creationId xmlns:a16="http://schemas.microsoft.com/office/drawing/2014/main" id="{D1A854B3-E7F4-9C70-951E-0600E842B5A4}"/>
              </a:ext>
            </a:extLst>
          </p:cNvPr>
          <p:cNvSpPr txBox="1"/>
          <p:nvPr/>
        </p:nvSpPr>
        <p:spPr>
          <a:xfrm>
            <a:off x="343052" y="3016671"/>
            <a:ext cx="6181178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de-DE" sz="3200" dirty="0" err="1"/>
              <a:t>Boscolo</a:t>
            </a:r>
            <a:r>
              <a:rPr sz="3200" dirty="0"/>
              <a:t> </a:t>
            </a:r>
            <a:r>
              <a:rPr sz="3200" i="1" dirty="0"/>
              <a:t>et al. </a:t>
            </a:r>
            <a:r>
              <a:rPr lang="de-DE" sz="3200" i="1" dirty="0"/>
              <a:t>Front. </a:t>
            </a:r>
            <a:r>
              <a:rPr lang="de-DE" sz="3200" i="1" dirty="0" err="1"/>
              <a:t>Oncol</a:t>
            </a:r>
            <a:r>
              <a:rPr lang="de-DE" sz="3200" dirty="0"/>
              <a:t>. 2020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3447895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BCA0-3890-4846-FD4B-7E8F58B5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RIB as tracers</a:t>
            </a:r>
          </a:p>
        </p:txBody>
      </p:sp>
      <p:pic>
        <p:nvPicPr>
          <p:cNvPr id="4" name="officeArt object" descr="Diagram&#10;&#10;Description automatically generated">
            <a:extLst>
              <a:ext uri="{FF2B5EF4-FFF2-40B4-BE49-F238E27FC236}">
                <a16:creationId xmlns:a16="http://schemas.microsoft.com/office/drawing/2014/main" id="{44018149-BFA1-37AF-3950-7BC24A0C62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53555" y="2651201"/>
            <a:ext cx="16252167" cy="63892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Durante et al. In preparation Frontiers and Oncology">
            <a:extLst>
              <a:ext uri="{FF2B5EF4-FFF2-40B4-BE49-F238E27FC236}">
                <a16:creationId xmlns:a16="http://schemas.microsoft.com/office/drawing/2014/main" id="{12417210-2B42-FB21-B416-841528896744}"/>
              </a:ext>
            </a:extLst>
          </p:cNvPr>
          <p:cNvSpPr txBox="1"/>
          <p:nvPr/>
        </p:nvSpPr>
        <p:spPr>
          <a:xfrm>
            <a:off x="17233573" y="9502177"/>
            <a:ext cx="6181178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de-DE" sz="3200" dirty="0" err="1"/>
              <a:t>Boscolo</a:t>
            </a:r>
            <a:r>
              <a:rPr sz="3200" dirty="0"/>
              <a:t> </a:t>
            </a:r>
            <a:r>
              <a:rPr sz="3200" i="1" dirty="0"/>
              <a:t>et al. </a:t>
            </a:r>
            <a:r>
              <a:rPr lang="de-DE" sz="3200" i="1" dirty="0"/>
              <a:t>Front. </a:t>
            </a:r>
            <a:r>
              <a:rPr lang="de-DE" sz="3200" i="1" dirty="0" err="1"/>
              <a:t>Oncol</a:t>
            </a:r>
            <a:r>
              <a:rPr lang="de-DE" sz="3200" dirty="0"/>
              <a:t>. 2020</a:t>
            </a:r>
            <a:endParaRPr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1D886-93AB-1C31-E639-CC8B809357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5" y="3709623"/>
            <a:ext cx="6896431" cy="78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ngiogenesis">
            <a:extLst>
              <a:ext uri="{FF2B5EF4-FFF2-40B4-BE49-F238E27FC236}">
                <a16:creationId xmlns:a16="http://schemas.microsoft.com/office/drawing/2014/main" id="{CBB49835-E396-A013-DFAB-980BC3A4F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2934" y="9279577"/>
            <a:ext cx="1890099" cy="14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54C26B-A448-8ED1-8B60-D19D67F5F4C1}"/>
              </a:ext>
            </a:extLst>
          </p:cNvPr>
          <p:cNvSpPr txBox="1"/>
          <p:nvPr/>
        </p:nvSpPr>
        <p:spPr>
          <a:xfrm>
            <a:off x="522285" y="12000165"/>
            <a:ext cx="5405698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Kolesnik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sz="3200" b="0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et al., Science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2008</a:t>
            </a:r>
          </a:p>
        </p:txBody>
      </p:sp>
      <p:pic>
        <p:nvPicPr>
          <p:cNvPr id="1026" name="Picture 2" descr="Corrections for quantitative PET — NiftyPET 2.0.0 documentation">
            <a:extLst>
              <a:ext uri="{FF2B5EF4-FFF2-40B4-BE49-F238E27FC236}">
                <a16:creationId xmlns:a16="http://schemas.microsoft.com/office/drawing/2014/main" id="{8416FE57-8A89-0987-842A-035D76C72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287" y="6857999"/>
            <a:ext cx="6711351" cy="473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C1AEF12-BB85-71C3-A0B2-08424E284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756" y="2332882"/>
            <a:ext cx="9743135" cy="1076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D4F606D-F73C-0C32-46B3-DCB33CC29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72622" y="6534615"/>
            <a:ext cx="6841032" cy="516591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6D2635-BEAE-F046-B5C6-765DA83DA8B2}"/>
              </a:ext>
            </a:extLst>
          </p:cNvPr>
          <p:cNvSpPr txBox="1"/>
          <p:nvPr/>
        </p:nvSpPr>
        <p:spPr>
          <a:xfrm>
            <a:off x="18266761" y="12000165"/>
            <a:ext cx="5306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0"/>
              </a:spcBef>
              <a:buFontTx/>
              <a:buNone/>
            </a:pPr>
            <a:r>
              <a:rPr lang="de-DE" sz="2400" dirty="0">
                <a:solidFill>
                  <a:srgbClr val="292934"/>
                </a:solidFill>
              </a:rPr>
              <a:t>Brown </a:t>
            </a:r>
            <a:r>
              <a:rPr lang="de-DE" sz="2400" i="1" dirty="0">
                <a:solidFill>
                  <a:srgbClr val="292934"/>
                </a:solidFill>
              </a:rPr>
              <a:t>et al., Int. J. </a:t>
            </a:r>
            <a:r>
              <a:rPr lang="de-DE" sz="2400" i="1" dirty="0" err="1">
                <a:solidFill>
                  <a:srgbClr val="292934"/>
                </a:solidFill>
              </a:rPr>
              <a:t>Radiat</a:t>
            </a:r>
            <a:r>
              <a:rPr lang="de-DE" sz="2400" i="1" dirty="0">
                <a:solidFill>
                  <a:srgbClr val="292934"/>
                </a:solidFill>
              </a:rPr>
              <a:t>. </a:t>
            </a:r>
            <a:r>
              <a:rPr lang="de-DE" sz="2400" i="1" dirty="0" err="1">
                <a:solidFill>
                  <a:srgbClr val="292934"/>
                </a:solidFill>
              </a:rPr>
              <a:t>Oncol</a:t>
            </a:r>
            <a:r>
              <a:rPr lang="de-DE" sz="2400" i="1" dirty="0">
                <a:solidFill>
                  <a:srgbClr val="292934"/>
                </a:solidFill>
              </a:rPr>
              <a:t>. </a:t>
            </a:r>
            <a:r>
              <a:rPr lang="de-DE" sz="2400" i="1" dirty="0" err="1">
                <a:solidFill>
                  <a:srgbClr val="292934"/>
                </a:solidFill>
              </a:rPr>
              <a:t>Biol</a:t>
            </a:r>
            <a:r>
              <a:rPr lang="de-DE" sz="2400" i="1" dirty="0">
                <a:solidFill>
                  <a:srgbClr val="292934"/>
                </a:solidFill>
              </a:rPr>
              <a:t>. Phys</a:t>
            </a:r>
            <a:r>
              <a:rPr lang="de-DE" sz="2400" dirty="0">
                <a:solidFill>
                  <a:srgbClr val="292934"/>
                </a:solidFill>
              </a:rPr>
              <a:t>. 2013</a:t>
            </a:r>
            <a:endParaRPr lang="en-US" sz="2400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60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7377-F97C-0E0F-E54B-9803BB78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298" name="Radioactive ion beams can be an ideal bullet for image-guided radiotherapy: they are expected to improve the precision treatments and thus widen the therapeutic window…"/>
          <p:cNvSpPr txBox="1"/>
          <p:nvPr/>
        </p:nvSpPr>
        <p:spPr>
          <a:xfrm>
            <a:off x="732170" y="3134710"/>
            <a:ext cx="22919659" cy="97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rIns="121917">
            <a:spAutoFit/>
          </a:bodyPr>
          <a:lstStyle/>
          <a:p>
            <a:pPr marL="571500" indent="-571500" algn="l">
              <a:spcBef>
                <a:spcPts val="56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sz="4400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Radioactive ion beams </a:t>
            </a:r>
            <a:r>
              <a:rPr lang="en-US" sz="4400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might</a:t>
            </a:r>
            <a:r>
              <a:rPr sz="4400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 be an ideal bullet for image-guided radiotherapy:</a:t>
            </a:r>
            <a:r>
              <a:rPr sz="4400" dirty="0"/>
              <a:t> they are expected to improve the precision treatments and thus widen the therapeutic window</a:t>
            </a:r>
          </a:p>
          <a:p>
            <a:pPr marL="571500" indent="-571500" algn="l">
              <a:spcBef>
                <a:spcPts val="56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de-DE" sz="4400" dirty="0"/>
              <a:t>In FAIR-phase-0</a:t>
            </a:r>
            <a:r>
              <a:rPr sz="4400" dirty="0"/>
              <a:t>, </a:t>
            </a:r>
            <a:r>
              <a:rPr sz="4400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RIBs can be produced with clinical intensities </a:t>
            </a:r>
          </a:p>
          <a:p>
            <a:pPr marL="571500" indent="-571500" algn="l">
              <a:spcBef>
                <a:spcPts val="56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sz="4400" dirty="0"/>
              <a:t>The main objective of BARB is to </a:t>
            </a:r>
            <a:r>
              <a:rPr sz="4400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introduce a new method for image-guided particle therapy</a:t>
            </a:r>
            <a:r>
              <a:rPr sz="4400" dirty="0"/>
              <a:t>, using radioactive ion beams as projectiles for treatment and online imaging. </a:t>
            </a:r>
          </a:p>
          <a:p>
            <a:pPr marL="571500" indent="-571500" algn="l">
              <a:spcBef>
                <a:spcPts val="56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sz="4400" dirty="0"/>
              <a:t>The ambition is to </a:t>
            </a:r>
            <a:r>
              <a:rPr sz="4400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fully exploit the Bragg peak and improve the precision and image-guidance</a:t>
            </a:r>
            <a:r>
              <a:rPr sz="4400" dirty="0"/>
              <a:t>, giving the opportunity to treat new targets in oncology and non-malignant diseases.</a:t>
            </a:r>
          </a:p>
          <a:p>
            <a:pPr marL="571500" indent="-571500" algn="l">
              <a:spcBef>
                <a:spcPts val="5600"/>
              </a:spcBef>
              <a:buSzPct val="100000"/>
              <a:buFont typeface="Arial" panose="020B0604020202020204" pitchFamily="34" charset="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lang="en-GB" sz="4400" dirty="0"/>
              <a:t>First experimental campaign took place in 2021; biological experiments will follow in 2023-2024 also to exploit RIBs as radioactive tracers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age" descr="Image"/>
          <p:cNvPicPr>
            <a:picLocks noChangeAspect="1"/>
          </p:cNvPicPr>
          <p:nvPr/>
        </p:nvPicPr>
        <p:blipFill>
          <a:blip r:embed="rId2"/>
          <a:srcRect b="13598"/>
          <a:stretch>
            <a:fillRect/>
          </a:stretch>
        </p:blipFill>
        <p:spPr>
          <a:xfrm>
            <a:off x="22054072" y="2576984"/>
            <a:ext cx="2326316" cy="2009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Picture 50" descr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8897" y="4694176"/>
            <a:ext cx="2709205" cy="1418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icture 52" descr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3500" y="6389201"/>
            <a:ext cx="2540002" cy="12043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4" name="Gruppieren 73"/>
          <p:cNvGrpSpPr/>
          <p:nvPr/>
        </p:nvGrpSpPr>
        <p:grpSpPr>
          <a:xfrm>
            <a:off x="19366548" y="11512817"/>
            <a:ext cx="4863598" cy="1306350"/>
            <a:chOff x="-1" y="0"/>
            <a:chExt cx="4863597" cy="1306348"/>
          </a:xfrm>
        </p:grpSpPr>
        <p:pic>
          <p:nvPicPr>
            <p:cNvPr id="402" name="Picture 6" descr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0638" y="34863"/>
              <a:ext cx="1982958" cy="1271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rafik 75" descr="Grafik 7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" y="0"/>
              <a:ext cx="2880645" cy="1300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5" name="Picture 48" descr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07182" y="10027244"/>
            <a:ext cx="1820262" cy="140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34907AB2-FFFB-4908-A1DD-6200830601F7" descr="34907AB2-FFFB-4908-A1DD-6200830601F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54246" y="8332298"/>
            <a:ext cx="2326132" cy="1121414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Acknowledgement"/>
          <p:cNvSpPr txBox="1"/>
          <p:nvPr/>
        </p:nvSpPr>
        <p:spPr>
          <a:xfrm>
            <a:off x="517667" y="991440"/>
            <a:ext cx="6734921" cy="96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642937" indent="-482203">
              <a:lnSpc>
                <a:spcPct val="90000"/>
              </a:lnSpc>
              <a:defRPr sz="5900" spc="-117">
                <a:solidFill>
                  <a:srgbClr val="000000"/>
                </a:solidFill>
              </a:defRPr>
            </a:pPr>
            <a:r>
              <a:rPr dirty="0"/>
              <a:t>Acknowledgement</a:t>
            </a:r>
            <a:r>
              <a:rPr lang="de-DE" dirty="0"/>
              <a:t>s</a:t>
            </a:r>
            <a:endParaRPr dirty="0"/>
          </a:p>
        </p:txBody>
      </p:sp>
      <p:pic>
        <p:nvPicPr>
          <p:cNvPr id="408" name="Image" descr="Image"/>
          <p:cNvPicPr>
            <a:picLocks noChangeAspect="1"/>
          </p:cNvPicPr>
          <p:nvPr/>
        </p:nvPicPr>
        <p:blipFill>
          <a:blip r:embed="rId9"/>
          <a:srcRect l="4872" t="3553" r="1139" b="2872"/>
          <a:stretch>
            <a:fillRect/>
          </a:stretch>
        </p:blipFill>
        <p:spPr>
          <a:xfrm>
            <a:off x="2683412" y="2576984"/>
            <a:ext cx="14684968" cy="8331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2AD33305-C8B2-44EE-9274-3B4800344C09" descr="2AD33305-C8B2-44EE-9274-3B4800344C0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786218" y="2702793"/>
            <a:ext cx="4326471" cy="1758502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…and thank you for the attention!"/>
          <p:cNvSpPr txBox="1"/>
          <p:nvPr/>
        </p:nvSpPr>
        <p:spPr>
          <a:xfrm>
            <a:off x="1783790" y="11350051"/>
            <a:ext cx="16484017" cy="140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lnSpc>
                <a:spcPct val="80000"/>
              </a:lnSpc>
              <a:defRPr sz="8400" b="1" spc="-168">
                <a:solidFill>
                  <a:srgbClr val="000000"/>
                </a:solidFill>
              </a:defRPr>
            </a:lvl1pPr>
          </a:lstStyle>
          <a:p>
            <a:r>
              <a:t>…and thank you for the attention!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11763374" y="13214350"/>
            <a:ext cx="2809876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4" tIns="71434" rIns="71434" bIns="71434" anchor="ctr"/>
          <a:lstStyle/>
          <a:p>
            <a:endParaRPr sz="4400"/>
          </a:p>
        </p:txBody>
      </p:sp>
      <p:sp>
        <p:nvSpPr>
          <p:cNvPr id="278" name="Shape 278"/>
          <p:cNvSpPr/>
          <p:nvPr/>
        </p:nvSpPr>
        <p:spPr>
          <a:xfrm>
            <a:off x="14563725" y="13214350"/>
            <a:ext cx="2809878" cy="168276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71434" tIns="71434" rIns="71434" bIns="71434" anchor="ctr"/>
          <a:lstStyle/>
          <a:p>
            <a:endParaRPr sz="4400"/>
          </a:p>
        </p:txBody>
      </p:sp>
      <p:sp>
        <p:nvSpPr>
          <p:cNvPr id="279" name="Shape 279"/>
          <p:cNvSpPr/>
          <p:nvPr/>
        </p:nvSpPr>
        <p:spPr>
          <a:xfrm>
            <a:off x="17371218" y="13214350"/>
            <a:ext cx="2809876" cy="168276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71434" tIns="71434" rIns="71434" bIns="71434" anchor="ctr"/>
          <a:lstStyle/>
          <a:p>
            <a:endParaRPr sz="4400"/>
          </a:p>
        </p:txBody>
      </p:sp>
      <p:sp>
        <p:nvSpPr>
          <p:cNvPr id="280" name="Shape 280"/>
          <p:cNvSpPr/>
          <p:nvPr/>
        </p:nvSpPr>
        <p:spPr>
          <a:xfrm>
            <a:off x="3048000" y="13049251"/>
            <a:ext cx="18288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4" tIns="71434" rIns="71434" bIns="71434" anchor="ctr"/>
          <a:lstStyle/>
          <a:p>
            <a:endParaRPr sz="4400"/>
          </a:p>
        </p:txBody>
      </p:sp>
      <p:sp>
        <p:nvSpPr>
          <p:cNvPr id="281" name="Shape 281"/>
          <p:cNvSpPr/>
          <p:nvPr/>
        </p:nvSpPr>
        <p:spPr>
          <a:xfrm>
            <a:off x="14563724" y="13382625"/>
            <a:ext cx="5619752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4" tIns="71434" rIns="71434" bIns="71434" anchor="ctr"/>
          <a:lstStyle/>
          <a:p>
            <a:endParaRPr sz="4400"/>
          </a:p>
        </p:txBody>
      </p:sp>
      <p:sp>
        <p:nvSpPr>
          <p:cNvPr id="282" name="Shape 282"/>
          <p:cNvSpPr/>
          <p:nvPr/>
        </p:nvSpPr>
        <p:spPr>
          <a:xfrm>
            <a:off x="11763374" y="13550900"/>
            <a:ext cx="2809876" cy="165100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4" tIns="71434" rIns="71434" bIns="71434" anchor="ctr"/>
          <a:lstStyle/>
          <a:p>
            <a:endParaRPr sz="4400"/>
          </a:p>
        </p:txBody>
      </p:sp>
      <p:sp>
        <p:nvSpPr>
          <p:cNvPr id="283" name="Shape 283"/>
          <p:cNvSpPr/>
          <p:nvPr/>
        </p:nvSpPr>
        <p:spPr>
          <a:xfrm>
            <a:off x="3048000" y="1746251"/>
            <a:ext cx="18288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4" tIns="71434" rIns="71434" bIns="71434" anchor="ctr"/>
          <a:lstStyle/>
          <a:p>
            <a:endParaRPr sz="4400"/>
          </a:p>
        </p:txBody>
      </p:sp>
      <p:pic>
        <p:nvPicPr>
          <p:cNvPr id="284" name="FAIR_Logo_rgb_frei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9976" y="71438"/>
            <a:ext cx="1984376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xfrm>
            <a:off x="20738264" y="13235956"/>
            <a:ext cx="340158" cy="55399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3" name="Titel 1"/>
          <p:cNvSpPr txBox="1">
            <a:spLocks/>
          </p:cNvSpPr>
          <p:nvPr/>
        </p:nvSpPr>
        <p:spPr bwMode="auto">
          <a:xfrm>
            <a:off x="4870092" y="257574"/>
            <a:ext cx="1372180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defTabSz="1828800"/>
            <a:r>
              <a:rPr lang="en-US" sz="6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Bragg peak in therapy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ED3E08-D72F-674D-B175-064D58B070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234" y="0"/>
            <a:ext cx="1677344" cy="1576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73BB78D-195C-AC47-93A0-0FDD33AEA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112" y="2024359"/>
            <a:ext cx="8224876" cy="10911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302463-84AE-DB45-8ABF-8F0BDC5B4915}"/>
              </a:ext>
            </a:extLst>
          </p:cNvPr>
          <p:cNvSpPr txBox="1"/>
          <p:nvPr/>
        </p:nvSpPr>
        <p:spPr>
          <a:xfrm>
            <a:off x="3207235" y="11661033"/>
            <a:ext cx="5197642" cy="1538883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de-DE" sz="4400" dirty="0"/>
              <a:t>Durante, Br. J. Cancer 2019</a:t>
            </a:r>
          </a:p>
        </p:txBody>
      </p:sp>
    </p:spTree>
    <p:extLst>
      <p:ext uri="{BB962C8B-B14F-4D97-AF65-F5344CB8AC3E}">
        <p14:creationId xmlns:p14="http://schemas.microsoft.com/office/powerpoint/2010/main" val="177156463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odiSeminarioEr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17" y="0"/>
            <a:ext cx="18288000" cy="1371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4939" y="1212280"/>
            <a:ext cx="17723556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400" dirty="0">
                <a:solidFill>
                  <a:schemeClr val="bg1"/>
                </a:solidFill>
              </a:rPr>
              <a:t> Range uncertainties</a:t>
            </a:r>
          </a:p>
        </p:txBody>
      </p:sp>
    </p:spTree>
    <p:extLst>
      <p:ext uri="{BB962C8B-B14F-4D97-AF65-F5344CB8AC3E}">
        <p14:creationId xmlns:p14="http://schemas.microsoft.com/office/powerpoint/2010/main" val="39585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352C8-3A0A-FD4B-8510-2F70D4088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6" y="2246017"/>
            <a:ext cx="18627138" cy="9039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C0E1FB-94A7-7C44-B731-65809F6DD72E}"/>
              </a:ext>
            </a:extLst>
          </p:cNvPr>
          <p:cNvSpPr txBox="1"/>
          <p:nvPr/>
        </p:nvSpPr>
        <p:spPr>
          <a:xfrm>
            <a:off x="-183475" y="11334266"/>
            <a:ext cx="7306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Durante &amp; </a:t>
            </a:r>
            <a:r>
              <a:rPr lang="en-US" sz="4400" dirty="0" err="1"/>
              <a:t>Flanz</a:t>
            </a:r>
            <a:r>
              <a:rPr lang="en-US" sz="4400" dirty="0"/>
              <a:t>, </a:t>
            </a:r>
            <a:r>
              <a:rPr lang="en-US" sz="4400" i="1" dirty="0" err="1"/>
              <a:t>Semin</a:t>
            </a:r>
            <a:r>
              <a:rPr lang="en-US" sz="4400" i="1" dirty="0"/>
              <a:t>. Oncol</a:t>
            </a:r>
            <a:r>
              <a:rPr lang="en-US" sz="4400" dirty="0"/>
              <a:t>.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03874-5030-F14C-AC92-29AC4F40AB35}"/>
              </a:ext>
            </a:extLst>
          </p:cNvPr>
          <p:cNvSpPr txBox="1"/>
          <p:nvPr/>
        </p:nvSpPr>
        <p:spPr>
          <a:xfrm>
            <a:off x="8044757" y="11079903"/>
            <a:ext cx="7121980" cy="2215991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en-US" sz="4400" dirty="0"/>
              <a:t>Total margins ∼ 1 cm compared to a proton penumbra ∼ 2 mm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938654-349D-5B4E-809C-C45949F6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30" y="-149811"/>
            <a:ext cx="17546164" cy="1575125"/>
          </a:xfrm>
        </p:spPr>
        <p:txBody>
          <a:bodyPr>
            <a:normAutofit/>
          </a:bodyPr>
          <a:lstStyle/>
          <a:p>
            <a:r>
              <a:rPr lang="en-US" dirty="0"/>
              <a:t>Range uncertainty jeopardizes the Bragg peak precision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D0A7B9-B62D-154C-A46E-1843FDCE9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7272" y="7823252"/>
            <a:ext cx="5956091" cy="4364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CE6859-62C5-7548-8ACA-644C6A3DDB0C}"/>
              </a:ext>
            </a:extLst>
          </p:cNvPr>
          <p:cNvSpPr txBox="1"/>
          <p:nvPr/>
        </p:nvSpPr>
        <p:spPr>
          <a:xfrm>
            <a:off x="13508741" y="12491534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Verellen et al., </a:t>
            </a:r>
            <a:r>
              <a:rPr lang="en-US" sz="4400" i="1" dirty="0"/>
              <a:t>Nat. Rev. Cancer</a:t>
            </a:r>
            <a:r>
              <a:rPr lang="en-US" sz="4400" dirty="0"/>
              <a:t>. 2007</a:t>
            </a:r>
          </a:p>
        </p:txBody>
      </p:sp>
    </p:spTree>
    <p:extLst>
      <p:ext uri="{BB962C8B-B14F-4D97-AF65-F5344CB8AC3E}">
        <p14:creationId xmlns:p14="http://schemas.microsoft.com/office/powerpoint/2010/main" val="622857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Rectangle 7"/>
          <p:cNvSpPr>
            <a:spLocks noGrp="1" noChangeArrowheads="1"/>
          </p:cNvSpPr>
          <p:nvPr>
            <p:ph type="title"/>
          </p:nvPr>
        </p:nvSpPr>
        <p:spPr>
          <a:xfrm>
            <a:off x="45407" y="-325759"/>
            <a:ext cx="14652624" cy="1987550"/>
          </a:xfrm>
        </p:spPr>
        <p:txBody>
          <a:bodyPr/>
          <a:lstStyle/>
          <a:p>
            <a:r>
              <a:rPr lang="de-DE" altLang="en-US" sz="5600" dirty="0"/>
              <a:t>In situ </a:t>
            </a:r>
            <a:r>
              <a:rPr lang="de-DE" altLang="en-US" sz="5600" dirty="0" err="1"/>
              <a:t>control</a:t>
            </a:r>
            <a:r>
              <a:rPr lang="de-DE" altLang="en-US" sz="5600" dirty="0"/>
              <a:t> </a:t>
            </a:r>
            <a:r>
              <a:rPr lang="de-DE" altLang="en-US" sz="5600" dirty="0" err="1"/>
              <a:t>with</a:t>
            </a:r>
            <a:r>
              <a:rPr lang="de-DE" altLang="en-US" sz="5600" dirty="0"/>
              <a:t> PET @GSI</a:t>
            </a:r>
            <a:endParaRPr lang="en-US" altLang="en-US" dirty="0"/>
          </a:p>
        </p:txBody>
      </p:sp>
      <p:pic>
        <p:nvPicPr>
          <p:cNvPr id="47113" name="Picture 9" descr="PET-Bast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427" y="2590801"/>
            <a:ext cx="8054974" cy="975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rag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607" y="-34523"/>
            <a:ext cx="8078710" cy="1953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3837944" y="2258291"/>
            <a:ext cx="7073900" cy="6019801"/>
            <a:chOff x="1767" y="624"/>
            <a:chExt cx="2228" cy="1896"/>
          </a:xfrm>
        </p:grpSpPr>
        <p:pic>
          <p:nvPicPr>
            <p:cNvPr id="9" name="Picture 4" descr="PET-dos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" y="624"/>
              <a:ext cx="2228" cy="14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544" y="2064"/>
              <a:ext cx="672" cy="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en-US" sz="4400">
                  <a:solidFill>
                    <a:srgbClr val="000000"/>
                  </a:solidFill>
                  <a:latin typeface="Times New Roman" pitchFamily="18" charset="0"/>
                </a:rPr>
                <a:t>dose plan</a:t>
              </a:r>
              <a:endParaRPr lang="en-US" altLang="en-US" sz="4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3834770" y="7698108"/>
            <a:ext cx="7073900" cy="5349876"/>
            <a:chOff x="480" y="2415"/>
            <a:chExt cx="2228" cy="1685"/>
          </a:xfrm>
        </p:grpSpPr>
        <p:pic>
          <p:nvPicPr>
            <p:cNvPr id="12" name="Picture 5" descr="PET-measur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15"/>
              <a:ext cx="2228" cy="14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1257" y="3858"/>
              <a:ext cx="797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en-US" sz="4400" dirty="0" err="1">
                  <a:solidFill>
                    <a:srgbClr val="000000"/>
                  </a:solidFill>
                  <a:latin typeface="Times New Roman" pitchFamily="18" charset="0"/>
                </a:rPr>
                <a:t>measured</a:t>
              </a:r>
              <a:r>
                <a:rPr lang="de-DE" altLang="en-US" sz="44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altLang="en-US" sz="4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E62430A-6540-34AE-A485-EB54E0494CF8}"/>
              </a:ext>
            </a:extLst>
          </p:cNvPr>
          <p:cNvSpPr txBox="1"/>
          <p:nvPr/>
        </p:nvSpPr>
        <p:spPr>
          <a:xfrm>
            <a:off x="370199" y="10473371"/>
            <a:ext cx="2950234" cy="1806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Fiedler 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et al., Phys. Med. Biol.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16023543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1"/>
          </p:cNvPicPr>
          <p:nvPr/>
        </p:nvPicPr>
        <p:blipFill>
          <a:blip r:embed="rId2"/>
          <a:srcRect t="867"/>
          <a:stretch>
            <a:fillRect/>
          </a:stretch>
        </p:blipFill>
        <p:spPr>
          <a:xfrm>
            <a:off x="16002980" y="2648160"/>
            <a:ext cx="8381020" cy="1038935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Radioactive Ion Beams (RIB) for simultaneous treatment and range verification"/>
          <p:cNvSpPr txBox="1"/>
          <p:nvPr/>
        </p:nvSpPr>
        <p:spPr>
          <a:xfrm>
            <a:off x="521548" y="1008742"/>
            <a:ext cx="20738851" cy="83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642937" indent="-482203" algn="l">
              <a:lnSpc>
                <a:spcPct val="90000"/>
              </a:lnSpc>
              <a:defRPr sz="4700" spc="-94">
                <a:solidFill>
                  <a:srgbClr val="000000"/>
                </a:solidFill>
              </a:defRPr>
            </a:lvl1pPr>
          </a:lstStyle>
          <a:p>
            <a:r>
              <a:t>Radioactive Ion Beams (RIB) for simultaneous treatment and range verification</a:t>
            </a:r>
          </a:p>
        </p:txBody>
      </p:sp>
      <p:sp>
        <p:nvSpPr>
          <p:cNvPr id="223" name="Durante et al. In preparation Frontiers and Oncology"/>
          <p:cNvSpPr txBox="1"/>
          <p:nvPr/>
        </p:nvSpPr>
        <p:spPr>
          <a:xfrm>
            <a:off x="9418040" y="12484528"/>
            <a:ext cx="6181178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de-DE" sz="3200" dirty="0" err="1"/>
              <a:t>Boscolo</a:t>
            </a:r>
            <a:r>
              <a:rPr sz="3200" dirty="0"/>
              <a:t> </a:t>
            </a:r>
            <a:r>
              <a:rPr sz="3200" i="1" dirty="0"/>
              <a:t>et al. </a:t>
            </a:r>
            <a:r>
              <a:rPr lang="de-DE" sz="3200" i="1" dirty="0"/>
              <a:t>Front. </a:t>
            </a:r>
            <a:r>
              <a:rPr lang="de-DE" sz="3200" i="1" dirty="0" err="1"/>
              <a:t>Oncol</a:t>
            </a:r>
            <a:r>
              <a:rPr lang="de-DE" sz="3200" dirty="0"/>
              <a:t>. 2020</a:t>
            </a:r>
            <a:endParaRPr sz="3200" dirty="0"/>
          </a:p>
        </p:txBody>
      </p:sp>
      <p:sp>
        <p:nvSpPr>
          <p:cNvPr id="224" name="Improved count rate ( one order of magnitude larger than for stable ions)…"/>
          <p:cNvSpPr txBox="1"/>
          <p:nvPr/>
        </p:nvSpPr>
        <p:spPr>
          <a:xfrm>
            <a:off x="1930930" y="3925163"/>
            <a:ext cx="12695415" cy="3223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>
            <a:spAutoFit/>
          </a:bodyPr>
          <a:lstStyle/>
          <a:p>
            <a:pPr marL="431800" indent="-431800" algn="l" defTabSz="2438337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Improved count rate</a:t>
            </a:r>
            <a:r>
              <a:t> (one order of magnitude larger than for stable ions)</a:t>
            </a:r>
          </a:p>
          <a:p>
            <a:pPr marL="431800" indent="-431800" algn="l" defTabSz="2438337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rgbClr val="000000"/>
                </a:solidFill>
              </a:defRPr>
            </a:pPr>
            <a:r>
              <a:t>Improved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correlation</a:t>
            </a:r>
            <a:r>
              <a:t> between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activity</a:t>
            </a:r>
            <a:r>
              <a:t> and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dose</a:t>
            </a:r>
          </a:p>
          <a:p>
            <a:pPr marL="431800" indent="-431800" algn="l" defTabSz="2438337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chemeClr val="accent1">
                    <a:lumOff val="-13575"/>
                  </a:schemeClr>
                </a:solidFill>
              </a:defRPr>
            </a:pPr>
            <a:r>
              <a:t>Reduced washout</a:t>
            </a:r>
            <a:r>
              <a:rPr>
                <a:solidFill>
                  <a:srgbClr val="000000"/>
                </a:solidFill>
              </a:rPr>
              <a:t> blur thanks to short lived isotopes</a:t>
            </a:r>
          </a:p>
        </p:txBody>
      </p:sp>
      <p:sp>
        <p:nvSpPr>
          <p:cNvPr id="225" name="Respect to conventional PET imaging in C-ion, RIBs show:"/>
          <p:cNvSpPr txBox="1"/>
          <p:nvPr/>
        </p:nvSpPr>
        <p:spPr>
          <a:xfrm>
            <a:off x="554295" y="2841026"/>
            <a:ext cx="15448685" cy="713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 algn="l" defTabSz="2438337">
              <a:lnSpc>
                <a:spcPct val="90000"/>
              </a:lnSpc>
              <a:spcBef>
                <a:spcPts val="4500"/>
              </a:spcBef>
              <a:defRPr sz="3800">
                <a:solidFill>
                  <a:srgbClr val="000000"/>
                </a:solidFill>
              </a:defRPr>
            </a:pPr>
            <a:r>
              <a:t>Respect to conventional PET imaging in heavy ion therapy, </a:t>
            </a:r>
            <a:r>
              <a:rPr b="1">
                <a:solidFill>
                  <a:schemeClr val="accent1">
                    <a:lumOff val="-13575"/>
                  </a:schemeClr>
                </a:solidFill>
              </a:rPr>
              <a:t>RIBs</a:t>
            </a:r>
            <a:r>
              <a:t> show:</a:t>
            </a:r>
          </a:p>
        </p:txBody>
      </p:sp>
      <p:sp>
        <p:nvSpPr>
          <p:cNvPr id="226" name="Hampered by the low intensities achievable  RIB therapy is now revived thanks to the construction of high-intensity accelerators.  e.g. SIS18 accelerator at GSI (Darmstadt, Germany)"/>
          <p:cNvSpPr txBox="1"/>
          <p:nvPr/>
        </p:nvSpPr>
        <p:spPr>
          <a:xfrm>
            <a:off x="1144518" y="7963490"/>
            <a:ext cx="13563696" cy="33047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5" tIns="71435" rIns="71435" bIns="71435" anchor="ctr">
            <a:spAutoFit/>
          </a:bodyPr>
          <a:lstStyle/>
          <a:p>
            <a:pPr defTabSz="2438337">
              <a:lnSpc>
                <a:spcPct val="90000"/>
              </a:lnSpc>
              <a:spcBef>
                <a:spcPts val="4500"/>
              </a:spcBef>
              <a:defRPr sz="3800">
                <a:solidFill>
                  <a:srgbClr val="000000"/>
                </a:solidFill>
              </a:defRPr>
            </a:pPr>
            <a:r>
              <a:t> Hampered by the low intensities achievable</a:t>
            </a:r>
            <a:br/>
            <a:br/>
            <a:r>
              <a:t>RIB therapy is now revived thanks to the construction of </a:t>
            </a:r>
            <a:br/>
            <a:r>
              <a:t>therapy compatible high-intensity accelerators.</a:t>
            </a:r>
            <a:br/>
            <a:br/>
            <a:r>
              <a:t>e.g. FAIR Phase 0 at GSI (Darmstadt, Germany)</a:t>
            </a:r>
          </a:p>
        </p:txBody>
      </p:sp>
      <p:pic>
        <p:nvPicPr>
          <p:cNvPr id="8" name="9CBB0A97-7D77-4839-BC3E-00A157A3EC7D" descr="9CBB0A97-7D77-4839-BC3E-00A157A3EC7D">
            <a:extLst>
              <a:ext uri="{FF2B5EF4-FFF2-40B4-BE49-F238E27FC236}">
                <a16:creationId xmlns:a16="http://schemas.microsoft.com/office/drawing/2014/main" id="{67A650DF-5780-0105-2C7E-6DC4E9C9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1268255"/>
            <a:ext cx="1852985" cy="1852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Marcador de número de diapositiva 52"/>
          <p:cNvSpPr txBox="1">
            <a:spLocks noGrp="1"/>
          </p:cNvSpPr>
          <p:nvPr>
            <p:ph type="sldNum" sz="quarter" idx="4294967295"/>
          </p:nvPr>
        </p:nvSpPr>
        <p:spPr>
          <a:xfrm>
            <a:off x="22978163" y="13218878"/>
            <a:ext cx="383676" cy="50306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8" tIns="121918" rIns="121918" bIns="121918"/>
          <a:lstStyle>
            <a:lvl1pPr defTabSz="1219200">
              <a:defRPr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02" y="2255710"/>
            <a:ext cx="22491164" cy="10681422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BARB project"/>
          <p:cNvSpPr txBox="1"/>
          <p:nvPr/>
        </p:nvSpPr>
        <p:spPr>
          <a:xfrm>
            <a:off x="701502" y="736016"/>
            <a:ext cx="12455653" cy="104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642937" indent="-482203">
              <a:lnSpc>
                <a:spcPct val="90000"/>
              </a:lnSpc>
              <a:defRPr sz="6500" spc="-130">
                <a:solidFill>
                  <a:srgbClr val="000000"/>
                </a:solidFill>
              </a:defRPr>
            </a:lvl1pPr>
          </a:lstStyle>
          <a:p>
            <a:r>
              <a:rPr dirty="0"/>
              <a:t>BARB project</a:t>
            </a:r>
            <a:r>
              <a:rPr lang="de-DE" dirty="0"/>
              <a:t> (</a:t>
            </a:r>
            <a:r>
              <a:rPr lang="de-DE" dirty="0" err="1"/>
              <a:t>www.gsi.de</a:t>
            </a:r>
            <a:r>
              <a:rPr lang="de-DE" dirty="0"/>
              <a:t>/BARB)</a:t>
            </a:r>
            <a:endParaRPr dirty="0"/>
          </a:p>
        </p:txBody>
      </p:sp>
      <p:grpSp>
        <p:nvGrpSpPr>
          <p:cNvPr id="233" name="Gruppieren 73"/>
          <p:cNvGrpSpPr/>
          <p:nvPr/>
        </p:nvGrpSpPr>
        <p:grpSpPr>
          <a:xfrm>
            <a:off x="15172414" y="425418"/>
            <a:ext cx="4863603" cy="1306355"/>
            <a:chOff x="0" y="0"/>
            <a:chExt cx="4863601" cy="1306353"/>
          </a:xfrm>
        </p:grpSpPr>
        <p:pic>
          <p:nvPicPr>
            <p:cNvPr id="231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0640" y="34863"/>
              <a:ext cx="1982961" cy="1271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Grafik 75" descr="Grafik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2880648" cy="1300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"/>
          <p:cNvGrpSpPr/>
          <p:nvPr/>
        </p:nvGrpSpPr>
        <p:grpSpPr>
          <a:xfrm>
            <a:off x="8562101" y="3833738"/>
            <a:ext cx="11895003" cy="8435501"/>
            <a:chOff x="0" y="0"/>
            <a:chExt cx="4460625" cy="3163311"/>
          </a:xfrm>
        </p:grpSpPr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460626" cy="3163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Image" descr="Image"/>
            <p:cNvPicPr>
              <a:picLocks noChangeAspect="1"/>
            </p:cNvPicPr>
            <p:nvPr/>
          </p:nvPicPr>
          <p:blipFill>
            <a:blip r:embed="rId3"/>
            <a:srcRect t="85014" r="79791"/>
            <a:stretch>
              <a:fillRect/>
            </a:stretch>
          </p:blipFill>
          <p:spPr>
            <a:xfrm>
              <a:off x="1578858" y="2212098"/>
              <a:ext cx="901407" cy="474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" name="Rectangle"/>
            <p:cNvSpPr/>
            <p:nvPr/>
          </p:nvSpPr>
          <p:spPr>
            <a:xfrm>
              <a:off x="12700" y="2463553"/>
              <a:ext cx="1228769" cy="6204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7" tIns="121917" rIns="121917" bIns="121917" numCol="1" anchor="ctr">
              <a:noAutofit/>
            </a:bodyPr>
            <a:lstStyle/>
            <a:p>
              <a:endParaRPr sz="5867"/>
            </a:p>
          </p:txBody>
        </p:sp>
      </p:grpSp>
      <p:grpSp>
        <p:nvGrpSpPr>
          <p:cNvPr id="201" name="Group"/>
          <p:cNvGrpSpPr/>
          <p:nvPr/>
        </p:nvGrpSpPr>
        <p:grpSpPr>
          <a:xfrm>
            <a:off x="12315324" y="9663692"/>
            <a:ext cx="4791565" cy="3007837"/>
            <a:chOff x="0" y="0"/>
            <a:chExt cx="1796836" cy="1127937"/>
          </a:xfrm>
        </p:grpSpPr>
        <p:pic>
          <p:nvPicPr>
            <p:cNvPr id="198" name="Image" descr="Image"/>
            <p:cNvPicPr>
              <a:picLocks noChangeAspect="1"/>
            </p:cNvPicPr>
            <p:nvPr/>
          </p:nvPicPr>
          <p:blipFill>
            <a:blip r:embed="rId3"/>
            <a:srcRect l="36694" t="72650" r="43890" b="16303"/>
            <a:stretch>
              <a:fillRect/>
            </a:stretch>
          </p:blipFill>
          <p:spPr>
            <a:xfrm>
              <a:off x="930786" y="739969"/>
              <a:ext cx="866051" cy="349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" descr="Image"/>
            <p:cNvPicPr>
              <a:picLocks noChangeAspect="1"/>
            </p:cNvPicPr>
            <p:nvPr/>
          </p:nvPicPr>
          <p:blipFill>
            <a:blip r:embed="rId3"/>
            <a:srcRect t="85014" r="79791"/>
            <a:stretch>
              <a:fillRect/>
            </a:stretch>
          </p:blipFill>
          <p:spPr>
            <a:xfrm>
              <a:off x="872857" y="653913"/>
              <a:ext cx="901407" cy="474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Rectangle"/>
            <p:cNvSpPr/>
            <p:nvPr/>
          </p:nvSpPr>
          <p:spPr>
            <a:xfrm>
              <a:off x="0" y="0"/>
              <a:ext cx="1228769" cy="62047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7" tIns="121917" rIns="121917" bIns="121917" numCol="1" anchor="ctr">
              <a:noAutofit/>
            </a:bodyPr>
            <a:lstStyle/>
            <a:p>
              <a:endParaRPr sz="5867"/>
            </a:p>
          </p:txBody>
        </p:sp>
      </p:grpSp>
      <p:sp>
        <p:nvSpPr>
          <p:cNvPr id="202" name="Textplatzhalter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dirty="0"/>
              <a:t>RIBs at GSI-FAIR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03" name="FAIR Phase 0: upgrade of the SIS-18 accelerator at GSI"/>
          <p:cNvSpPr txBox="1"/>
          <p:nvPr/>
        </p:nvSpPr>
        <p:spPr>
          <a:xfrm>
            <a:off x="549841" y="1116758"/>
            <a:ext cx="12768874" cy="666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rIns="121917">
            <a:spAutoFit/>
          </a:bodyPr>
          <a:lstStyle>
            <a:lvl1pPr>
              <a:defRPr sz="1400" b="1"/>
            </a:lvl1pPr>
          </a:lstStyle>
          <a:p>
            <a:r>
              <a:rPr sz="3733"/>
              <a:t>FAIR Phase 0: upgrade of the SIS-18 accelerator at GSI</a:t>
            </a:r>
          </a:p>
        </p:txBody>
      </p:sp>
      <p:grpSp>
        <p:nvGrpSpPr>
          <p:cNvPr id="209" name="Group"/>
          <p:cNvGrpSpPr/>
          <p:nvPr/>
        </p:nvGrpSpPr>
        <p:grpSpPr>
          <a:xfrm>
            <a:off x="20561345" y="3920163"/>
            <a:ext cx="3651292" cy="8262651"/>
            <a:chOff x="0" y="0"/>
            <a:chExt cx="1369233" cy="3098492"/>
          </a:xfrm>
        </p:grpSpPr>
        <p:pic>
          <p:nvPicPr>
            <p:cNvPr id="205" name="WhatsApp Image 2021-09-10 at 14.03.36.jpeg" descr="WhatsApp Image 2021-09-10 at 14.03.36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369233" cy="3098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" name="SIS18"/>
            <p:cNvSpPr txBox="1"/>
            <p:nvPr/>
          </p:nvSpPr>
          <p:spPr>
            <a:xfrm>
              <a:off x="634805" y="281195"/>
              <a:ext cx="50229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7" tIns="121917" rIns="121917" bIns="121917" numCol="1" anchor="t">
              <a:spAutoFit/>
            </a:bodyPr>
            <a:lstStyle>
              <a:lvl1pPr>
                <a:defRPr sz="1200">
                  <a:solidFill>
                    <a:srgbClr val="00F900"/>
                  </a:solidFill>
                </a:defRPr>
              </a:lvl1pPr>
            </a:lstStyle>
            <a:p>
              <a:r>
                <a:rPr sz="3200"/>
                <a:t>SIS18</a:t>
              </a:r>
            </a:p>
          </p:txBody>
        </p:sp>
        <p:sp>
          <p:nvSpPr>
            <p:cNvPr id="207" name="FRS"/>
            <p:cNvSpPr txBox="1"/>
            <p:nvPr/>
          </p:nvSpPr>
          <p:spPr>
            <a:xfrm>
              <a:off x="158034" y="1079265"/>
              <a:ext cx="336387" cy="246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7" tIns="121917" rIns="121917" bIns="121917" numCol="1" anchor="t">
              <a:spAutoFit/>
            </a:bodyPr>
            <a:lstStyle>
              <a:lvl1pPr>
                <a:defRPr sz="1000">
                  <a:solidFill>
                    <a:srgbClr val="40AEDE"/>
                  </a:solidFill>
                </a:defRPr>
              </a:lvl1pPr>
            </a:lstStyle>
            <a:p>
              <a:r>
                <a:rPr sz="2667"/>
                <a:t>FRS</a:t>
              </a:r>
            </a:p>
          </p:txBody>
        </p:sp>
        <p:sp>
          <p:nvSpPr>
            <p:cNvPr id="208" name="Cave M"/>
            <p:cNvSpPr txBox="1"/>
            <p:nvPr/>
          </p:nvSpPr>
          <p:spPr>
            <a:xfrm>
              <a:off x="125037" y="2147627"/>
              <a:ext cx="534759" cy="246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21917" tIns="121917" rIns="121917" bIns="121917" numCol="1" anchor="t">
              <a:spAutoFit/>
            </a:bodyPr>
            <a:lstStyle>
              <a:lvl1pPr>
                <a:defRPr sz="1000">
                  <a:solidFill>
                    <a:srgbClr val="40AEDE"/>
                  </a:solidFill>
                </a:defRPr>
              </a:lvl1pPr>
            </a:lstStyle>
            <a:p>
              <a:r>
                <a:rPr sz="2667"/>
                <a:t>Cave M</a:t>
              </a:r>
            </a:p>
          </p:txBody>
        </p:sp>
      </p:grpSp>
      <p:sp>
        <p:nvSpPr>
          <p:cNvPr id="210" name="Commissioning of FRS-CAVE M (medical cave) beam line:…"/>
          <p:cNvSpPr txBox="1"/>
          <p:nvPr/>
        </p:nvSpPr>
        <p:spPr>
          <a:xfrm>
            <a:off x="221721" y="9628269"/>
            <a:ext cx="11528150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rIns="121917">
            <a:spAutoFit/>
          </a:bodyPr>
          <a:lstStyle/>
          <a:p>
            <a:pPr>
              <a:defRPr sz="1200"/>
            </a:pPr>
            <a:r>
              <a:rPr sz="3200" b="1" dirty="0"/>
              <a:t>Commissioning of FRS-CAVE M (medical cave) beam line</a:t>
            </a:r>
            <a:r>
              <a:rPr sz="3200" dirty="0"/>
              <a:t>:</a:t>
            </a:r>
          </a:p>
          <a:p>
            <a:pPr>
              <a:defRPr sz="1200"/>
            </a:pPr>
            <a:r>
              <a:rPr sz="3200" dirty="0"/>
              <a:t>oxygen beams (June 2021):</a:t>
            </a:r>
          </a:p>
          <a:p>
            <a:pPr>
              <a:defRPr sz="1200" b="1"/>
            </a:pPr>
            <a:endParaRPr sz="3200" dirty="0"/>
          </a:p>
          <a:p>
            <a:pPr>
              <a:defRPr sz="1200" b="1"/>
            </a:pPr>
            <a:r>
              <a:rPr sz="3200" dirty="0"/>
              <a:t>Transmission FRS-Cave M </a:t>
            </a:r>
            <a:r>
              <a:rPr sz="3200" baseline="31999" dirty="0"/>
              <a:t>15</a:t>
            </a:r>
            <a:r>
              <a:rPr sz="3200" dirty="0"/>
              <a:t>O:    6%</a:t>
            </a:r>
          </a:p>
          <a:p>
            <a:pPr>
              <a:defRPr sz="1200" b="1"/>
            </a:pPr>
            <a:r>
              <a:rPr sz="3200" baseline="31999" dirty="0"/>
              <a:t>15</a:t>
            </a:r>
            <a:r>
              <a:rPr sz="3200" dirty="0"/>
              <a:t>O in Cave M per </a:t>
            </a:r>
            <a:r>
              <a:rPr sz="3200" baseline="31999" dirty="0"/>
              <a:t>16</a:t>
            </a:r>
            <a:r>
              <a:rPr sz="3200" dirty="0"/>
              <a:t>O in SIS18:    6e-4</a:t>
            </a:r>
          </a:p>
        </p:txBody>
      </p:sp>
      <p:sp>
        <p:nvSpPr>
          <p:cNvPr id="211" name="RIBs candidates at FRagment Separator (FRS):"/>
          <p:cNvSpPr txBox="1"/>
          <p:nvPr/>
        </p:nvSpPr>
        <p:spPr>
          <a:xfrm>
            <a:off x="704910" y="3952052"/>
            <a:ext cx="9596531" cy="62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rIns="121917">
            <a:spAutoFit/>
          </a:bodyPr>
          <a:lstStyle>
            <a:lvl1pPr>
              <a:defRPr sz="1300"/>
            </a:lvl1pPr>
          </a:lstStyle>
          <a:p>
            <a:r>
              <a:rPr sz="3467"/>
              <a:t>RIBs candidates at FRagment Separator (FRS):</a:t>
            </a:r>
          </a:p>
        </p:txBody>
      </p:sp>
      <p:graphicFrame>
        <p:nvGraphicFramePr>
          <p:cNvPr id="212" name="Table"/>
          <p:cNvGraphicFramePr/>
          <p:nvPr/>
        </p:nvGraphicFramePr>
        <p:xfrm>
          <a:off x="935644" y="5053719"/>
          <a:ext cx="11997269" cy="2011671"/>
        </p:xfrm>
        <a:graphic>
          <a:graphicData uri="http://schemas.openxmlformats.org/drawingml/2006/table">
            <a:tbl>
              <a:tblPr bandRow="1">
                <a:tableStyleId>{EEE7283C-3CF3-47DC-8721-378D4A62B228}</a:tableStyleId>
              </a:tblPr>
              <a:tblGrid>
                <a:gridCol w="2497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3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0557"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b="1"/>
                        <a:t>Isotope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chemeClr val="accent6">
                            <a:hueOff val="-456778"/>
                            <a:satOff val="8290"/>
                            <a:lumOff val="24503"/>
                          </a:schemeClr>
                        </a:gs>
                        <a:gs pos="35000">
                          <a:srgbClr val="FFDECF"/>
                        </a:gs>
                        <a:gs pos="100000">
                          <a:schemeClr val="accent6">
                            <a:hueOff val="-556026"/>
                            <a:satOff val="8290"/>
                            <a:lumOff val="34267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/>
                        <a:t>12</a:t>
                      </a:r>
                      <a:r>
                        <a:rPr sz="2700"/>
                        <a:t>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11</a:t>
                      </a: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10</a:t>
                      </a: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/>
                        <a:t>16</a:t>
                      </a:r>
                      <a:r>
                        <a:rPr sz="2700"/>
                        <a:t>O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15</a:t>
                      </a: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14</a:t>
                      </a: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57"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b="1"/>
                        <a:t>Half-life, min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chemeClr val="accent6">
                            <a:hueOff val="-456778"/>
                            <a:satOff val="8290"/>
                            <a:lumOff val="24503"/>
                          </a:schemeClr>
                        </a:gs>
                        <a:gs pos="35000">
                          <a:srgbClr val="FFDECF"/>
                        </a:gs>
                        <a:gs pos="100000">
                          <a:schemeClr val="accent6">
                            <a:hueOff val="-556026"/>
                            <a:satOff val="8290"/>
                            <a:lumOff val="34267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/>
                        <a:t>stable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20.4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0.32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/>
                        <a:t>stable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1.17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57"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b="1"/>
                        <a:t>Intensities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chemeClr val="accent6">
                            <a:hueOff val="-456778"/>
                            <a:satOff val="8290"/>
                            <a:lumOff val="24503"/>
                          </a:schemeClr>
                        </a:gs>
                        <a:gs pos="35000">
                          <a:srgbClr val="FFDECF"/>
                        </a:gs>
                        <a:gs pos="100000">
                          <a:schemeClr val="accent6">
                            <a:hueOff val="-556026"/>
                            <a:satOff val="8290"/>
                            <a:lumOff val="34267"/>
                          </a:schemeClr>
                        </a:gs>
                      </a:gsLst>
                      <a:lin ang="16200000" scaled="0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defRPr sz="1000"/>
                      </a:pPr>
                      <a:r>
                        <a:rPr sz="2700" dirty="0"/>
                        <a:t>~ 10</a:t>
                      </a:r>
                      <a:r>
                        <a:rPr sz="2700" baseline="31999" dirty="0"/>
                        <a:t>6</a:t>
                      </a:r>
                      <a:r>
                        <a:rPr sz="2700" dirty="0"/>
                        <a:t>–10</a:t>
                      </a:r>
                      <a:r>
                        <a:rPr sz="2700" baseline="31999" dirty="0"/>
                        <a:t>9</a:t>
                      </a:r>
                      <a:r>
                        <a:rPr sz="2700" dirty="0"/>
                        <a:t> particles per spill</a:t>
                      </a:r>
                    </a:p>
                  </a:txBody>
                  <a:tcPr marL="169333" marR="169333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6F2E07F1-F983-442E-E78E-9F1DAD56B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2858" y="11628526"/>
            <a:ext cx="6953839" cy="1373095"/>
          </a:xfrm>
          <a:prstGeom prst="rect">
            <a:avLst/>
          </a:prstGeom>
        </p:spPr>
      </p:pic>
      <p:pic>
        <p:nvPicPr>
          <p:cNvPr id="25" name="9CBB0A97-7D77-4839-BC3E-00A157A3EC7D" descr="9CBB0A97-7D77-4839-BC3E-00A157A3EC7D">
            <a:extLst>
              <a:ext uri="{FF2B5EF4-FFF2-40B4-BE49-F238E27FC236}">
                <a16:creationId xmlns:a16="http://schemas.microsoft.com/office/drawing/2014/main" id="{3C45682C-8C57-F420-14F3-A95DF8674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1548" y="-44861"/>
            <a:ext cx="2520644" cy="2520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platzhalter 12"/>
          <p:cNvSpPr/>
          <p:nvPr/>
        </p:nvSpPr>
        <p:spPr>
          <a:xfrm>
            <a:off x="687395" y="431620"/>
            <a:ext cx="16871685" cy="1870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rIns="121917" anchor="b">
            <a:normAutofit/>
          </a:bodyPr>
          <a:lstStyle/>
          <a:p>
            <a:pPr defTabSz="365765">
              <a:spcBef>
                <a:spcPts val="267"/>
              </a:spcBef>
              <a:defRPr sz="800" b="1">
                <a:solidFill>
                  <a:srgbClr val="333333"/>
                </a:solidFill>
              </a:defRPr>
            </a:pPr>
            <a:endParaRPr sz="2133"/>
          </a:p>
        </p:txBody>
      </p:sp>
      <p:sp>
        <p:nvSpPr>
          <p:cNvPr id="216" name="Textplatzhalter 12"/>
          <p:cNvSpPr/>
          <p:nvPr/>
        </p:nvSpPr>
        <p:spPr>
          <a:xfrm>
            <a:off x="687395" y="431619"/>
            <a:ext cx="14325461" cy="1618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rIns="121917" anchor="b">
            <a:normAutofit/>
          </a:bodyPr>
          <a:lstStyle>
            <a:lvl1pPr defTabSz="342900">
              <a:spcBef>
                <a:spcPts val="400"/>
              </a:spcBef>
              <a:defRPr sz="2000" b="1">
                <a:solidFill>
                  <a:srgbClr val="333333"/>
                </a:solidFill>
              </a:defRPr>
            </a:lvl1pPr>
          </a:lstStyle>
          <a:p>
            <a:r>
              <a:rPr sz="5333"/>
              <a:t>First experiments at FRS and in Cave M</a:t>
            </a:r>
          </a:p>
        </p:txBody>
      </p:sp>
      <p:graphicFrame>
        <p:nvGraphicFramePr>
          <p:cNvPr id="217" name="Table"/>
          <p:cNvGraphicFramePr/>
          <p:nvPr/>
        </p:nvGraphicFramePr>
        <p:xfrm>
          <a:off x="788404" y="4012505"/>
          <a:ext cx="11050355" cy="2011671"/>
        </p:xfrm>
        <a:graphic>
          <a:graphicData uri="http://schemas.openxmlformats.org/drawingml/2006/table">
            <a:tbl>
              <a:tblPr bandRow="1">
                <a:tableStyleId>{EEE7283C-3CF3-47DC-8721-378D4A62B228}</a:tableStyleId>
              </a:tblPr>
              <a:tblGrid>
                <a:gridCol w="190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0557"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b="1"/>
                        <a:t>Isotope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chemeClr val="accent6">
                            <a:hueOff val="-456778"/>
                            <a:satOff val="8290"/>
                            <a:lumOff val="24503"/>
                          </a:schemeClr>
                        </a:gs>
                        <a:gs pos="35000">
                          <a:srgbClr val="FFDECF"/>
                        </a:gs>
                        <a:gs pos="100000">
                          <a:schemeClr val="accent6">
                            <a:hueOff val="-556026"/>
                            <a:satOff val="8290"/>
                            <a:lumOff val="34267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/>
                        <a:t>12</a:t>
                      </a:r>
                      <a:r>
                        <a:rPr sz="2700"/>
                        <a:t>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/>
                        <a:t>11</a:t>
                      </a:r>
                      <a:r>
                        <a:rPr sz="2700"/>
                        <a:t>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/>
                        <a:t>10</a:t>
                      </a:r>
                      <a:r>
                        <a:rPr sz="2700"/>
                        <a:t>C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/>
                        <a:t>16</a:t>
                      </a:r>
                      <a:r>
                        <a:rPr sz="2700"/>
                        <a:t>O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/>
                        <a:t>15</a:t>
                      </a:r>
                      <a:r>
                        <a:rPr sz="2700"/>
                        <a:t>O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42900">
                        <a:defRPr sz="1000" b="1"/>
                      </a:pPr>
                      <a:r>
                        <a:rPr sz="2700" baseline="31999"/>
                        <a:t>14</a:t>
                      </a:r>
                      <a:r>
                        <a:rPr sz="2700"/>
                        <a:t>O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57"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b="1"/>
                        <a:t>Phantom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chemeClr val="accent6">
                            <a:hueOff val="-456778"/>
                            <a:satOff val="8290"/>
                            <a:lumOff val="24503"/>
                          </a:schemeClr>
                        </a:gs>
                        <a:gs pos="35000">
                          <a:srgbClr val="FFDECF"/>
                        </a:gs>
                        <a:gs pos="100000">
                          <a:schemeClr val="accent6">
                            <a:hueOff val="-556026"/>
                            <a:satOff val="8290"/>
                            <a:lumOff val="34267"/>
                          </a:schemeClr>
                        </a:gs>
                      </a:gsLst>
                      <a:lin ang="162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/>
                        <a:t>PMMA, PE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/>
                        <a:t>PMMA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57">
                <a:tc>
                  <a:txBody>
                    <a:bodyPr/>
                    <a:lstStyle/>
                    <a:p>
                      <a:pPr algn="ctr" defTabSz="342900">
                        <a:defRPr sz="1800"/>
                      </a:pPr>
                      <a:r>
                        <a:rPr sz="2700" b="1"/>
                        <a:t>Energy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gradFill flip="none" rotWithShape="1">
                      <a:gsLst>
                        <a:gs pos="0">
                          <a:schemeClr val="accent6">
                            <a:hueOff val="-456778"/>
                            <a:satOff val="8290"/>
                            <a:lumOff val="24503"/>
                          </a:schemeClr>
                        </a:gs>
                        <a:gs pos="35000">
                          <a:srgbClr val="FFDECF"/>
                        </a:gs>
                        <a:gs pos="100000">
                          <a:schemeClr val="accent6">
                            <a:hueOff val="-556026"/>
                            <a:satOff val="8290"/>
                            <a:lumOff val="34267"/>
                          </a:schemeClr>
                        </a:gs>
                      </a:gsLst>
                      <a:lin ang="162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700"/>
                        <a:t>~ 270, 145, 240 MeV/u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700"/>
                        <a:t>~ 300,170 MeV/u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535353"/>
                      </a:solidFill>
                    </a:lnL>
                    <a:lnR w="6350">
                      <a:solidFill>
                        <a:srgbClr val="535353"/>
                      </a:solidFill>
                    </a:lnR>
                    <a:lnT w="6350">
                      <a:solidFill>
                        <a:srgbClr val="535353"/>
                      </a:solidFill>
                    </a:lnT>
                    <a:lnB w="6350">
                      <a:solidFill>
                        <a:srgbClr val="535353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812" y="3643536"/>
            <a:ext cx="11031933" cy="92027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" name="Group"/>
          <p:cNvGrpSpPr/>
          <p:nvPr/>
        </p:nvGrpSpPr>
        <p:grpSpPr>
          <a:xfrm>
            <a:off x="35520" y="6741492"/>
            <a:ext cx="12772555" cy="5163955"/>
            <a:chOff x="60399" y="0"/>
            <a:chExt cx="4789707" cy="1936482"/>
          </a:xfrm>
        </p:grpSpPr>
        <p:grpSp>
          <p:nvGrpSpPr>
            <p:cNvPr id="234" name="Group"/>
            <p:cNvGrpSpPr/>
            <p:nvPr/>
          </p:nvGrpSpPr>
          <p:grpSpPr>
            <a:xfrm>
              <a:off x="219902" y="0"/>
              <a:ext cx="4630204" cy="1718507"/>
              <a:chOff x="0" y="0"/>
              <a:chExt cx="4630203" cy="1718506"/>
            </a:xfrm>
          </p:grpSpPr>
          <p:grpSp>
            <p:nvGrpSpPr>
              <p:cNvPr id="230" name="Group"/>
              <p:cNvGrpSpPr/>
              <p:nvPr/>
            </p:nvGrpSpPr>
            <p:grpSpPr>
              <a:xfrm>
                <a:off x="-1" y="205746"/>
                <a:ext cx="4155658" cy="1512761"/>
                <a:chOff x="0" y="0"/>
                <a:chExt cx="4155656" cy="1512760"/>
              </a:xfrm>
            </p:grpSpPr>
            <p:grpSp>
              <p:nvGrpSpPr>
                <p:cNvPr id="227" name="Group"/>
                <p:cNvGrpSpPr/>
                <p:nvPr/>
              </p:nvGrpSpPr>
              <p:grpSpPr>
                <a:xfrm>
                  <a:off x="-1" y="-1"/>
                  <a:ext cx="4155658" cy="1510651"/>
                  <a:chOff x="0" y="0"/>
                  <a:chExt cx="4155656" cy="1510649"/>
                </a:xfrm>
              </p:grpSpPr>
              <p:pic>
                <p:nvPicPr>
                  <p:cNvPr id="221" name="Image" descr="Image"/>
                  <p:cNvPicPr>
                    <a:picLocks noChangeAspect="1"/>
                  </p:cNvPicPr>
                  <p:nvPr/>
                </p:nvPicPr>
                <p:blipFill>
                  <a:blip r:embed="rId4"/>
                  <a:srcRect t="16458" b="34432"/>
                  <a:stretch>
                    <a:fillRect/>
                  </a:stretch>
                </p:blipFill>
                <p:spPr>
                  <a:xfrm>
                    <a:off x="0" y="0"/>
                    <a:ext cx="3936096" cy="108487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22" name="PET setup"/>
                  <p:cNvSpPr/>
                  <p:nvPr/>
                </p:nvSpPr>
                <p:spPr>
                  <a:xfrm>
                    <a:off x="3747137" y="250544"/>
                    <a:ext cx="408520" cy="350962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chemeClr val="accent6">
                        <a:satOff val="-35873"/>
                        <a:lumOff val="-12431"/>
                      </a:schemeClr>
                    </a:solidFill>
                    <a:prstDash val="solid"/>
                    <a:round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121917" tIns="121917" rIns="121917" bIns="121917" numCol="1" anchor="ctr">
                    <a:noAutofit/>
                  </a:bodyPr>
                  <a:lstStyle>
                    <a:lvl1pPr algn="ctr">
                      <a:defRPr sz="900"/>
                    </a:lvl1pPr>
                  </a:lstStyle>
                  <a:p>
                    <a:r>
                      <a:rPr sz="2400"/>
                      <a:t>PET setup</a:t>
                    </a:r>
                  </a:p>
                </p:txBody>
              </p:sp>
              <p:sp>
                <p:nvSpPr>
                  <p:cNvPr id="223" name="Rectangle"/>
                  <p:cNvSpPr/>
                  <p:nvPr/>
                </p:nvSpPr>
                <p:spPr>
                  <a:xfrm>
                    <a:off x="1590470" y="1029466"/>
                    <a:ext cx="755155" cy="481184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7" tIns="121917" rIns="121917" bIns="121917" numCol="1" anchor="ctr">
                    <a:noAutofit/>
                  </a:bodyPr>
                  <a:lstStyle/>
                  <a:p>
                    <a:endParaRPr sz="5867"/>
                  </a:p>
                </p:txBody>
              </p:sp>
              <p:sp>
                <p:nvSpPr>
                  <p:cNvPr id="224" name="Rectangle"/>
                  <p:cNvSpPr/>
                  <p:nvPr/>
                </p:nvSpPr>
                <p:spPr>
                  <a:xfrm>
                    <a:off x="3249766" y="700872"/>
                    <a:ext cx="755155" cy="481185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7" tIns="121917" rIns="121917" bIns="121917" numCol="1" anchor="ctr">
                    <a:noAutofit/>
                  </a:bodyPr>
                  <a:lstStyle/>
                  <a:p>
                    <a:endParaRPr sz="5867"/>
                  </a:p>
                </p:txBody>
              </p:sp>
              <p:sp>
                <p:nvSpPr>
                  <p:cNvPr id="225" name="Rectangle"/>
                  <p:cNvSpPr/>
                  <p:nvPr/>
                </p:nvSpPr>
                <p:spPr>
                  <a:xfrm>
                    <a:off x="3502880" y="606286"/>
                    <a:ext cx="248926" cy="481185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7" tIns="121917" rIns="121917" bIns="121917" numCol="1" anchor="ctr">
                    <a:noAutofit/>
                  </a:bodyPr>
                  <a:lstStyle/>
                  <a:p>
                    <a:endParaRPr sz="5867"/>
                  </a:p>
                </p:txBody>
              </p:sp>
              <p:sp>
                <p:nvSpPr>
                  <p:cNvPr id="226" name="Rectangle"/>
                  <p:cNvSpPr/>
                  <p:nvPr/>
                </p:nvSpPr>
                <p:spPr>
                  <a:xfrm>
                    <a:off x="1843585" y="947681"/>
                    <a:ext cx="248925" cy="481185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7" tIns="121917" rIns="121917" bIns="121917" numCol="1" anchor="ctr">
                    <a:noAutofit/>
                  </a:bodyPr>
                  <a:lstStyle/>
                  <a:p>
                    <a:endParaRPr sz="5867"/>
                  </a:p>
                </p:txBody>
              </p:sp>
            </p:grpSp>
            <p:sp>
              <p:nvSpPr>
                <p:cNvPr id="228" name="Rectangle"/>
                <p:cNvSpPr/>
                <p:nvPr/>
              </p:nvSpPr>
              <p:spPr>
                <a:xfrm>
                  <a:off x="1600961" y="13076"/>
                  <a:ext cx="749656" cy="376362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7" tIns="121917" rIns="121917" bIns="121917" numCol="1" anchor="ctr">
                  <a:noAutofit/>
                </a:bodyPr>
                <a:lstStyle/>
                <a:p>
                  <a:endParaRPr sz="5867"/>
                </a:p>
              </p:txBody>
            </p:sp>
            <p:sp>
              <p:nvSpPr>
                <p:cNvPr id="229" name="Degrader"/>
                <p:cNvSpPr/>
                <p:nvPr/>
              </p:nvSpPr>
              <p:spPr>
                <a:xfrm>
                  <a:off x="1764882" y="24276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121917" tIns="121917" rIns="121917" bIns="121917" numCol="1" anchor="t">
                  <a:spAutoFit/>
                </a:bodyPr>
                <a:lstStyle>
                  <a:lvl1pPr>
                    <a:defRPr sz="600">
                      <a:solidFill>
                        <a:schemeClr val="accent1">
                          <a:satOff val="-4409"/>
                          <a:lumOff val="-10509"/>
                        </a:schemeClr>
                      </a:solidFill>
                    </a:defRPr>
                  </a:lvl1pPr>
                </a:lstStyle>
                <a:p>
                  <a:r>
                    <a:rPr sz="1600"/>
                    <a:t>Degrader</a:t>
                  </a:r>
                </a:p>
              </p:txBody>
            </p:sp>
          </p:grpSp>
          <p:sp>
            <p:nvSpPr>
              <p:cNvPr id="231" name="Target area"/>
              <p:cNvSpPr/>
              <p:nvPr/>
            </p:nvSpPr>
            <p:spPr>
              <a:xfrm>
                <a:off x="285798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121917" tIns="121917" rIns="121917" bIns="121917" numCol="1" anchor="t">
                <a:spAutoFit/>
              </a:bodyPr>
              <a:lstStyle>
                <a:lvl1pPr>
                  <a:defRPr sz="600"/>
                </a:lvl1pPr>
              </a:lstStyle>
              <a:p>
                <a:r>
                  <a:rPr sz="1600"/>
                  <a:t>Target area</a:t>
                </a:r>
              </a:p>
            </p:txBody>
          </p:sp>
          <p:sp>
            <p:nvSpPr>
              <p:cNvPr id="232" name="Middle focal pane"/>
              <p:cNvSpPr/>
              <p:nvPr/>
            </p:nvSpPr>
            <p:spPr>
              <a:xfrm>
                <a:off x="1727115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121917" tIns="121917" rIns="121917" bIns="121917" numCol="1" anchor="t">
                <a:spAutoFit/>
              </a:bodyPr>
              <a:lstStyle>
                <a:lvl1pPr>
                  <a:defRPr sz="600"/>
                </a:lvl1pPr>
              </a:lstStyle>
              <a:p>
                <a:r>
                  <a:rPr sz="1600"/>
                  <a:t>Middle focal pane</a:t>
                </a:r>
              </a:p>
            </p:txBody>
          </p:sp>
          <p:sp>
            <p:nvSpPr>
              <p:cNvPr id="233" name="Final focal pane"/>
              <p:cNvSpPr/>
              <p:nvPr/>
            </p:nvSpPr>
            <p:spPr>
              <a:xfrm>
                <a:off x="3360203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121917" tIns="121917" rIns="121917" bIns="121917" numCol="1" anchor="t">
                <a:spAutoFit/>
              </a:bodyPr>
              <a:lstStyle>
                <a:lvl1pPr>
                  <a:defRPr sz="600"/>
                </a:lvl1pPr>
              </a:lstStyle>
              <a:p>
                <a:r>
                  <a:rPr sz="1600"/>
                  <a:t>Final focal pane</a:t>
                </a:r>
              </a:p>
            </p:txBody>
          </p:sp>
        </p:grpSp>
        <p:pic>
          <p:nvPicPr>
            <p:cNvPr id="235" name="Image" descr="Image"/>
            <p:cNvPicPr>
              <a:picLocks noChangeAspect="1"/>
            </p:cNvPicPr>
            <p:nvPr/>
          </p:nvPicPr>
          <p:blipFill>
            <a:blip r:embed="rId4"/>
            <a:srcRect t="65878" r="63857"/>
            <a:stretch>
              <a:fillRect/>
            </a:stretch>
          </p:blipFill>
          <p:spPr>
            <a:xfrm>
              <a:off x="219900" y="1233163"/>
              <a:ext cx="1103561" cy="701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" descr="Image">
              <a:extLst>
                <a:ext uri="{FF2B5EF4-FFF2-40B4-BE49-F238E27FC236}">
                  <a16:creationId xmlns:a16="http://schemas.microsoft.com/office/drawing/2014/main" id="{C4DA18A6-E754-354C-85A6-9611878A8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878" r="63857"/>
            <a:stretch>
              <a:fillRect/>
            </a:stretch>
          </p:blipFill>
          <p:spPr>
            <a:xfrm>
              <a:off x="60399" y="1235213"/>
              <a:ext cx="1323461" cy="701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Experimental setup for dosimetry and PET imaging"/>
          <p:cNvSpPr txBox="1"/>
          <p:nvPr/>
        </p:nvSpPr>
        <p:spPr>
          <a:xfrm>
            <a:off x="14001602" y="3106110"/>
            <a:ext cx="8006352" cy="502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rIns="121917">
            <a:spAutoFit/>
          </a:bodyPr>
          <a:lstStyle>
            <a:lvl1pPr>
              <a:defRPr sz="1000"/>
            </a:lvl1pPr>
          </a:lstStyle>
          <a:p>
            <a:r>
              <a:rPr sz="2667"/>
              <a:t>Experimental setup for dosimetry and PET imaging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4DFD6-9553-C84F-A27B-6754F7628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4704" y="10556861"/>
            <a:ext cx="2641600" cy="508000"/>
          </a:xfrm>
          <a:prstGeom prst="rect">
            <a:avLst/>
          </a:prstGeom>
        </p:spPr>
      </p:pic>
      <p:pic>
        <p:nvPicPr>
          <p:cNvPr id="29" name="9CBB0A97-7D77-4839-BC3E-00A157A3EC7D" descr="9CBB0A97-7D77-4839-BC3E-00A157A3EC7D">
            <a:extLst>
              <a:ext uri="{FF2B5EF4-FFF2-40B4-BE49-F238E27FC236}">
                <a16:creationId xmlns:a16="http://schemas.microsoft.com/office/drawing/2014/main" id="{66D479D8-D9EA-7871-3D60-BAB2AD392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1548" y="-44861"/>
            <a:ext cx="2520644" cy="2520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736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697</Words>
  <Application>Microsoft Macintosh PowerPoint</Application>
  <PresentationFormat>Custom</PresentationFormat>
  <Paragraphs>118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Helvetica Neue Medium</vt:lpstr>
      <vt:lpstr>Times New Roman</vt:lpstr>
      <vt:lpstr>21_BasicWhite</vt:lpstr>
      <vt:lpstr>PowerPoint Presentation</vt:lpstr>
      <vt:lpstr>PowerPoint Presentation</vt:lpstr>
      <vt:lpstr>PowerPoint Presentation</vt:lpstr>
      <vt:lpstr>Range uncertainty jeopardizes the Bragg peak precision</vt:lpstr>
      <vt:lpstr>In situ control with PET @GSI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Achieving sub-mm precision in vivo</vt:lpstr>
      <vt:lpstr>RIB as tracers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Marco Durante</cp:lastModifiedBy>
  <cp:revision>14</cp:revision>
  <dcterms:modified xsi:type="dcterms:W3CDTF">2022-07-07T12:16:54Z</dcterms:modified>
</cp:coreProperties>
</file>