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25452388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415"/>
    <p:restoredTop sz="94643"/>
  </p:normalViewPr>
  <p:slideViewPr>
    <p:cSldViewPr snapToGrid="0" snapToObjects="1">
      <p:cViewPr>
        <p:scale>
          <a:sx n="68" d="100"/>
          <a:sy n="68" d="100"/>
        </p:scale>
        <p:origin x="-2216" y="-5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4:14:24.6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255 515 24575,'-13'-2'0,"7"2"0,-7-2 0,9 2 0,-4-4 0,3 3 0,-3-2 0,4 3 0,-2-2 0,2 2 0,-2-2 0,4 0 0,-2 1 0,2 0 0,-2-1 0,0-1 0,0-1 0,0 2 0,1-1 0,0 2 0,0-2 0,-1 0 0,0-1 0,0 0 0,0 0 0,0 2 0,2-2 0,-2 4 0,2-4 0,-1 2 0,0-1 0,2 0 0,-3 2 0,2-2 0,-2 0 0,0-1 0,0 2 0,2-1 0,-2 2 0,2-3 0,0 2 0,-2-2 0,2 0 0,-2 1 0,0 0 0,2 0 0,-1 1 0,1-1 0,-1 0 0,0 2 0,2-2 0,-2 2 0,1-2 0,-2 1 0,0-2 0,0 0 0,0 2 0,2-2 0,-2 2 0,2-2 0,0 0 0,-2 2 0,2-2 0,0 2 0,0-2 0,0 0 0,2 0 0,-2 0 0,0 0 0,2 0 0,-2 0 0,2 0 0,0 0 0,0 0 0,0 0 0,0-1 0,0 1 0,0 0 0,0 0 0,0-3 0,0 3 0,0-3 0,0 3 0,0 0 0,0 0 0,-2 0 0,2 0 0,-2 0 0,2 0 0,0-1 0,0 1 0,0 0 0,0-2 0,0 1 0,0-2 0,0 3 0,0 0 0,0 0 0,2 0 0,-2 0 0,2-1 0,0 1 0,-2 0 0,2 0 0,0 1 0,-2 0 0,2 0 0,-2-1 0,2 2 0,-2-2 0,4 2 0,-4-2 0,4 2 0,-4-2 0,4 2 0,-2 0 0,1-2 0,0 2 0,0-3 0,1 1 0,0 2 0,-2-2 0,-1 2 0,1-2 0,-1 0 0,2 0 0,-2-2 0,3 1 0,-4-1 0,4 1 0,-4 1 0,4 0 0,-4 0 0,2 0 0,0 1 0,-2 0 0,2 1 0,0-2 0,-1 0 0,0-1 0,1 1 0,-1 0 0,2 0 0,-1 0 0,1 0 0,0 2 0,-1 0 0,2 2 0,0 0 0,0 0 0,0 0 0,-2 2 0,-1 0 0,1 0 0,-1 2 0,2-4 0,-2 4 0,2-4 0,-1 4 0,2-2 0,-2 2 0,0 0 0,0-1 0,-2 1 0,4-1 0,-4 0 0,4-2 0,-2 0 0,2-1 0,0 0 0,-2 2 0,0 0 0,-1 2 0,0 1 0,3-3 0,-4 1 0,4-2 0,-2 2 0,2-2 0,-2 2 0,0 0 0,-2 1 0,0 0 0,0 0 0,0 0 0,0 0 0,0 0 0,0 0 0,0 0 0,0 0 0,0 0 0,1-1 0,0 0 0,1-1 0,-2 2 0,0 0 0,0 3 0,0-3 0,0 5 0,0-5 0,0 3 0,0-1 0,0-1 0,0 1 0,0-2 0,1-2 0,2 0 0,1-2 0,-2 2 0,2-2 0,-4 4 0,4-4 0,-4 4 0,4-4 0,-4 4 0,4-4 0,-3 4 0,2-2 0,-2 2 0,2 0 0,-1-1 0,1 0 0,0-2 0,-2 2 0,3-2 0,-4 3 0,4-2 0,-2 0 0,0 2 0,2-4 0,-2 4 0,2-4 0,0 4 0,0-4 0,-2 4 0,2-4 0,-3 4 0,2-2 0,-1 2 0,0 0 0,2-2 0,-4 2 0,4-4 0,-4 4 0,4-3 0,-3 2 0,2-2 0,0 2 0,-1 0 0,1 1 0,-2 0 0,1 0 0,-1 0 0,0 0 0,1 0 0,-1 0 0,0 0 0,3 0 0,-4 0 0,2 0 0,-2 0 0,0 0 0,0 0 0,0 0 0,0 0 0,0 1 0,0-1 0,0 0 0,0 0 0,0 0 0,0 0 0,0 0 0,0 0 0,0 0 0,0 0 0,0 0 0,0 0 0,0 0 0,0 1 0,0-1 0,0 0 0,0 0 0,0 0 0,0-1 0,0 1 0,0 0 0,0 0 0,0 0 0,0 0 0,0 0 0,0 0 0,-2 0 0,0 0 0,-2 0 0,-1 0 0,1 0 0,2 0 0,0 0 0,2 0 0,0 0 0,-2-1 0,2 0 0,-2-1 0,0 2 0,2 0 0,-4-1 0,4-2 0,-2-1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3:12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255 515 24575,'-13'-2'0,"7"2"0,-7-2 0,9 2 0,-4-4 0,3 3 0,-3-2 0,4 3 0,-2-2 0,2 2 0,-2-2 0,4 0 0,-2 1 0,2 0 0,-2-1 0,0-1 0,0-1 0,0 2 0,1-1 0,0 2 0,0-2 0,-1 0 0,0-1 0,0 0 0,0 0 0,0 2 0,2-2 0,-2 4 0,2-4 0,-1 2 0,0-1 0,2 0 0,-3 2 0,2-2 0,-2 0 0,0-1 0,0 2 0,2-1 0,-2 2 0,2-3 0,0 2 0,-2-2 0,2 0 0,-2 1 0,0 0 0,2 0 0,-1 1 0,1-1 0,-1 0 0,0 2 0,2-2 0,-2 2 0,1-2 0,-2 1 0,0-2 0,0 0 0,0 2 0,2-2 0,-2 2 0,2-2 0,0 0 0,-2 2 0,2-2 0,0 2 0,0-2 0,0 0 0,2 0 0,-2 0 0,0 0 0,2 0 0,-2 0 0,2 0 0,0 0 0,0 0 0,0 0 0,0-1 0,0 1 0,0 0 0,0 0 0,0-3 0,0 3 0,0-3 0,0 3 0,0 0 0,0 0 0,-2 0 0,2 0 0,-2 0 0,2 0 0,0-1 0,0 1 0,0 0 0,0-2 0,0 1 0,0-2 0,0 3 0,0 0 0,0 0 0,2 0 0,-2 0 0,2-1 0,0 1 0,-2 0 0,2 0 0,0 1 0,-2 0 0,2 0 0,-2-1 0,2 2 0,-2-2 0,4 2 0,-4-2 0,4 2 0,-4-2 0,4 2 0,-2 0 0,1-2 0,0 2 0,0-3 0,1 1 0,0 2 0,-2-2 0,-1 2 0,1-2 0,-1 0 0,2 0 0,-2-2 0,3 1 0,-4-1 0,4 1 0,-4 1 0,4 0 0,-4 0 0,2 0 0,0 1 0,-2 0 0,2 1 0,0-2 0,-1 0 0,0-1 0,1 1 0,-1 0 0,2 0 0,-1 0 0,1 0 0,0 2 0,-1 0 0,2 2 0,0 0 0,0 0 0,0 0 0,-2 2 0,-1 0 0,1 0 0,-1 2 0,2-4 0,-2 4 0,2-4 0,-1 4 0,2-2 0,-2 2 0,0 0 0,0-1 0,-2 1 0,4-1 0,-4 0 0,4-2 0,-2 0 0,2-1 0,0 0 0,-2 2 0,0 0 0,-1 2 0,0 1 0,3-3 0,-4 1 0,4-2 0,-2 2 0,2-2 0,-2 2 0,0 0 0,-2 1 0,0 0 0,0 0 0,0 0 0,0 0 0,0 0 0,0 0 0,0 0 0,0 0 0,0 0 0,1-1 0,0 0 0,1-1 0,-2 2 0,0 0 0,0 3 0,0-3 0,0 5 0,0-5 0,0 3 0,0-1 0,0-1 0,0 1 0,0-2 0,1-2 0,2 0 0,1-2 0,-2 2 0,2-2 0,-4 4 0,4-4 0,-4 4 0,4-4 0,-4 4 0,4-4 0,-3 4 0,2-2 0,-2 2 0,2 0 0,-1-1 0,1 0 0,0-2 0,-2 2 0,3-2 0,-4 3 0,4-2 0,-2 0 0,0 2 0,2-4 0,-2 4 0,2-4 0,0 4 0,0-4 0,-2 4 0,2-4 0,-3 4 0,2-2 0,-1 2 0,0 0 0,2-2 0,-4 2 0,4-4 0,-4 4 0,4-3 0,-3 2 0,2-2 0,0 2 0,-1 0 0,1 1 0,-2 0 0,1 0 0,-1 0 0,0 0 0,1 0 0,-1 0 0,0 0 0,3 0 0,-4 0 0,2 0 0,-2 0 0,0 0 0,0 0 0,0 0 0,0 0 0,0 1 0,0-1 0,0 0 0,0 0 0,0 0 0,0 0 0,0 0 0,0 0 0,0 0 0,0 0 0,0 0 0,0 0 0,0 0 0,0 1 0,0-1 0,0 0 0,0 0 0,0 0 0,0-1 0,0 1 0,0 0 0,0 0 0,0 0 0,0 0 0,0 0 0,0 0 0,-2 0 0,0 0 0,-2 0 0,-1 0 0,1 0 0,2 0 0,0 0 0,2 0 0,0 0 0,-2-1 0,2 0 0,-2-1 0,0 2 0,2 0 0,-4-1 0,4-2 0,-2-1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3:22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255 515 24575,'-13'-2'0,"7"2"0,-7-2 0,9 2 0,-4-4 0,3 3 0,-3-2 0,4 3 0,-2-2 0,2 2 0,-2-2 0,4 0 0,-2 1 0,2 0 0,-2-1 0,0-1 0,0-1 0,0 2 0,1-1 0,0 2 0,0-2 0,-1 0 0,0-1 0,0 0 0,0 0 0,0 2 0,2-2 0,-2 4 0,2-4 0,-1 2 0,0-1 0,2 0 0,-3 2 0,2-2 0,-2 0 0,0-1 0,0 2 0,2-1 0,-2 2 0,2-3 0,0 2 0,-2-2 0,2 0 0,-2 1 0,0 0 0,2 0 0,-1 1 0,1-1 0,-1 0 0,0 2 0,2-2 0,-2 2 0,1-2 0,-2 1 0,0-2 0,0 0 0,0 2 0,2-2 0,-2 2 0,2-2 0,0 0 0,-2 2 0,2-2 0,0 2 0,0-2 0,0 0 0,2 0 0,-2 0 0,0 0 0,2 0 0,-2 0 0,2 0 0,0 0 0,0 0 0,0 0 0,0-1 0,0 1 0,0 0 0,0 0 0,0-3 0,0 3 0,0-3 0,0 3 0,0 0 0,0 0 0,-2 0 0,2 0 0,-2 0 0,2 0 0,0-1 0,0 1 0,0 0 0,0-2 0,0 1 0,0-2 0,0 3 0,0 0 0,0 0 0,2 0 0,-2 0 0,2-1 0,0 1 0,-2 0 0,2 0 0,0 1 0,-2 0 0,2 0 0,-2-1 0,2 2 0,-2-2 0,4 2 0,-4-2 0,4 2 0,-4-2 0,4 2 0,-2 0 0,1-2 0,0 2 0,0-3 0,1 1 0,0 2 0,-2-2 0,-1 2 0,1-2 0,-1 0 0,2 0 0,-2-2 0,3 1 0,-4-1 0,4 1 0,-4 1 0,4 0 0,-4 0 0,2 0 0,0 1 0,-2 0 0,2 1 0,0-2 0,-1 0 0,0-1 0,1 1 0,-1 0 0,2 0 0,-1 0 0,1 0 0,0 2 0,-1 0 0,2 2 0,0 0 0,0 0 0,0 0 0,-2 2 0,-1 0 0,1 0 0,-1 2 0,2-4 0,-2 4 0,2-4 0,-1 4 0,2-2 0,-2 2 0,0 0 0,0-1 0,-2 1 0,4-1 0,-4 0 0,4-2 0,-2 0 0,2-1 0,0 0 0,-2 2 0,0 0 0,-1 2 0,0 1 0,3-3 0,-4 1 0,4-2 0,-2 2 0,2-2 0,-2 2 0,0 0 0,-2 1 0,0 0 0,0 0 0,0 0 0,0 0 0,0 0 0,0 0 0,0 0 0,0 0 0,0 0 0,1-1 0,0 0 0,1-1 0,-2 2 0,0 0 0,0 3 0,0-3 0,0 5 0,0-5 0,0 3 0,0-1 0,0-1 0,0 1 0,0-2 0,1-2 0,2 0 0,1-2 0,-2 2 0,2-2 0,-4 4 0,4-4 0,-4 4 0,4-4 0,-4 4 0,4-4 0,-3 4 0,2-2 0,-2 2 0,2 0 0,-1-1 0,1 0 0,0-2 0,-2 2 0,3-2 0,-4 3 0,4-2 0,-2 0 0,0 2 0,2-4 0,-2 4 0,2-4 0,0 4 0,0-4 0,-2 4 0,2-4 0,-3 4 0,2-2 0,-1 2 0,0 0 0,2-2 0,-4 2 0,4-4 0,-4 4 0,4-3 0,-3 2 0,2-2 0,0 2 0,-1 0 0,1 1 0,-2 0 0,1 0 0,-1 0 0,0 0 0,1 0 0,-1 0 0,0 0 0,3 0 0,-4 0 0,2 0 0,-2 0 0,0 0 0,0 0 0,0 0 0,0 0 0,0 1 0,0-1 0,0 0 0,0 0 0,0 0 0,0 0 0,0 0 0,0 0 0,0 0 0,0 0 0,0 0 0,0 0 0,0 0 0,0 1 0,0-1 0,0 0 0,0 0 0,0 0 0,0-1 0,0 1 0,0 0 0,0 0 0,0 0 0,0 0 0,0 0 0,0 0 0,-2 0 0,0 0 0,-2 0 0,-1 0 0,1 0 0,2 0 0,0 0 0,2 0 0,0 0 0,-2-1 0,2 0 0,-2-1 0,0 2 0,2 0 0,-4-1 0,4-2 0,-2-1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3:31.4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255 515 24575,'-13'-2'0,"7"2"0,-7-2 0,9 2 0,-4-4 0,3 3 0,-3-2 0,4 3 0,-2-2 0,2 2 0,-2-2 0,4 0 0,-2 1 0,2 0 0,-2-1 0,0-1 0,0-1 0,0 2 0,1-1 0,0 2 0,0-2 0,-1 0 0,0-1 0,0 0 0,0 0 0,0 2 0,2-2 0,-2 4 0,2-4 0,-1 2 0,0-1 0,2 0 0,-3 2 0,2-2 0,-2 0 0,0-1 0,0 2 0,2-1 0,-2 2 0,2-3 0,0 2 0,-2-2 0,2 0 0,-2 1 0,0 0 0,2 0 0,-1 1 0,1-1 0,-1 0 0,0 2 0,2-2 0,-2 2 0,1-2 0,-2 1 0,0-2 0,0 0 0,0 2 0,2-2 0,-2 2 0,2-2 0,0 0 0,-2 2 0,2-2 0,0 2 0,0-2 0,0 0 0,2 0 0,-2 0 0,0 0 0,2 0 0,-2 0 0,2 0 0,0 0 0,0 0 0,0 0 0,0-1 0,0 1 0,0 0 0,0 0 0,0-3 0,0 3 0,0-3 0,0 3 0,0 0 0,0 0 0,-2 0 0,2 0 0,-2 0 0,2 0 0,0-1 0,0 1 0,0 0 0,0-2 0,0 1 0,0-2 0,0 3 0,0 0 0,0 0 0,2 0 0,-2 0 0,2-1 0,0 1 0,-2 0 0,2 0 0,0 1 0,-2 0 0,2 0 0,-2-1 0,2 2 0,-2-2 0,4 2 0,-4-2 0,4 2 0,-4-2 0,4 2 0,-2 0 0,1-2 0,0 2 0,0-3 0,1 1 0,0 2 0,-2-2 0,-1 2 0,1-2 0,-1 0 0,2 0 0,-2-2 0,3 1 0,-4-1 0,4 1 0,-4 1 0,4 0 0,-4 0 0,2 0 0,0 1 0,-2 0 0,2 1 0,0-2 0,-1 0 0,0-1 0,1 1 0,-1 0 0,2 0 0,-1 0 0,1 0 0,0 2 0,-1 0 0,2 2 0,0 0 0,0 0 0,0 0 0,-2 2 0,-1 0 0,1 0 0,-1 2 0,2-4 0,-2 4 0,2-4 0,-1 4 0,2-2 0,-2 2 0,0 0 0,0-1 0,-2 1 0,4-1 0,-4 0 0,4-2 0,-2 0 0,2-1 0,0 0 0,-2 2 0,0 0 0,-1 2 0,0 1 0,3-3 0,-4 1 0,4-2 0,-2 2 0,2-2 0,-2 2 0,0 0 0,-2 1 0,0 0 0,0 0 0,0 0 0,0 0 0,0 0 0,0 0 0,0 0 0,0 0 0,0 0 0,1-1 0,0 0 0,1-1 0,-2 2 0,0 0 0,0 3 0,0-3 0,0 5 0,0-5 0,0 3 0,0-1 0,0-1 0,0 1 0,0-2 0,1-2 0,2 0 0,1-2 0,-2 2 0,2-2 0,-4 4 0,4-4 0,-4 4 0,4-4 0,-4 4 0,4-4 0,-3 4 0,2-2 0,-2 2 0,2 0 0,-1-1 0,1 0 0,0-2 0,-2 2 0,3-2 0,-4 3 0,4-2 0,-2 0 0,0 2 0,2-4 0,-2 4 0,2-4 0,0 4 0,0-4 0,-2 4 0,2-4 0,-3 4 0,2-2 0,-1 2 0,0 0 0,2-2 0,-4 2 0,4-4 0,-4 4 0,4-3 0,-3 2 0,2-2 0,0 2 0,-1 0 0,1 1 0,-2 0 0,1 0 0,-1 0 0,0 0 0,1 0 0,-1 0 0,0 0 0,3 0 0,-4 0 0,2 0 0,-2 0 0,0 0 0,0 0 0,0 0 0,0 0 0,0 1 0,0-1 0,0 0 0,0 0 0,0 0 0,0 0 0,0 0 0,0 0 0,0 0 0,0 0 0,0 0 0,0 0 0,0 0 0,0 1 0,0-1 0,0 0 0,0 0 0,0 0 0,0-1 0,0 1 0,0 0 0,0 0 0,0 0 0,0 0 0,0 0 0,0 0 0,-2 0 0,0 0 0,-2 0 0,-1 0 0,1 0 0,2 0 0,0 0 0,2 0 0,0 0 0,-2-1 0,2 0 0,-2-1 0,0 2 0,2 0 0,-4-1 0,4-2 0,-2-1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4:16:51.550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309 79 24575,'4'2'0,"0"-2"0,-2 4 0,2-2 0,-2 2 0,2-2 0,0 2 0,0-4 0,0 2 0,0 0 0,0-1 0,0 0 0,-1 1 0,0-1 0,0 0 0,-1 1 0,1-1 0,-2 2 0,2-2 0,-2 3 0,2-2 0,-2 2 0,2-2 0,-2 1 0,2-1 0,-2 2 0,0 0 0,1-2 0,-1 2 0,0-2 0,-1 2 0,2 0 0,-1 0 0,1 0 0,-1 0 0,0 0 0,0 0 0,-1 0 0,0 0 0,0 0 0,0 0 0,0 0 0,0 0 0,0 0 0,0 0 0,0 0 0,2-2 0,-1 1 0,1 0 0,-2 1 0,0 0 0,0 0 0,0 0 0,0 0 0,0-1 0,0 1 0,0 0 0,0 0 0,0 0 0,0 0 0,1-2 0,0 1 0,2-3 0,-1 2 0,2 0 0,0-2 0,-2 4 0,1-4 0,-2 3 0,2 0 0,-2 0 0,2 0 0,-2 0 0,3-3 0,-4 4 0,4-4 0,-4 4 0,2-2 0,0 0 0,-2 1 0,3-1 0,-2 2 0,2 0 0,-2 0 0,2-2 0,-3 1 0,4 0 0,-4 1 0,2-1 0,0 0 0,-2 0 0,2-1 0,0 0 0,-2 2 0,2-2 0,0 0 0,-1 1 0,2 0 0,-3 1 0,4-2 0,-4 1 0,4-1 0,-4 2 0,2 0 0,-2 0 0,2 0 0,-2 0 0,2 0 0,-1 0 0,0-1 0,1 1 0,-2 0 0,0 0 0,0 0 0,0 0 0,0 0 0,0 1 0,0-2 0,0 1 0,0 0 0,0 0 0,0 0 0,0 0 0,1-1 0,0 0 0,1-1 0,-2 2 0,0 0 0,0 0 0,0 0 0,0 0 0,0 0 0,0 0 0,0 0 0,0 0 0,0 0 0,0 0 0,0 0 0,0-1 0,0 1 0,0 0 0,0 0 0,0 0 0,0 0 0,0-1 0,0 1 0,0 0 0,0 0 0,0 0 0,0 0 0,0-1 0,0 1 0,0 0 0,0 0 0,0 0 0,0-1 0,-2-1 0,1 2 0,-2-4 0,1 2 0,-2 0 0,0 0 0,0 0 0,2 1 0,-2-2 0,2 2 0,-2-2 0,0 1 0,2-1 0,-2 0 0,2 2 0,-2-2 0,0 2 0,0-3 0,1 4 0,-1-2 0,0 2 0,0-2 0,0-1 0,0-1 0,0 0 0,0 0 0,1 0 0,-1 0 0,0 0 0,0 0 0,0 0 0,0 0 0,0 0 0,0 0 0,1 0 0,-1 0 0,0 0 0,0 0 0,0 0 0,0 0 0,0 0 0,0 0 0,1 0 0,-1 0 0,0 0 0,0 0 0,0 0 0,0 0 0,0 0 0,2-1 0,-1 0 0,2-2 0,-2 2 0,0-1 0,-1 2 0,2-1 0,-1 0 0,0-1 0,-1 0 0,0 2 0,0-3 0,0 2 0,1-1 0,-1 1 0,2-1 0,-2-1 0,2 0 0,-2 2 0,2-2 0,-2 3 0,4-4 0,-4 2 0,2 0 0,-2 0 0,0 2 0,0 0 0,2-2 0,-1 2 0,2-4 0,-2 4 0,1-2 0,0 0 0,-2 2 0,2-2 0,-2 2 0,2-2 0,-2 2 0,2-4 0,0 2 0,-2 0 0,4-1 0,-4 2 0,2 0 0,0-1 0,-2 1 0,4-2 0,-4 2 0,4-2 0,-4 2 0,4-3 0,-4 4 0,4-4 0,-2 2 0,0-2 0,2 0 0,-4 2 0,4-2 0,-4 4 0,2-4 0,-1 2 0,0 0 0,2-2 0,-2 4 0,2-4 0,-2 2 0,2-2 0,-2 2 0,2-2 0,-1 2 0,1-2 0,0 0 0,-2 2 0,1 0 0,-1 0 0,0 2 0,3-4 0,-2 2 0,2-2 0,0 0 0,0 0 0,-2 1 0,0 0 0,-2 2 0,2-2 0,0 1 0,2-2 0,0 0 0,-1 2 0,0-2 0,-1 2 0,1 0 0,0-2 0,-1 2 0,1-2 0,0 1 0,-1-1 0,2 0 0,-1 0 0,0 0 0,0 0 0,-1 2 0,1-2 0,-1 2 0,1 0 0,0-2 0,-1 2 0,0 0 0,2-2 0,-2 2 0,2-2 0,0 0 0,0 0 0,0 0 0,0 0 0,0 0 0,0 0 0,0-1 0,0 2 0,0-1 0,-2 1 0,2 0 0,-2 1 0,2-2 0,0 0 0,0 0 0,0 0 0,0 0 0,0 1 0,0-1 0,0 0 0,0 0 0,0 0 0,0 0 0,0 0 0,0 0 0,0 0 0,0 0 0,0 0 0,0 0 0,0 0 0,0 0 0,0 0 0,0 1 0,0-1 0,0 0 0,0 0 0,0-1 0,0 2 0,0-2 0,2 3 0,-2-2 0,2 2 0,-2-2 0,2 2 0,-2-2 0,2 2 0,0-2 0,-2 0 0,2 0 0,0 0 0,-2 0 0,2-1 0,0 1 0,-2 0 0,4 0 0,-4 0 0,4 2 0,-4-1 0,2 0 0,0 1 0,-2-2 0,4 2 0,-4-2 0,4 0 0,-4 0 0,3 0 0,-2 0 0,2 2 0,0-1 0,1 0 0,-2-1 0,1 2 0,-2-1 0,2 2 0,0-2 0,-1 1 0,1-1 0,-2 0 0,2 1 0,-1-2 0,2 0 0,0 0 0,-2 0 0,2 2 0,-4-2 0,4 4 0,-4-4 0,4 2 0,-4-2 0,4 2 0,-2-1 0,0 1 0,2-1 0,-4 0 0,2 1 0,0-1 0,-2 0 0,2 1 0,-2-2 0,0 0 0,0 0 0,-2 2 0,0 0 0,-2 2 0,0 0 0,0 0 0,0 0 0,0 0 0,0 0 0,2-2 0,-2 2 0,2-2 0,0 0 0,-2 2 0,2-2 0,-2 2 0,0 0 0,0 0 0,0 0 0,-1 0 0,1 0 0,0 0 0,0 0 0,0 0 0,0 0 0,0 0 0,0 2 0,0 0 0,0 4 0,-1-1 0,1 3 0,0-3 0,1 1 0,-1-3 0,4 0 0,-2-1 0,2 2 0,0 0 0,0 0 0,0 0 0,0 0 0,0 0 0,0 3 0,0-3 0,-2 5 0,2-2 0,-4 0 0,3-1 0,-3-2 0,2-2 0,0 2 0,0-2 0,2 2 0,0 0 0,0 0 0,0 0 0,-2 0 0,0 0 0,0 0 0,-2 0 0,2-2 0,-2 2 0,0-2 0,0 2 0,0-2 0,1 2 0,2-2 0,-1 0 0,1 1 0,0 0 0,-1-1 0,1 1 0,-2-2 0,3 2 0,-4-1 0,4 2 0,-2 0 0,2 0 0,0 0 0,0 0 0,0-1 0,-2 1 0,2 0 0,-2 1 0,2-2 0,0 1 0,-2-1 0,2 0 0,-2-1 0,2 2 0,0 0 0,0 0 0,0 0 0,0 0 0,0 0 0,0 0 0,0 0 0,0 0 0,0 0 0,0 0 0,0 1 0,0-1 0,0 0 0,0 0 0,0 0 0,0 0 0,0 0 0,0 0 0,0 0 0,0 0 0,0 0 0,0-1 0,0 1 0,0 0 0,0 1 0,0-2 0,0 1 0,0 0 0,0 0 0,0 0 0,0 0 0,0 0 0,0 0 0,0 0 0,0 0 0,0 0 0,0 0 0,0 0 0,0 0 0,0 0 0,0 0 0,0 0 0,0 0 0,0 0 0,0 0 0,0 0 0,0 0 0,0 0 0,1-1 0,0 1 0,1 0 0,-1-2 0,0 2 0,1-2 0,-2 2 0,1 0 0,0 0 0,2 0 0,-2 0 0,2-2 0,-2 1 0,1-1 0,-1 1 0,0 0 0,1 0 0,-2 1 0,2 0 0,-2 0 0,2 0 0,-2 0 0,2-2 0,-2 2 0,2-2 0,-2 2 0,2-1 0,-2 0 0,2-1 0,-2 2 0,1 0 0,0 0 0,1 0 0,-1 0 0,0 0 0,2 0 0,-2 0 0,1 0 0,-1 0 0,0 0 0,2-2 0,-2 1 0,2-2 0,-2 2 0,1-1 0,0 0 0,-2 2 0,4-2 0,-4 2 0,3 0 0,-2 0 0,2-2 0,-2 1 0,2-1 0,-1 1 0,2-2 0,-2 1 0,2-1 0,-4 2 0,3-1 0,-1 2 0,2 0 0,0 0 0,0-1 0,0-1 0,-1 0 0,0 0 0,0-2 0,-3 4 0,2-2 0,-2 3 0,2-1 0,-2 0 0,2 0 0,-2 0 0,0 0 0,2 0 0,-2 0 0,4-2 0,-2 1 0,2 0 0,0-1 0,-2 1 0,1-2 0,-2 2 0,2-2 0,-2 2 0,2-2 0,-1 2 0,2-1 0,0 0 0,0 0 0,0-2 0,0 0 0,-2 2 0,1-2 0,0 2 0,-1 0 0,1-2 0,0 2 0,1-2 0,0 0 0,0 0 0,-1 2 0,1-2 0,0 2 0,-2 0 0,2-2 0,-2 2 0,0 0 0,2-2 0,-2 2 0,2 0 0,0-2 0,0 2 0,0-2 0,0 0 0,-1 0 0,1 0 0,0 0 0,0 0 0,0 0 0,0 0 0,0 0 0,0 0 0,0 0 0,0 0 0,1 0 0,-1 0 0,0 0 0,0 0 0,0 0 0,0 0 0,0 0 0,0 0 0,0 0 0,0 0 0,0 0 0,0 0 0,0 0 0,0 0 0,0 0 0,1 0 0,-1 0 0,0 0 0,0 0 0,0 0 0,0 0 0,0 0 0,0 0 0,0 0 0,0 0 0,0 0 0,0 0 0,0 0 0,0 0 0,-1 0 0,1 0 0,0 0 0,0 0 0,0 0 0,-2-2 0,2 2 0,-2-4 0,2 2 0,0-2 0,0 1 0,-1 0 0,0 2 0,-2-2 0,2 2 0,-2-2 0,2 2 0,-1-1 0,3 0 0,-1 2 0,0-4 0,0 4 0,0-2 0,-2 0 0,2 2 0,-2-2 0,2 0 0,0 1 0,0 0 0,0-1 0,0 1 0,0-2 0,0 2 0,0-1 0,0 2 0,0-1 0,0 0 0,0-1 0,-2 0 0,2 2 0,-2-2 0,2 2 0,0 0 0,0 0 0,-2-2 0,1 2 0,0-2 0,1 0 0,0 0 0,0 0 0,-2-2 0,1 4 0,-1-4 0,2 4 0,0-4 0,0 4 0,-2-4 0,2 4 0,-4-4 0,4 4 0,-4-4 0,4 3 0,-3-2 0,2 2 0,-2-2 0,2 2 0,-1-2 0,2 1 0,-1-2 0,0 2 0,-3-2 0,2 2 0,0 0 0,-1-2 0,0 2 0,1-3 0,-1 1 0,0 0 0,-1 1 0,0-1 0,2 1 0,-1 0 0,0 0 0,-1-1 0,0 0 0,0 0 0,0 0 0,0-1 0,0 1 0,0 0 0,0 0 0,0 0 0,0 0 0,0 0 0,0 0 0,2 0 0,-1 0 0,0-3 0,-1 2 0,0-1 0,0 0 0,0 1 0,0-1 0,0 1 0,0 1 0,0-2 0,0-1 0,0 0 0,0 1 0,0 2 0,0 0 0,0-2 0,0 1 0,0-1 0,0 1 0,0 1 0,2 0 0,-1 0 0,1 0 0,-2-1 0,0 1 0,0 0 0,1 2 0,0-2 0,1 2 0,-2-2 0,0 0 0,0 0 0,0 0 0,0-1 0,0 1 0,0 0 0,0 0 0,0 0 0,0 0 0,0 0 0,0 0 0,0 0 0,0 0 0,0 0 0,0 0 0,0 0 0,0 0 0,0-1 0,0 1 0,0 0 0,0 0 0,0 0 0,0 0 0,0 0 0,0 0 0,0 0 0,0 0 0,0 0 0,0 0 0,0 0 0,0 0 0,0 0 0,0 0 0,-2 1 0,1 0 0,-2 2 0,2-3 0,-2 2 0,0-2 0,1 0 0,-2 0 0,2 2 0,0-2 0,-2 3 0,4-2 0,-4 0 0,2-1 0,-2 2 0,2-1 0,-2 0 0,4-1 0,-4 0 0,3 0 0,-2 0 0,2 0 0,-1 0 0,1 0 0,-1-1 0,-1 2 0,0 0 0,2 0 0,-1 1 0,1-1 0,-2 0 0,-1 2 0,2-2 0,-2 2 0,4-2 0,-4 2 0,4-3 0,-2 2 0,0 0 0,1-2 0,-2 2 0,2-2 0,-2 2 0,2-2 0,0 2 0,-1 0 0,1-2 0,-1 2 0,1-2 0,0 0 0,-1 0 0,1 2 0,0-2 0,0 2 0,-1-1 0,1 0 0,-1 1 0,1-1 0,0 0 0,-3 2 0,4-3 0,-3 4 0,2-4 0,-2 4 0,2-4 0,-2 2 0,2-2 0,-2 2 0,2-2 0,-3 4 0,4-4 0,-4 4 0,2-2 0,-2 0 0,0 2 0,2-4 0,-1 4 0,2-4 0,-2 2 0,0-1 0,1 0 0,-1 2 0,1-1 0,-2 2 0,0 0 0,2-1 0,-2 0 0,2-2 0,-2 1 0,2-2 0,-2 2 0,2-2 0,-2 4 0,0-2 0,2 0 0,-1 2 0,0-2 0,1 0 0,-1 2 0,2-4 0,-2 4 0,0-2 0,-1 2 0,2-1 0,-1 0 0,1-1 0,-2 1 0,0 0 0,0-1 0,0 2 0,0 0 0,0 0 0,0 0 0,0 0 0,0 0 0,0 0 0,0 0 0,0 0 0,0 0 0,0 0 0,0 0 0,0 0 0,0 0 0,0 0 0,0 0 0,0 0 0,0 0 0,0 0 0,0 0 0,0 0 0,0 0 0,0 0 0,0 0 0,0 0 0,0 0 0,0 0 0,0 0 0,0 0 0,1 0 0,-1 0 0,0 0 0,0 0 0,0 2 0,2 0 0,-1 2 0,2 0 0,0 0 0,-1-2 0,1 2 0,-1-2 0,4 0 0,0 0 0,0 0 0,1-2 0,-2 4 0,1-2 0,-1 0 0,0 1 0,2-2 0,-1 1 0,1-1 0,0 0 0,-3 2 0,2-1 0,-2 2 0,2-2 0,0-1 0,0-1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4:16:03.4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255 490 24575,'-13'-2'0,"7"2"0,-7-2 0,9 2 0,-4-4 0,3 3 0,-3-2 0,4 3 0,-1-2 0,0 2 0,-2-2 0,5 0 0,-1 1 0,0 0 0,-1-1 0,0-1 0,0-1 0,0 2 0,2-1 0,-2 2 0,2-2 0,-2 0 0,0-1 0,0 0 0,0 0 0,0 2 0,1-2 0,0 4 0,0-4 0,1 2 0,-2-1 0,4 0 0,-4 2 0,2-2 0,-2 0 0,0-1 0,0 2 0,2-1 0,-2 2 0,2-3 0,0 2 0,-2-2 0,2 0 0,-2 1 0,0 0 0,2 0 0,-1 1 0,0-1 0,1 0 0,-1 2 0,2-2 0,-2 2 0,1-2 0,-2 1 0,0-2 0,0 0 0,0 2 0,2-2 0,-2 2 0,2-2 0,0 0 0,-2 2 0,2-2 0,0 2 0,0-2 0,0 0 0,2 0 0,-2 0 0,0 0 0,2 0 0,-2 0 0,2 0 0,0 0 0,0 0 0,0 0 0,0-1 0,0 1 0,0 0 0,0 0 0,0-3 0,0 3 0,0-3 0,0 3 0,0 0 0,0 0 0,-2 0 0,2 0 0,-2 0 0,2 0 0,0-1 0,0 1 0,0 0 0,0-2 0,0 1 0,0-2 0,0 3 0,0 0 0,0 0 0,2 0 0,-2 0 0,2-1 0,0 1 0,-2 0 0,2 0 0,0 1 0,-2 0 0,2 0 0,-2-1 0,2 2 0,-2-2 0,4 2 0,-4-2 0,4 2 0,-4-2 0,4 2 0,-2 0 0,1-2 0,0 2 0,-1-3 0,3 1 0,-2 2 0,0-2 0,-2 2 0,1-2 0,-1 0 0,2 0 0,-2-2 0,2 1 0,-2-1 0,2 1 0,-2 1 0,3 0 0,-4 0 0,2 0 0,0 1 0,-2 0 0,2 1 0,0-2 0,-2 0 0,2-1 0,0 1 0,-2 0 0,4 0 0,-2 0 0,1 0 0,0 2 0,-1 0 0,2 2 0,0 0 0,-1 0 0,1 0 0,-2 2 0,0 0 0,0 0 0,-2 2 0,4-4 0,-4 4 0,4-4 0,-2 4 0,2-2 0,-2 2 0,0 0 0,0-1 0,-2 1 0,4-1 0,-4 0 0,4-2 0,-2 0 0,2-1 0,-1 0 0,0 2 0,-2 0 0,1 2 0,-2 1 0,4-3 0,-3 1 0,2-2 0,-1 2 0,2-2 0,-2 2 0,0 0 0,-2 1 0,0 0 0,0 0 0,0 0 0,0 0 0,0 0 0,0 0 0,0 0 0,0 0 0,0 0 0,2-1 0,-2 0 0,2-1 0,-2 2 0,0 0 0,0 3 0,0-3 0,0 5 0,0-5 0,0 3 0,0-1 0,0-1 0,0 1 0,0-2 0,3-2 0,-1 0 0,2-2 0,-1 2 0,0-2 0,-2 4 0,2-4 0,-2 4 0,2-4 0,-2 4 0,3-4 0,-4 4 0,4-2 0,-4 2 0,4 0 0,-2-1 0,0 0 0,2-2 0,-4 2 0,4-2 0,-4 3 0,4-2 0,-2 0 0,0 2 0,2-4 0,-2 4 0,2-4 0,0 4 0,1-4 0,-3 4 0,1-4 0,-2 4 0,2-2 0,0 2 0,-1 0 0,1-2 0,-2 2 0,2-4 0,-2 4 0,2-3 0,-2 2 0,2-2 0,0 2 0,-1 0 0,2 1 0,-4 0 0,2 0 0,0 0 0,-2 0 0,2 0 0,0 0 0,-2 0 0,4 0 0,-4 0 0,2 0 0,-2 0 0,0 0 0,0 0 0,0 0 0,0 0 0,0 1 0,0-1 0,0 0 0,0 0 0,0 0 0,0 0 0,0 0 0,0 0 0,0 0 0,0 0 0,0 0 0,0 0 0,0 0 0,0 1 0,0-1 0,0 0 0,0 0 0,0 0 0,0-1 0,0 1 0,0 0 0,0 0 0,0 0 0,0 0 0,0 0 0,0 0 0,-2 0 0,0 0 0,-2 0 0,0 0 0,-1 0 0,3 0 0,0 0 0,2 0 0,0 0 0,-2-1 0,2 0 0,-2-1 0,0 2 0,2 0 0,-4-1 0,4-2 0,-2-1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03T14:27:20.90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311 94 24575,'4'2'0,"0"-2"0,-2 4 0,2-2 0,-2 2 0,2-1 0,0 0 0,0-2 0,0 0 0,0 1 0,0-1 0,0 1 0,-2-1 0,2 0 0,-2 1 0,1 0 0,0-2 0,-2 5 0,2-5 0,-2 4 0,2-2 0,-3 2 0,5-2 0,-5 1 0,4 0 0,-4 0 0,2 1 0,0-2 0,-2 2 0,2-2 0,-2 2 0,2 0 0,-2 0 0,2 0 0,0 0 0,-2 0 0,2 0 0,-2 0 0,0 0 0,0 0 0,0 0 0,0 0 0,0 0 0,0 0 0,0 0 0,0 0 0,2-2 0,-2 2 0,2-2 0,-2 2 0,0 0 0,0 0 0,0 0 0,0 0 0,0 0 0,0 0 0,0 0 0,0-1 0,0 1 0,0 0 0,2-2 0,-2 2 0,4-4 0,-2 2 0,2-1 0,0 0 0,-2 2 0,1-2 0,-2 2 0,2-1 0,-2 2 0,2-2 0,-2 2 0,2-4 0,-2 3 0,2-2 0,-2 2 0,1-1 0,-1 1 0,0 0 0,2-1 0,-2 2 0,2 0 0,-2-1 0,2 0 0,-3 0 0,4-1 0,-4 2 0,2 0 0,0-2 0,-2 2 0,2-2 0,0 0 0,-2 1 0,2 0 0,0-1 0,-2 1 0,4-1 0,-4 3 0,4-2 0,-4 0 0,4-1 0,-4 2 0,2 0 0,-2 0 0,2 0 0,-2 0 0,2 0 0,-1-1 0,0 1 0,1 0 0,-2 0 0,0 0 0,0 0 0,0 0 0,0 0 0,0 0 0,0 0 0,0 0 0,0 0 0,0 0 0,0 0 0,0 0 0,1-1 0,0 0 0,1-1 0,-2 2 0,0 0 0,0 0 0,0 0 0,0 0 0,0 0 0,0 0 0,0 0 0,0 0 0,0 0 0,0 0 0,0 0 0,0 0 0,0-1 0,0 1 0,0 0 0,0 0 0,0 0 0,0-1 0,0 1 0,0 0 0,0 0 0,0 0 0,0 0 0,0 0 0,0-1 0,0 1 0,0 0 0,0 0 0,0 0 0,-2-2 0,1 1 0,-2-3 0,1 2 0,-2 0 0,0 0 0,0 0 0,2 2 0,-2-4 0,2 4 0,-2-4 0,0 2 0,2 0 0,-2-2 0,2 3 0,-2-1 0,0 1 0,0-2 0,0 2 0,1-1 0,-1 2 0,0-2 0,0 0 0,0-2 0,0 0 0,0 0 0,0 0 0,0 0 0,1 0 0,-1 0 0,0 0 0,0 0 0,0 0 0,-1 0 0,1 0 0,0 0 0,0 0 0,1 0 0,-1 0 0,0 0 0,0 0 0,0 0 0,0 0 0,0 0 0,0 0 0,0 0 0,1 0 0,-1 0 0,0 0 0,2-2 0,-2 1 0,4-2 0,-4 2 0,2 0 0,-2 1 0,2-2 0,-2 1 0,2-1 0,-2 1 0,0 0 0,0-3 0,0 3 0,0 0 0,0-1 0,2 0 0,-1 0 0,0-2 0,-1 4 0,2-4 0,-1 4 0,2-4 0,-2 2 0,0 0 0,0 0 0,-1 2 0,0 0 0,2-1 0,-2 0 0,4-2 0,-4 2 0,2-1 0,0 0 0,-2 2 0,2-2 0,-2 2 0,2-1 0,-1 0 0,0-2 0,1 0 0,-1 1 0,2-1 0,-2 2 0,0 0 0,1-1 0,-1 1 0,2-2 0,-2 2 0,2-2 0,-2 2 0,2-2 0,-2 2 0,2-3 0,0 2 0,-1-2 0,1 0 0,-3 2 0,4-2 0,-4 4 0,2-4 0,0 2 0,-2 0 0,4-2 0,-4 4 0,4-4 0,-4 2 0,3-2 0,-2 2 0,3-2 0,-2 2 0,0-2 0,2 0 0,-4 2 0,2 0 0,0 0 0,-2 2 0,4-4 0,-3 2 0,3-2 0,0 0 0,0 0 0,-2 1 0,0 0 0,-2 2 0,2-2 0,1 1 0,1-2 0,0 0 0,-2 2 0,1-2 0,0 2 0,-1 0 0,1-2 0,-1 2 0,1-2 0,0 0 0,0 1 0,1-1 0,-2 0 0,1 0 0,0 0 0,-1 2 0,1-2 0,0 2 0,-1 0 0,1-2 0,-1 2 0,1 0 0,0-2 0,-1 2 0,2-2 0,0 0 0,0-1 0,0 1 0,0 0 0,0-1 0,0 1 0,0 0 0,0 0 0,0 0 0,-2 2 0,2-1 0,-2 0 0,2-1 0,0 1 0,0-1 0,0 0 0,0 0 0,0 0 0,0 0 0,0 0 0,0 1 0,0-1 0,0 0 0,0 0 0,0 0 0,0 0 0,0 0 0,0 0 0,0 0 0,0 0 0,0 0 0,0 0 0,0 0 0,0 0 0,0 0 0,0 0 0,0 0 0,0 0 0,0 0 0,2 2 0,-2-2 0,2 2 0,-2-2 0,2 1 0,-2 0 0,2 1 0,0-3 0,-1 1 0,0 0 0,1 0 0,-1 0 0,0 0 0,1 0 0,-1 0 0,2 0 0,-2 0 0,2 1 0,-3 0 0,2 1 0,0-1 0,-2 0 0,4 1 0,-4-3 0,4 1 0,-4 0 0,4 0 0,-4 1 0,5 0 0,-3 0 0,2 0 0,-2-1 0,2 1 0,-4 0 0,4 2 0,-2-2 0,0 1 0,2 0 0,-4-2 0,4 2 0,-2-2 0,2 0 0,-1 0 0,-1 0 0,2 2 0,-3-2 0,2 4 0,-2-4 0,2 2 0,-2-2 0,2 2 0,-1-1 0,0 1 0,2 0 0,-4-2 0,2 2 0,0 0 0,-1-2 0,0 2 0,-1-2 0,0 0 0,0 0 0,-1 2 0,-2 0 0,-1 2 0,0 0 0,0 0 0,0 0 0,0 0 0,0 0 0,2-2 0,-2 2 0,2-2 0,0 0 0,-1 2 0,0-2 0,-1 2 0,0 0 0,0 0 0,0 0 0,0 0 0,0 0 0,-2 0 0,2 0 0,0 0 0,0 0 0,0 0 0,0 2 0,0 0 0,0 4 0,0-1 0,-1 4 0,1-5 0,1 3 0,0-5 0,2 1 0,-1 0 0,2 0 0,0 1 0,0 0 0,0 0 0,0 0 0,0 1 0,0 1 0,0-1 0,-2 3 0,2-1 0,-4 0 0,3 0 0,-2-3 0,0-1 0,1 0 0,0-1 0,2 2 0,0 0 0,0 0 0,0 0 0,-1 0 0,-2 0 0,1 0 0,-2 0 0,2-2 0,-2 2 0,0-2 0,0 2 0,0-1 0,1 0 0,2-1 0,-1 0 0,1 2 0,0-2 0,-1 0 0,2 2 0,-4-4 0,4 4 0,-4-2 0,4 2 0,-2-1 0,2 1 0,0 0 0,0 0 0,0 0 0,-2 0 0,2 0 0,-2 0 0,2 0 0,0 0 0,-2-2 0,2 1 0,-2 0 0,2 1 0,0-1 0,0 1 0,0 0 0,0 0 0,0 1 0,0-1 0,0 0 0,0 0 0,0 0 0,0 0 0,0 0 0,0 0 0,0 0 0,0 1 0,0-1 0,0 0 0,0 0 0,0 0 0,0 0 0,0-1 0,0 1 0,0 0 0,0 0 0,0 0 0,0 0 0,0 0 0,0 1 0,0-1 0,0 0 0,0 0 0,0-1 0,0 1 0,0 0 0,0 0 0,0 0 0,0 0 0,0 1 0,0-1 0,0 0 0,0 0 0,0 0 0,0 0 0,0 0 0,0 0 0,0 0 0,0 0 0,0 0 0,0 0 0,1-1 0,0 1 0,1 0 0,-1-2 0,0 2 0,1-2 0,-2 2 0,1 0 0,0 0 0,2 0 0,-2-1 0,2 0 0,-2 0 0,1-1 0,-1 1 0,0 0 0,1 0 0,-2 1 0,2 0 0,-2 0 0,2 0 0,-2 0 0,2-2 0,-2 2 0,2-2 0,-2 2 0,2-1 0,-2 0 0,2-1 0,-2 2 0,2 0 0,-2 0 0,2 0 0,0 0 0,-2 0 0,4 0 0,-4 0 0,2 0 0,-1 0 0,0 0 0,2-2 0,-2 1 0,3-2 0,-4 2 0,2-1 0,0 1 0,-2 0 0,4-1 0,-4 2 0,4 1 0,-4-1 0,3-2 0,-2 2 0,2-2 0,-1 0 0,2 0 0,-2-1 0,2 0 0,-4 2 0,4 0 0,-2 0 0,1 1 0,1 0 0,0 0 0,0-2 0,0 0 0,-2-1 0,1 0 0,-2 2 0,0 0 0,-1 1 0,2 0 0,-2 0 0,2 0 0,-2 0 0,0 0 0,3 0 0,-3 0 0,4-2 0,-2 2 0,2-2 0,0 0 0,-2 2 0,1-4 0,-2 4 0,2-4 0,-2 4 0,2-4 0,0 4 0,1-2 0,-1 0 0,1 0 0,0-2 0,0 0 0,-2 1 0,2 0 0,-2 0 0,0 1 0,2-1 0,-2 1 0,2-2 0,0 0 0,0 0 0,0 1 0,0 0 0,0 0 0,-2 1 0,1-1 0,-1 0 0,1 1 0,0-1 0,-1 1 0,2-1 0,0 0 0,0 0 0,0-1 0,0 0 0,0 0 0,0 0 0,0 0 0,0 0 0,0 0 0,0 0 0,0 0 0,0 0 0,0 0 0,0 0 0,0 0 0,0 0 0,0 0 0,0 0 0,0 0 0,1 0 0,-1 0 0,0 0 0,0 0 0,0 0 0,0 0 0,0 0 0,0 0 0,0 0 0,0 0 0,0 0 0,0 0 0,0 0 0,0 0 0,0 0 0,0 0 0,1 0 0,-1 0 0,1 0 0,-1 0 0,0 0 0,0 0 0,-1 0 0,1 0 0,0 0 0,0 0 0,0 0 0,0 0 0,0 0 0,-2-1 0,2 0 0,-2-3 0,2 2 0,0-2 0,0 2 0,-2-2 0,2 4 0,-3-4 0,2 4 0,-2-4 0,2 4 0,-1-2 0,2 0 0,0 1 0,1-2 0,-1 2 0,0-1 0,-2 0 0,2 2 0,-2-2 0,2 0 0,0 2 0,0-2 0,0 0 0,0 2 0,0-4 0,0 4 0,0-2 0,0 2 0,0-2 0,0 2 0,0-2 0,-2 0 0,2 1 0,-2 0 0,2 1 0,0 0 0,0 0 0,-2-2 0,2 1 0,-2 0 0,2-1 0,0 0 0,0-1 0,-2 0 0,1 2 0,0-2 0,1 2 0,-1-2 0,1 2 0,-2-2 0,2 2 0,-4-3 0,4 4 0,-3-4 0,2 4 0,-2-4 0,2 4 0,-2-4 0,3 4 0,-2-4 0,2 2 0,-1-2 0,0 2 0,-2-2 0,1 2 0,-1 0 0,0-2 0,1 2 0,-1-2 0,0 0 0,1-1 0,-2 1 0,0 0 0,1 2 0,0-2 0,1 1 0,-2-1 0,0 0 0,0 0 0,0 0 0,0 0 0,0 0 0,0-1 0,0 1 0,0 0 0,0 0 0,0 0 0,0 0 0,1 0 0,0 0 0,1-3 0,-2 3 0,0-3 0,0 1 0,0 1 0,0-1 0,0 1 0,0 1 0,0-2 0,0-1 0,0 0 0,0 1 0,0 2 0,0 0 0,0-2 0,0 1 0,0-2 0,0 3 0,0 0 0,2 0 0,-2 0 0,2 0 0,-2-1 0,0 1 0,0 0 0,2 2 0,-2-2 0,2 2 0,-2-2 0,0-1 0,0 1 0,0 0 0,0 0 0,0 0 0,0 0 0,0 0 0,0-1 0,0 1 0,0 0 0,0 0 0,0 0 0,0 0 0,0 0 0,0-1 0,0 1 0,0 0 0,0 0 0,0 0 0,0 0 0,0 0 0,0 0 0,0 0 0,0 0 0,0 0 0,0 0 0,0 0 0,0 0 0,0 0 0,0-1 0,0 1 0,0 0 0,0 0 0,-2 2 0,2-2 0,-4 4 0,4-4 0,-4 2 0,2-3 0,-1 1 0,0 0 0,1 2 0,-1-2 0,0 4 0,2-4 0,-4 2 0,3-2 0,-2 2 0,2-2 0,-2 2 0,4-2 0,-4-1 0,4 1 0,-4 0 0,3 0 0,0 0 0,-1 0 0,0 0 0,0 0 0,-2 2 0,3-2 0,0 2 0,-1 0 0,0-2 0,-3 4 0,3-4 0,-2 4 0,4-4 0,-4 3 0,4-2 0,-2 0 0,0 1 0,2-2 0,-4 2 0,4-2 0,-4 2 0,3-2 0,0 2 0,-1 0 0,1-2 0,-1 2 0,1-3 0,0 1 0,0 0 0,-1 2 0,1-2 0,0 2 0,-1 0 0,1-2 0,-1 2 0,1-1 0,0 0 0,-2 2 0,2-2 0,-2 2 0,2-3 0,-2 4 0,2-4 0,-2 2 0,2-2 0,-2 2 0,2-2 0,-2 4 0,2-4 0,-3 4 0,2-2 0,-2 0 0,0 2 0,2-4 0,-1 4 0,2-4 0,-2 2 0,0-1 0,1 0 0,-1 2 0,1 0 0,-2 1 0,0 0 0,2-2 0,-2 1 0,2-2 0,-2 1 0,2-2 0,-2 2 0,2-2 0,-2 4 0,0-2 0,2 0 0,-2 2 0,2-2 0,0 0 0,-1 2 0,2-4 0,-3 4 0,2-2 0,-2 2 0,2-1 0,-1 0 0,0-1 0,-1 1 0,0 0 0,1-1 0,-1 2 0,0 0 0,0 0 0,0 0 0,0 0 0,0 0 0,0 0 0,-1 0 0,1 0 0,0 0 0,0 0 0,0 0 0,0 0 0,0 0 0,0 0 0,0 0 0,0 0 0,0 0 0,0 0 0,0 0 0,0 0 0,0 0 0,0 0 0,0 0 0,0 0 0,0 0 0,0 0 0,0 0 0,0 0 0,0 0 0,0 0 0,0 0 0,1 0 0,-1 2 0,2 0 0,-2 2 0,4 0 0,-2 0 0,0-2 0,2 2 0,-2-2 0,4 0 0,0 0 0,0 0 0,1-2 0,-3 4 0,2-2 0,0 0 0,-2 2 0,4-4 0,-2 2 0,0-1 0,1 0 0,-2 2 0,1-1 0,-2 2 0,1-2 0,1 0 0,0-2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2:24.85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309 79 24575,'4'2'0,"0"-2"0,-2 4 0,2-2 0,-2 2 0,2-2 0,0 2 0,0-4 0,0 2 0,0 0 0,0-1 0,0 0 0,-1 1 0,0-1 0,0 0 0,-1 1 0,1-1 0,-2 2 0,2-2 0,-2 3 0,2-2 0,-2 2 0,2-2 0,-2 1 0,2-1 0,-2 2 0,0 0 0,1-2 0,-1 2 0,0-2 0,-1 2 0,2 0 0,-1 0 0,1 0 0,-1 0 0,0 0 0,0 0 0,-1 0 0,0 0 0,0 0 0,0 0 0,0 0 0,0 0 0,0 0 0,0 0 0,0 0 0,2-2 0,-1 1 0,1 0 0,-2 1 0,0 0 0,0 0 0,0 0 0,0 0 0,0-1 0,0 1 0,0 0 0,0 0 0,0 0 0,0 0 0,1-2 0,0 1 0,2-3 0,-1 2 0,2 0 0,0-2 0,-2 4 0,1-4 0,-2 3 0,2 0 0,-2 0 0,2 0 0,-2 0 0,3-3 0,-4 4 0,4-4 0,-4 4 0,2-2 0,0 0 0,-2 1 0,3-1 0,-2 2 0,2 0 0,-2 0 0,2-2 0,-3 1 0,4 0 0,-4 1 0,2-1 0,0 0 0,-2 0 0,2-1 0,0 0 0,-2 2 0,2-2 0,0 0 0,-1 1 0,2 0 0,-3 1 0,4-2 0,-4 1 0,4-1 0,-4 2 0,2 0 0,-2 0 0,2 0 0,-2 0 0,2 0 0,-1 0 0,0-1 0,1 1 0,-2 0 0,0 0 0,0 0 0,0 0 0,0 0 0,0 1 0,0-2 0,0 1 0,0 0 0,0 0 0,0 0 0,0 0 0,1-1 0,0 0 0,1-1 0,-2 2 0,0 0 0,0 0 0,0 0 0,0 0 0,0 0 0,0 0 0,0 0 0,0 0 0,0 0 0,0 0 0,0 0 0,0-1 0,0 1 0,0 0 0,0 0 0,0 0 0,0 0 0,0-1 0,0 1 0,0 0 0,0 0 0,0 0 0,0 0 0,0-1 0,0 1 0,0 0 0,0 0 0,0 0 0,0-1 0,-2-1 0,1 2 0,-2-4 0,1 2 0,-2 0 0,0 0 0,0 0 0,2 1 0,-2-2 0,2 2 0,-2-2 0,0 1 0,2-1 0,-2 0 0,2 2 0,-2-2 0,0 2 0,0-3 0,1 4 0,-1-2 0,0 2 0,0-2 0,0-1 0,0-1 0,0 0 0,0 0 0,1 0 0,-1 0 0,0 0 0,0 0 0,0 0 0,0 0 0,0 0 0,0 0 0,1 0 0,-1 0 0,0 0 0,0 0 0,0 0 0,0 0 0,0 0 0,0 0 0,1 0 0,-1 0 0,0 0 0,0 0 0,0 0 0,0 0 0,0 0 0,2-1 0,-1 0 0,2-2 0,-2 2 0,0-1 0,-1 2 0,2-1 0,-1 0 0,0-1 0,-1 0 0,0 2 0,0-3 0,0 2 0,1-1 0,-1 1 0,2-1 0,-2-1 0,2 0 0,-2 2 0,2-2 0,-2 3 0,4-4 0,-4 2 0,2 0 0,-2 0 0,0 2 0,0 0 0,2-2 0,-1 2 0,2-4 0,-2 4 0,1-2 0,0 0 0,-2 2 0,2-2 0,-2 2 0,2-2 0,-2 2 0,2-4 0,0 2 0,-2 0 0,4-1 0,-4 2 0,2 0 0,0-1 0,-2 1 0,4-2 0,-4 2 0,4-2 0,-4 2 0,4-3 0,-4 4 0,4-4 0,-2 2 0,0-2 0,2 0 0,-4 2 0,4-2 0,-4 4 0,2-4 0,-1 2 0,0 0 0,2-2 0,-2 4 0,2-4 0,-2 2 0,2-2 0,-2 2 0,2-2 0,-1 2 0,1-2 0,0 0 0,-2 2 0,1 0 0,-1 0 0,0 2 0,3-4 0,-2 2 0,2-2 0,0 0 0,0 0 0,-2 1 0,0 0 0,-2 2 0,2-2 0,0 1 0,2-2 0,0 0 0,-1 2 0,0-2 0,-1 2 0,1 0 0,0-2 0,-1 2 0,1-2 0,0 1 0,-1-1 0,2 0 0,-1 0 0,0 0 0,0 0 0,-1 2 0,1-2 0,-1 2 0,1 0 0,0-2 0,-1 2 0,0 0 0,2-2 0,-2 2 0,2-2 0,0 0 0,0 0 0,0 0 0,0 0 0,0 0 0,0 0 0,0-1 0,0 2 0,0-1 0,-2 1 0,2 0 0,-2 1 0,2-2 0,0 0 0,0 0 0,0 0 0,0 0 0,0 1 0,0-1 0,0 0 0,0 0 0,0 0 0,0 0 0,0 0 0,0 0 0,0 0 0,0 0 0,0 0 0,0 0 0,0 0 0,0 0 0,0 0 0,0 1 0,0-1 0,0 0 0,0 0 0,0-1 0,0 2 0,0-2 0,2 3 0,-2-2 0,2 2 0,-2-2 0,2 2 0,-2-2 0,2 2 0,0-2 0,-2 0 0,2 0 0,0 0 0,-2 0 0,2-1 0,0 1 0,-2 0 0,4 0 0,-4 0 0,4 2 0,-4-1 0,2 0 0,0 1 0,-2-2 0,4 2 0,-4-2 0,4 0 0,-4 0 0,3 0 0,-2 0 0,2 2 0,0-1 0,1 0 0,-2-1 0,1 2 0,-2-1 0,2 2 0,0-2 0,-1 1 0,1-1 0,-2 0 0,2 1 0,-1-2 0,2 0 0,0 0 0,-2 0 0,2 2 0,-4-2 0,4 4 0,-4-4 0,4 2 0,-4-2 0,4 2 0,-2-1 0,0 1 0,2-1 0,-4 0 0,2 1 0,0-1 0,-2 0 0,2 1 0,-2-2 0,0 0 0,0 0 0,-2 2 0,0 0 0,-2 2 0,0 0 0,0 0 0,0 0 0,0 0 0,0 0 0,2-2 0,-2 2 0,2-2 0,0 0 0,-2 2 0,2-2 0,-2 2 0,0 0 0,0 0 0,0 0 0,-1 0 0,1 0 0,0 0 0,0 0 0,0 0 0,0 0 0,0 0 0,0 2 0,0 0 0,0 4 0,-1-1 0,1 3 0,0-3 0,1 1 0,-1-3 0,4 0 0,-2-1 0,2 2 0,0 0 0,0 0 0,0 0 0,0 0 0,0 0 0,0 3 0,0-3 0,-2 5 0,2-2 0,-4 0 0,3-1 0,-3-2 0,2-2 0,0 2 0,0-2 0,2 2 0,0 0 0,0 0 0,0 0 0,-2 0 0,0 0 0,0 0 0,-2 0 0,2-2 0,-2 2 0,0-2 0,0 2 0,0-2 0,1 2 0,2-2 0,-1 0 0,1 1 0,0 0 0,-1-1 0,1 1 0,-2-2 0,3 2 0,-4-1 0,4 2 0,-2 0 0,2 0 0,0 0 0,0 0 0,0-1 0,-2 1 0,2 0 0,-2 1 0,2-2 0,0 1 0,-2-1 0,2 0 0,-2-1 0,2 2 0,0 0 0,0 0 0,0 0 0,0 0 0,0 0 0,0 0 0,0 0 0,0 0 0,0 0 0,0 0 0,0 1 0,0-1 0,0 0 0,0 0 0,0 0 0,0 0 0,0 0 0,0 0 0,0 0 0,0 0 0,0 0 0,0-1 0,0 1 0,0 0 0,0 1 0,0-2 0,0 1 0,0 0 0,0 0 0,0 0 0,0 0 0,0 0 0,0 0 0,0 0 0,0 0 0,0 0 0,0 0 0,0 0 0,0 0 0,0 0 0,0 0 0,0 0 0,0 0 0,0 0 0,0 0 0,0 0 0,0 0 0,0 0 0,1-1 0,0 1 0,1 0 0,-1-2 0,0 2 0,1-2 0,-2 2 0,1 0 0,0 0 0,2 0 0,-2 0 0,2-2 0,-2 1 0,1-1 0,-1 1 0,0 0 0,1 0 0,-2 1 0,2 0 0,-2 0 0,2 0 0,-2 0 0,2-2 0,-2 2 0,2-2 0,-2 2 0,2-1 0,-2 0 0,2-1 0,-2 2 0,1 0 0,0 0 0,1 0 0,-1 0 0,0 0 0,2 0 0,-2 0 0,1 0 0,-1 0 0,0 0 0,2-2 0,-2 1 0,2-2 0,-2 2 0,1-1 0,0 0 0,-2 2 0,4-2 0,-4 2 0,3 0 0,-2 0 0,2-2 0,-2 1 0,2-1 0,-1 1 0,2-2 0,-2 1 0,2-1 0,-4 2 0,3-1 0,-1 2 0,2 0 0,0 0 0,0-1 0,0-1 0,-1 0 0,0 0 0,0-2 0,-3 4 0,2-2 0,-2 3 0,2-1 0,-2 0 0,2 0 0,-2 0 0,0 0 0,2 0 0,-2 0 0,4-2 0,-2 1 0,2 0 0,0-1 0,-2 1 0,1-2 0,-2 2 0,2-2 0,-2 2 0,2-2 0,-1 2 0,2-1 0,0 0 0,0 0 0,0-2 0,0 0 0,-2 2 0,1-2 0,0 2 0,-1 0 0,1-2 0,0 2 0,1-2 0,0 0 0,0 0 0,-1 2 0,1-2 0,0 2 0,-2 0 0,2-2 0,-2 2 0,0 0 0,2-2 0,-2 2 0,2 0 0,0-2 0,0 2 0,0-2 0,0 0 0,-1 0 0,1 0 0,0 0 0,0 0 0,0 0 0,0 0 0,0 0 0,0 0 0,0 0 0,0 0 0,1 0 0,-1 0 0,0 0 0,0 0 0,0 0 0,0 0 0,0 0 0,0 0 0,0 0 0,0 0 0,0 0 0,0 0 0,0 0 0,0 0 0,0 0 0,1 0 0,-1 0 0,0 0 0,0 0 0,0 0 0,0 0 0,0 0 0,0 0 0,0 0 0,0 0 0,0 0 0,0 0 0,0 0 0,0 0 0,-1 0 0,1 0 0,0 0 0,0 0 0,0 0 0,-2-2 0,2 2 0,-2-4 0,2 2 0,0-2 0,0 1 0,-1 0 0,0 2 0,-2-2 0,2 2 0,-2-2 0,2 2 0,-1-1 0,3 0 0,-1 2 0,0-4 0,0 4 0,0-2 0,-2 0 0,2 2 0,-2-2 0,2 0 0,0 1 0,0 0 0,0-1 0,0 1 0,0-2 0,0 2 0,0-1 0,0 2 0,0-1 0,0 0 0,0-1 0,-2 0 0,2 2 0,-2-2 0,2 2 0,0 0 0,0 0 0,-2-2 0,1 2 0,0-2 0,1 0 0,0 0 0,0 0 0,-2-2 0,1 4 0,-1-4 0,2 4 0,0-4 0,0 4 0,-2-4 0,2 4 0,-4-4 0,4 4 0,-4-4 0,4 3 0,-3-2 0,2 2 0,-2-2 0,2 2 0,-1-2 0,2 1 0,-1-2 0,0 2 0,-3-2 0,2 2 0,0 0 0,-1-2 0,0 2 0,1-3 0,-1 1 0,0 0 0,-1 1 0,0-1 0,2 1 0,-1 0 0,0 0 0,-1-1 0,0 0 0,0 0 0,0 0 0,0-1 0,0 1 0,0 0 0,0 0 0,0 0 0,0 0 0,0 0 0,0 0 0,2 0 0,-1 0 0,0-3 0,-1 2 0,0-1 0,0 0 0,0 1 0,0-1 0,0 1 0,0 1 0,0-2 0,0-1 0,0 0 0,0 1 0,0 2 0,0 0 0,0-2 0,0 1 0,0-1 0,0 1 0,0 1 0,2 0 0,-1 0 0,1 0 0,-2-1 0,0 1 0,0 0 0,1 2 0,0-2 0,1 2 0,-2-2 0,0 0 0,0 0 0,0 0 0,0-1 0,0 1 0,0 0 0,0 0 0,0 0 0,0 0 0,0 0 0,0 0 0,0 0 0,0 0 0,0 0 0,0 0 0,0 0 0,0 0 0,0-1 0,0 1 0,0 0 0,0 0 0,0 0 0,0 0 0,0 0 0,0 0 0,0 0 0,0 0 0,0 0 0,0 0 0,0 0 0,0 0 0,0 0 0,0 0 0,-2 1 0,1 0 0,-2 2 0,2-3 0,-2 2 0,0-2 0,1 0 0,-2 0 0,2 2 0,0-2 0,-2 3 0,4-2 0,-4 0 0,2-1 0,-2 2 0,2-1 0,-2 0 0,4-1 0,-4 0 0,3 0 0,-2 0 0,2 0 0,-1 0 0,1 0 0,-1-1 0,-1 2 0,0 0 0,2 0 0,-1 1 0,1-1 0,-2 0 0,-1 2 0,2-2 0,-2 2 0,4-2 0,-4 2 0,4-3 0,-2 2 0,0 0 0,1-2 0,-2 2 0,2-2 0,-2 2 0,2-2 0,0 2 0,-1 0 0,1-2 0,-1 2 0,1-2 0,0 0 0,-1 0 0,1 2 0,0-2 0,0 2 0,-1-1 0,1 0 0,-1 1 0,1-1 0,0 0 0,-3 2 0,4-3 0,-3 4 0,2-4 0,-2 4 0,2-4 0,-2 2 0,2-2 0,-2 2 0,2-2 0,-3 4 0,4-4 0,-4 4 0,2-2 0,-2 0 0,0 2 0,2-4 0,-1 4 0,2-4 0,-2 2 0,0-1 0,1 0 0,-1 2 0,1-1 0,-2 2 0,0 0 0,2-1 0,-2 0 0,2-2 0,-2 1 0,2-2 0,-2 2 0,2-2 0,-2 4 0,0-2 0,2 0 0,-1 2 0,0-2 0,1 0 0,-1 2 0,2-4 0,-2 4 0,0-2 0,-1 2 0,2-1 0,-1 0 0,1-1 0,-2 1 0,0 0 0,0-1 0,0 2 0,0 0 0,0 0 0,0 0 0,0 0 0,0 0 0,0 0 0,0 0 0,0 0 0,0 0 0,0 0 0,0 0 0,0 0 0,0 0 0,0 0 0,0 0 0,0 0 0,0 0 0,0 0 0,0 0 0,0 0 0,0 0 0,0 0 0,0 0 0,0 0 0,0 0 0,0 0 0,0 0 0,0 0 0,1 0 0,-1 0 0,0 0 0,0 0 0,0 2 0,2 0 0,-1 2 0,2 0 0,0 0 0,-1-2 0,1 2 0,-1-2 0,4 0 0,0 0 0,0 0 0,1-2 0,-2 4 0,1-2 0,-1 0 0,0 1 0,2-2 0,-1 1 0,1-1 0,0 0 0,-3 2 0,2-1 0,-2 2 0,2-2 0,0-1 0,0-1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2:31.069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309 79 24575,'4'2'0,"0"-2"0,-2 4 0,2-2 0,-2 2 0,2-2 0,0 2 0,0-4 0,0 2 0,0 0 0,0-1 0,0 0 0,-1 1 0,0-1 0,0 0 0,-1 1 0,1-1 0,-2 2 0,2-2 0,-2 3 0,2-2 0,-2 2 0,2-2 0,-2 1 0,2-1 0,-2 2 0,0 0 0,1-2 0,-1 2 0,0-2 0,-1 2 0,2 0 0,-1 0 0,1 0 0,-1 0 0,0 0 0,0 0 0,-1 0 0,0 0 0,0 0 0,0 0 0,0 0 0,0 0 0,0 0 0,0 0 0,0 0 0,2-2 0,-1 1 0,1 0 0,-2 1 0,0 0 0,0 0 0,0 0 0,0 0 0,0-1 0,0 1 0,0 0 0,0 0 0,0 0 0,0 0 0,1-2 0,0 1 0,2-3 0,-1 2 0,2 0 0,0-2 0,-2 4 0,1-4 0,-2 3 0,2 0 0,-2 0 0,2 0 0,-2 0 0,3-3 0,-4 4 0,4-4 0,-4 4 0,2-2 0,0 0 0,-2 1 0,3-1 0,-2 2 0,2 0 0,-2 0 0,2-2 0,-3 1 0,4 0 0,-4 1 0,2-1 0,0 0 0,-2 0 0,2-1 0,0 0 0,-2 2 0,2-2 0,0 0 0,-1 1 0,2 0 0,-3 1 0,4-2 0,-4 1 0,4-1 0,-4 2 0,2 0 0,-2 0 0,2 0 0,-2 0 0,2 0 0,-1 0 0,0-1 0,1 1 0,-2 0 0,0 0 0,0 0 0,0 0 0,0 0 0,0 1 0,0-2 0,0 1 0,0 0 0,0 0 0,0 0 0,0 0 0,1-1 0,0 0 0,1-1 0,-2 2 0,0 0 0,0 0 0,0 0 0,0 0 0,0 0 0,0 0 0,0 0 0,0 0 0,0 0 0,0 0 0,0 0 0,0-1 0,0 1 0,0 0 0,0 0 0,0 0 0,0 0 0,0-1 0,0 1 0,0 0 0,0 0 0,0 0 0,0 0 0,0-1 0,0 1 0,0 0 0,0 0 0,0 0 0,0-1 0,-2-1 0,1 2 0,-2-4 0,1 2 0,-2 0 0,0 0 0,0 0 0,2 1 0,-2-2 0,2 2 0,-2-2 0,0 1 0,2-1 0,-2 0 0,2 2 0,-2-2 0,0 2 0,0-3 0,1 4 0,-1-2 0,0 2 0,0-2 0,0-1 0,0-1 0,0 0 0,0 0 0,1 0 0,-1 0 0,0 0 0,0 0 0,0 0 0,0 0 0,0 0 0,0 0 0,1 0 0,-1 0 0,0 0 0,0 0 0,0 0 0,0 0 0,0 0 0,0 0 0,1 0 0,-1 0 0,0 0 0,0 0 0,0 0 0,0 0 0,0 0 0,2-1 0,-1 0 0,2-2 0,-2 2 0,0-1 0,-1 2 0,2-1 0,-1 0 0,0-1 0,-1 0 0,0 2 0,0-3 0,0 2 0,1-1 0,-1 1 0,2-1 0,-2-1 0,2 0 0,-2 2 0,2-2 0,-2 3 0,4-4 0,-4 2 0,2 0 0,-2 0 0,0 2 0,0 0 0,2-2 0,-1 2 0,2-4 0,-2 4 0,1-2 0,0 0 0,-2 2 0,2-2 0,-2 2 0,2-2 0,-2 2 0,2-4 0,0 2 0,-2 0 0,4-1 0,-4 2 0,2 0 0,0-1 0,-2 1 0,4-2 0,-4 2 0,4-2 0,-4 2 0,4-3 0,-4 4 0,4-4 0,-2 2 0,0-2 0,2 0 0,-4 2 0,4-2 0,-4 4 0,2-4 0,-1 2 0,0 0 0,2-2 0,-2 4 0,2-4 0,-2 2 0,2-2 0,-2 2 0,2-2 0,-1 2 0,1-2 0,0 0 0,-2 2 0,1 0 0,-1 0 0,0 2 0,3-4 0,-2 2 0,2-2 0,0 0 0,0 0 0,-2 1 0,0 0 0,-2 2 0,2-2 0,0 1 0,2-2 0,0 0 0,-1 2 0,0-2 0,-1 2 0,1 0 0,0-2 0,-1 2 0,1-2 0,0 1 0,-1-1 0,2 0 0,-1 0 0,0 0 0,0 0 0,-1 2 0,1-2 0,-1 2 0,1 0 0,0-2 0,-1 2 0,0 0 0,2-2 0,-2 2 0,2-2 0,0 0 0,0 0 0,0 0 0,0 0 0,0 0 0,0 0 0,0-1 0,0 2 0,0-1 0,-2 1 0,2 0 0,-2 1 0,2-2 0,0 0 0,0 0 0,0 0 0,0 0 0,0 1 0,0-1 0,0 0 0,0 0 0,0 0 0,0 0 0,0 0 0,0 0 0,0 0 0,0 0 0,0 0 0,0 0 0,0 0 0,0 0 0,0 0 0,0 1 0,0-1 0,0 0 0,0 0 0,0-1 0,0 2 0,0-2 0,2 3 0,-2-2 0,2 2 0,-2-2 0,2 2 0,-2-2 0,2 2 0,0-2 0,-2 0 0,2 0 0,0 0 0,-2 0 0,2-1 0,0 1 0,-2 0 0,4 0 0,-4 0 0,4 2 0,-4-1 0,2 0 0,0 1 0,-2-2 0,4 2 0,-4-2 0,4 0 0,-4 0 0,3 0 0,-2 0 0,2 2 0,0-1 0,1 0 0,-2-1 0,1 2 0,-2-1 0,2 2 0,0-2 0,-1 1 0,1-1 0,-2 0 0,2 1 0,-1-2 0,2 0 0,0 0 0,-2 0 0,2 2 0,-4-2 0,4 4 0,-4-4 0,4 2 0,-4-2 0,4 2 0,-2-1 0,0 1 0,2-1 0,-4 0 0,2 1 0,0-1 0,-2 0 0,2 1 0,-2-2 0,0 0 0,0 0 0,-2 2 0,0 0 0,-2 2 0,0 0 0,0 0 0,0 0 0,0 0 0,0 0 0,2-2 0,-2 2 0,2-2 0,0 0 0,-2 2 0,2-2 0,-2 2 0,0 0 0,0 0 0,0 0 0,-1 0 0,1 0 0,0 0 0,0 0 0,0 0 0,0 0 0,0 0 0,0 2 0,0 0 0,0 4 0,-1-1 0,1 3 0,0-3 0,1 1 0,-1-3 0,4 0 0,-2-1 0,2 2 0,0 0 0,0 0 0,0 0 0,0 0 0,0 0 0,0 3 0,0-3 0,-2 5 0,2-2 0,-4 0 0,3-1 0,-3-2 0,2-2 0,0 2 0,0-2 0,2 2 0,0 0 0,0 0 0,0 0 0,-2 0 0,0 0 0,0 0 0,-2 0 0,2-2 0,-2 2 0,0-2 0,0 2 0,0-2 0,1 2 0,2-2 0,-1 0 0,1 1 0,0 0 0,-1-1 0,1 1 0,-2-2 0,3 2 0,-4-1 0,4 2 0,-2 0 0,2 0 0,0 0 0,0 0 0,0-1 0,-2 1 0,2 0 0,-2 1 0,2-2 0,0 1 0,-2-1 0,2 0 0,-2-1 0,2 2 0,0 0 0,0 0 0,0 0 0,0 0 0,0 0 0,0 0 0,0 0 0,0 0 0,0 0 0,0 0 0,0 1 0,0-1 0,0 0 0,0 0 0,0 0 0,0 0 0,0 0 0,0 0 0,0 0 0,0 0 0,0 0 0,0-1 0,0 1 0,0 0 0,0 1 0,0-2 0,0 1 0,0 0 0,0 0 0,0 0 0,0 0 0,0 0 0,0 0 0,0 0 0,0 0 0,0 0 0,0 0 0,0 0 0,0 0 0,0 0 0,0 0 0,0 0 0,0 0 0,0 0 0,0 0 0,0 0 0,0 0 0,0 0 0,1-1 0,0 1 0,1 0 0,-1-2 0,0 2 0,1-2 0,-2 2 0,1 0 0,0 0 0,2 0 0,-2 0 0,2-2 0,-2 1 0,1-1 0,-1 1 0,0 0 0,1 0 0,-2 1 0,2 0 0,-2 0 0,2 0 0,-2 0 0,2-2 0,-2 2 0,2-2 0,-2 2 0,2-1 0,-2 0 0,2-1 0,-2 2 0,1 0 0,0 0 0,1 0 0,-1 0 0,0 0 0,2 0 0,-2 0 0,1 0 0,-1 0 0,0 0 0,2-2 0,-2 1 0,2-2 0,-2 2 0,1-1 0,0 0 0,-2 2 0,4-2 0,-4 2 0,3 0 0,-2 0 0,2-2 0,-2 1 0,2-1 0,-1 1 0,2-2 0,-2 1 0,2-1 0,-4 2 0,3-1 0,-1 2 0,2 0 0,0 0 0,0-1 0,0-1 0,-1 0 0,0 0 0,0-2 0,-3 4 0,2-2 0,-2 3 0,2-1 0,-2 0 0,2 0 0,-2 0 0,0 0 0,2 0 0,-2 0 0,4-2 0,-2 1 0,2 0 0,0-1 0,-2 1 0,1-2 0,-2 2 0,2-2 0,-2 2 0,2-2 0,-1 2 0,2-1 0,0 0 0,0 0 0,0-2 0,0 0 0,-2 2 0,1-2 0,0 2 0,-1 0 0,1-2 0,0 2 0,1-2 0,0 0 0,0 0 0,-1 2 0,1-2 0,0 2 0,-2 0 0,2-2 0,-2 2 0,0 0 0,2-2 0,-2 2 0,2 0 0,0-2 0,0 2 0,0-2 0,0 0 0,-1 0 0,1 0 0,0 0 0,0 0 0,0 0 0,0 0 0,0 0 0,0 0 0,0 0 0,0 0 0,1 0 0,-1 0 0,0 0 0,0 0 0,0 0 0,0 0 0,0 0 0,0 0 0,0 0 0,0 0 0,0 0 0,0 0 0,0 0 0,0 0 0,0 0 0,1 0 0,-1 0 0,0 0 0,0 0 0,0 0 0,0 0 0,0 0 0,0 0 0,0 0 0,0 0 0,0 0 0,0 0 0,0 0 0,0 0 0,-1 0 0,1 0 0,0 0 0,0 0 0,0 0 0,-2-2 0,2 2 0,-2-4 0,2 2 0,0-2 0,0 1 0,-1 0 0,0 2 0,-2-2 0,2 2 0,-2-2 0,2 2 0,-1-1 0,3 0 0,-1 2 0,0-4 0,0 4 0,0-2 0,-2 0 0,2 2 0,-2-2 0,2 0 0,0 1 0,0 0 0,0-1 0,0 1 0,0-2 0,0 2 0,0-1 0,0 2 0,0-1 0,0 0 0,0-1 0,-2 0 0,2 2 0,-2-2 0,2 2 0,0 0 0,0 0 0,-2-2 0,1 2 0,0-2 0,1 0 0,0 0 0,0 0 0,-2-2 0,1 4 0,-1-4 0,2 4 0,0-4 0,0 4 0,-2-4 0,2 4 0,-4-4 0,4 4 0,-4-4 0,4 3 0,-3-2 0,2 2 0,-2-2 0,2 2 0,-1-2 0,2 1 0,-1-2 0,0 2 0,-3-2 0,2 2 0,0 0 0,-1-2 0,0 2 0,1-3 0,-1 1 0,0 0 0,-1 1 0,0-1 0,2 1 0,-1 0 0,0 0 0,-1-1 0,0 0 0,0 0 0,0 0 0,0-1 0,0 1 0,0 0 0,0 0 0,0 0 0,0 0 0,0 0 0,0 0 0,2 0 0,-1 0 0,0-3 0,-1 2 0,0-1 0,0 0 0,0 1 0,0-1 0,0 1 0,0 1 0,0-2 0,0-1 0,0 0 0,0 1 0,0 2 0,0 0 0,0-2 0,0 1 0,0-1 0,0 1 0,0 1 0,2 0 0,-1 0 0,1 0 0,-2-1 0,0 1 0,0 0 0,1 2 0,0-2 0,1 2 0,-2-2 0,0 0 0,0 0 0,0 0 0,0-1 0,0 1 0,0 0 0,0 0 0,0 0 0,0 0 0,0 0 0,0 0 0,0 0 0,0 0 0,0 0 0,0 0 0,0 0 0,0 0 0,0-1 0,0 1 0,0 0 0,0 0 0,0 0 0,0 0 0,0 0 0,0 0 0,0 0 0,0 0 0,0 0 0,0 0 0,0 0 0,0 0 0,0 0 0,0 0 0,-2 1 0,1 0 0,-2 2 0,2-3 0,-2 2 0,0-2 0,1 0 0,-2 0 0,2 2 0,0-2 0,-2 3 0,4-2 0,-4 0 0,2-1 0,-2 2 0,2-1 0,-2 0 0,4-1 0,-4 0 0,3 0 0,-2 0 0,2 0 0,-1 0 0,1 0 0,-1-1 0,-1 2 0,0 0 0,2 0 0,-1 1 0,1-1 0,-2 0 0,-1 2 0,2-2 0,-2 2 0,4-2 0,-4 2 0,4-3 0,-2 2 0,0 0 0,1-2 0,-2 2 0,2-2 0,-2 2 0,2-2 0,0 2 0,-1 0 0,1-2 0,-1 2 0,1-2 0,0 0 0,-1 0 0,1 2 0,0-2 0,0 2 0,-1-1 0,1 0 0,-1 1 0,1-1 0,0 0 0,-3 2 0,4-3 0,-3 4 0,2-4 0,-2 4 0,2-4 0,-2 2 0,2-2 0,-2 2 0,2-2 0,-3 4 0,4-4 0,-4 4 0,2-2 0,-2 0 0,0 2 0,2-4 0,-1 4 0,2-4 0,-2 2 0,0-1 0,1 0 0,-1 2 0,1-1 0,-2 2 0,0 0 0,2-1 0,-2 0 0,2-2 0,-2 1 0,2-2 0,-2 2 0,2-2 0,-2 4 0,0-2 0,2 0 0,-1 2 0,0-2 0,1 0 0,-1 2 0,2-4 0,-2 4 0,0-2 0,-1 2 0,2-1 0,-1 0 0,1-1 0,-2 1 0,0 0 0,0-1 0,0 2 0,0 0 0,0 0 0,0 0 0,0 0 0,0 0 0,0 0 0,0 0 0,0 0 0,0 0 0,0 0 0,0 0 0,0 0 0,0 0 0,0 0 0,0 0 0,0 0 0,0 0 0,0 0 0,0 0 0,0 0 0,0 0 0,0 0 0,0 0 0,0 0 0,0 0 0,0 0 0,0 0 0,0 0 0,1 0 0,-1 0 0,0 0 0,0 0 0,0 2 0,2 0 0,-1 2 0,2 0 0,0 0 0,-1-2 0,1 2 0,-1-2 0,4 0 0,0 0 0,0 0 0,1-2 0,-2 4 0,1-2 0,-1 0 0,0 1 0,2-2 0,-1 1 0,1-1 0,0 0 0,-3 2 0,2-1 0,-2 2 0,2-2 0,0-1 0,0-1 0,-1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2:38.397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309 79 24575,'4'2'0,"0"-2"0,-2 4 0,2-2 0,-2 2 0,2-2 0,0 2 0,0-4 0,0 2 0,0 0 0,0-1 0,0 0 0,-1 1 0,0-1 0,0 0 0,-1 1 0,1-1 0,-2 2 0,2-2 0,-2 3 0,2-2 0,-2 2 0,2-2 0,-2 1 0,2-1 0,-2 2 0,0 0 0,1-2 0,-1 2 0,0-2 0,-1 2 0,2 0 0,-1 0 0,1 0 0,-1 0 0,0 0 0,0 0 0,-1 0 0,0 0 0,0 0 0,0 0 0,0 0 0,0 0 0,0 0 0,0 0 0,0 0 0,2-2 0,-1 1 0,1 0 0,-2 1 0,0 0 0,0 0 0,0 0 0,0 0 0,0-1 0,0 1 0,0 0 0,0 0 0,0 0 0,0 0 0,1-2 0,0 1 0,2-3 0,-1 2 0,2 0 0,0-2 0,-2 4 0,1-4 0,-2 3 0,2 0 0,-2 0 0,2 0 0,-2 0 0,3-3 0,-4 4 0,4-4 0,-4 4 0,2-2 0,0 0 0,-2 1 0,3-1 0,-2 2 0,2 0 0,-2 0 0,2-2 0,-3 1 0,4 0 0,-4 1 0,2-1 0,0 0 0,-2 0 0,2-1 0,0 0 0,-2 2 0,2-2 0,0 0 0,-1 1 0,2 0 0,-3 1 0,4-2 0,-4 1 0,4-1 0,-4 2 0,2 0 0,-2 0 0,2 0 0,-2 0 0,2 0 0,-1 0 0,0-1 0,1 1 0,-2 0 0,0 0 0,0 0 0,0 0 0,0 0 0,0 1 0,0-2 0,0 1 0,0 0 0,0 0 0,0 0 0,0 0 0,1-1 0,0 0 0,1-1 0,-2 2 0,0 0 0,0 0 0,0 0 0,0 0 0,0 0 0,0 0 0,0 0 0,0 0 0,0 0 0,0 0 0,0 0 0,0-1 0,0 1 0,0 0 0,0 0 0,0 0 0,0 0 0,0-1 0,0 1 0,0 0 0,0 0 0,0 0 0,0 0 0,0-1 0,0 1 0,0 0 0,0 0 0,0 0 0,0-1 0,-2-1 0,1 2 0,-2-4 0,1 2 0,-2 0 0,0 0 0,0 0 0,2 1 0,-2-2 0,2 2 0,-2-2 0,0 1 0,2-1 0,-2 0 0,2 2 0,-2-2 0,0 2 0,0-3 0,1 4 0,-1-2 0,0 2 0,0-2 0,0-1 0,0-1 0,0 0 0,0 0 0,1 0 0,-1 0 0,0 0 0,0 0 0,0 0 0,0 0 0,0 0 0,0 0 0,1 0 0,-1 0 0,0 0 0,0 0 0,0 0 0,0 0 0,0 0 0,0 0 0,1 0 0,-1 0 0,0 0 0,0 0 0,0 0 0,0 0 0,0 0 0,2-1 0,-1 0 0,2-2 0,-2 2 0,0-1 0,-1 2 0,2-1 0,-1 0 0,0-1 0,-1 0 0,0 2 0,0-3 0,0 2 0,1-1 0,-1 1 0,2-1 0,-2-1 0,2 0 0,-2 2 0,2-2 0,-2 3 0,4-4 0,-4 2 0,2 0 0,-2 0 0,0 2 0,0 0 0,2-2 0,-1 2 0,2-4 0,-2 4 0,1-2 0,0 0 0,-2 2 0,2-2 0,-2 2 0,2-2 0,-2 2 0,2-4 0,0 2 0,-2 0 0,4-1 0,-4 2 0,2 0 0,0-1 0,-2 1 0,4-2 0,-4 2 0,4-2 0,-4 2 0,4-3 0,-4 4 0,4-4 0,-2 2 0,0-2 0,2 0 0,-4 2 0,4-2 0,-4 4 0,2-4 0,-1 2 0,0 0 0,2-2 0,-2 4 0,2-4 0,-2 2 0,2-2 0,-2 2 0,2-2 0,-1 2 0,1-2 0,0 0 0,-2 2 0,1 0 0,-1 0 0,0 2 0,3-4 0,-2 2 0,2-2 0,0 0 0,0 0 0,-2 1 0,0 0 0,-2 2 0,2-2 0,0 1 0,2-2 0,0 0 0,-1 2 0,0-2 0,-1 2 0,1 0 0,0-2 0,-1 2 0,1-2 0,0 1 0,-1-1 0,2 0 0,-1 0 0,0 0 0,0 0 0,-1 2 0,1-2 0,-1 2 0,1 0 0,0-2 0,-1 2 0,0 0 0,2-2 0,-2 2 0,2-2 0,0 0 0,0 0 0,0 0 0,0 0 0,0 0 0,0 0 0,0-1 0,0 2 0,0-1 0,-2 1 0,2 0 0,-2 1 0,2-2 0,0 0 0,0 0 0,0 0 0,0 0 0,0 1 0,0-1 0,0 0 0,0 0 0,0 0 0,0 0 0,0 0 0,0 0 0,0 0 0,0 0 0,0 0 0,0 0 0,0 0 0,0 0 0,0 0 0,0 1 0,0-1 0,0 0 0,0 0 0,0-1 0,0 2 0,0-2 0,2 3 0,-2-2 0,2 2 0,-2-2 0,2 2 0,-2-2 0,2 2 0,0-2 0,-2 0 0,2 0 0,0 0 0,-2 0 0,2-1 0,0 1 0,-2 0 0,4 0 0,-4 0 0,4 2 0,-4-1 0,2 0 0,0 1 0,-2-2 0,4 2 0,-4-2 0,4 0 0,-4 0 0,3 0 0,-2 0 0,2 2 0,0-1 0,1 0 0,-2-1 0,1 2 0,-2-1 0,2 2 0,0-2 0,-1 1 0,1-1 0,-2 0 0,2 1 0,-1-2 0,2 0 0,0 0 0,-2 0 0,2 2 0,-4-2 0,4 4 0,-4-4 0,4 2 0,-4-2 0,4 2 0,-2-1 0,0 1 0,2-1 0,-4 0 0,2 1 0,0-1 0,-2 0 0,2 1 0,-2-2 0,0 0 0,0 0 0,-2 2 0,0 0 0,-2 2 0,0 0 0,0 0 0,0 0 0,0 0 0,0 0 0,2-2 0,-2 2 0,2-2 0,0 0 0,-2 2 0,2-2 0,-2 2 0,0 0 0,0 0 0,0 0 0,-1 0 0,1 0 0,0 0 0,0 0 0,0 0 0,0 0 0,0 0 0,0 2 0,0 0 0,0 4 0,-1-1 0,1 3 0,0-3 0,1 1 0,-1-3 0,4 0 0,-2-1 0,2 2 0,0 0 0,0 0 0,0 0 0,0 0 0,0 0 0,0 3 0,0-3 0,-2 5 0,2-2 0,-4 0 0,3-1 0,-3-2 0,2-2 0,0 2 0,0-2 0,2 2 0,0 0 0,0 0 0,0 0 0,-2 0 0,0 0 0,0 0 0,-2 0 0,2-2 0,-2 2 0,0-2 0,0 2 0,0-2 0,1 2 0,2-2 0,-1 0 0,1 1 0,0 0 0,-1-1 0,1 1 0,-2-2 0,3 2 0,-4-1 0,4 2 0,-2 0 0,2 0 0,0 0 0,0 0 0,0-1 0,-2 1 0,2 0 0,-2 1 0,2-2 0,0 1 0,-2-1 0,2 0 0,-2-1 0,2 2 0,0 0 0,0 0 0,0 0 0,0 0 0,0 0 0,0 0 0,0 0 0,0 0 0,0 0 0,0 0 0,0 1 0,0-1 0,0 0 0,0 0 0,0 0 0,0 0 0,0 0 0,0 0 0,0 0 0,0 0 0,0 0 0,0-1 0,0 1 0,0 0 0,0 1 0,0-2 0,0 1 0,0 0 0,0 0 0,0 0 0,0 0 0,0 0 0,0 0 0,0 0 0,0 0 0,0 0 0,0 0 0,0 0 0,0 0 0,0 0 0,0 0 0,0 0 0,0 0 0,0 0 0,0 0 0,0 0 0,0 0 0,0 0 0,1-1 0,0 1 0,1 0 0,-1-2 0,0 2 0,1-2 0,-2 2 0,1 0 0,0 0 0,2 0 0,-2 0 0,2-2 0,-2 1 0,1-1 0,-1 1 0,0 0 0,1 0 0,-2 1 0,2 0 0,-2 0 0,2 0 0,-2 0 0,2-2 0,-2 2 0,2-2 0,-2 2 0,2-1 0,-2 0 0,2-1 0,-2 2 0,1 0 0,0 0 0,1 0 0,-1 0 0,0 0 0,2 0 0,-2 0 0,1 0 0,-1 0 0,0 0 0,2-2 0,-2 1 0,2-2 0,-2 2 0,1-1 0,0 0 0,-2 2 0,4-2 0,-4 2 0,3 0 0,-2 0 0,2-2 0,-2 1 0,2-1 0,-1 1 0,2-2 0,-2 1 0,2-1 0,-4 2 0,3-1 0,-1 2 0,2 0 0,0 0 0,0-1 0,0-1 0,-1 0 0,0 0 0,0-2 0,-3 4 0,2-2 0,-2 3 0,2-1 0,-2 0 0,2 0 0,-2 0 0,0 0 0,2 0 0,-2 0 0,4-2 0,-2 1 0,2 0 0,0-1 0,-2 1 0,1-2 0,-2 2 0,2-2 0,-2 2 0,2-2 0,-1 2 0,2-1 0,0 0 0,0 0 0,0-2 0,0 0 0,-2 2 0,1-2 0,0 2 0,-1 0 0,1-2 0,0 2 0,1-2 0,0 0 0,0 0 0,-1 2 0,1-2 0,0 2 0,-2 0 0,2-2 0,-2 2 0,0 0 0,2-2 0,-2 2 0,2 0 0,0-2 0,0 2 0,0-2 0,0 0 0,-1 0 0,1 0 0,0 0 0,0 0 0,0 0 0,0 0 0,0 0 0,0 0 0,0 0 0,0 0 0,1 0 0,-1 0 0,0 0 0,0 0 0,0 0 0,0 0 0,0 0 0,0 0 0,0 0 0,0 0 0,0 0 0,0 0 0,0 0 0,0 0 0,0 0 0,1 0 0,-1 0 0,0 0 0,0 0 0,0 0 0,0 0 0,0 0 0,0 0 0,0 0 0,0 0 0,0 0 0,0 0 0,0 0 0,0 0 0,-1 0 0,1 0 0,0 0 0,0 0 0,0 0 0,-2-2 0,2 2 0,-2-4 0,2 2 0,0-2 0,0 1 0,-1 0 0,0 2 0,-2-2 0,2 2 0,-2-2 0,2 2 0,-1-1 0,3 0 0,-1 2 0,0-4 0,0 4 0,0-2 0,-2 0 0,2 2 0,-2-2 0,2 0 0,0 1 0,0 0 0,0-1 0,0 1 0,0-2 0,0 2 0,0-1 0,0 2 0,0-1 0,0 0 0,0-1 0,-2 0 0,2 2 0,-2-2 0,2 2 0,0 0 0,0 0 0,-2-2 0,1 2 0,0-2 0,1 0 0,0 0 0,0 0 0,-2-2 0,1 4 0,-1-4 0,2 4 0,0-4 0,0 4 0,-2-4 0,2 4 0,-4-4 0,4 4 0,-4-4 0,4 3 0,-3-2 0,2 2 0,-2-2 0,2 2 0,-1-2 0,2 1 0,-1-2 0,0 2 0,-3-2 0,2 2 0,0 0 0,-1-2 0,0 2 0,1-3 0,-1 1 0,0 0 0,-1 1 0,0-1 0,2 1 0,-1 0 0,0 0 0,-1-1 0,0 0 0,0 0 0,0 0 0,0-1 0,0 1 0,0 0 0,0 0 0,0 0 0,0 0 0,0 0 0,0 0 0,2 0 0,-1 0 0,0-3 0,-1 2 0,0-1 0,0 0 0,0 1 0,0-1 0,0 1 0,0 1 0,0-2 0,0-1 0,0 0 0,0 1 0,0 2 0,0 0 0,0-2 0,0 1 0,0-1 0,0 1 0,0 1 0,2 0 0,-1 0 0,1 0 0,-2-1 0,0 1 0,0 0 0,1 2 0,0-2 0,1 2 0,-2-2 0,0 0 0,0 0 0,0 0 0,0-1 0,0 1 0,0 0 0,0 0 0,0 0 0,0 0 0,0 0 0,0 0 0,0 0 0,0 0 0,0 0 0,0 0 0,0 0 0,0 0 0,0-1 0,0 1 0,0 0 0,0 0 0,0 0 0,0 0 0,0 0 0,0 0 0,0 0 0,0 0 0,0 0 0,0 0 0,0 0 0,0 0 0,0 0 0,0 0 0,-2 1 0,1 0 0,-2 2 0,2-3 0,-2 2 0,0-2 0,1 0 0,-2 0 0,2 2 0,0-2 0,-2 3 0,4-2 0,-4 0 0,2-1 0,-2 2 0,2-1 0,-2 0 0,4-1 0,-4 0 0,3 0 0,-2 0 0,2 0 0,-1 0 0,1 0 0,-1-1 0,-1 2 0,0 0 0,2 0 0,-1 1 0,1-1 0,-2 0 0,-1 2 0,2-2 0,-2 2 0,4-2 0,-4 2 0,4-3 0,-2 2 0,0 0 0,1-2 0,-2 2 0,2-2 0,-2 2 0,2-2 0,0 2 0,-1 0 0,1-2 0,-1 2 0,1-2 0,0 0 0,-1 0 0,1 2 0,0-2 0,0 2 0,-1-1 0,1 0 0,-1 1 0,1-1 0,0 0 0,-3 2 0,4-3 0,-3 4 0,2-4 0,-2 4 0,2-4 0,-2 2 0,2-2 0,-2 2 0,2-2 0,-3 4 0,4-4 0,-4 4 0,2-2 0,-2 0 0,0 2 0,2-4 0,-1 4 0,2-4 0,-2 2 0,0-1 0,1 0 0,-1 2 0,1-1 0,-2 2 0,0 0 0,2-1 0,-2 0 0,2-2 0,-2 1 0,2-2 0,-2 2 0,2-2 0,-2 4 0,0-2 0,2 0 0,-1 2 0,0-2 0,1 0 0,-1 2 0,2-4 0,-2 4 0,0-2 0,-1 2 0,2-1 0,-1 0 0,1-1 0,-2 1 0,0 0 0,0-1 0,0 2 0,0 0 0,0 0 0,0 0 0,0 0 0,0 0 0,0 0 0,0 0 0,0 0 0,0 0 0,0 0 0,0 0 0,0 0 0,0 0 0,0 0 0,0 0 0,0 0 0,0 0 0,0 0 0,0 0 0,0 0 0,0 0 0,0 0 0,0 0 0,0 0 0,0 0 0,0 0 0,0 0 0,0 0 0,1 0 0,-1 0 0,0 0 0,0 0 0,0 2 0,2 0 0,-1 2 0,2 0 0,0 0 0,-1-2 0,1 2 0,-1-2 0,4 0 0,0 0 0,0 0 0,1-2 0,-2 4 0,1-2 0,-1 0 0,0 1 0,2-2 0,-1 1 0,1-1 0,0 0 0,-3 2 0,2-1 0,-2 2 0,2-2 0,0-1 0,0-1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2:43.115"/>
    </inkml:context>
    <inkml:brush xml:id="br0">
      <inkml:brushProperty name="width" value="0.025" units="cm"/>
      <inkml:brushProperty name="height" value="0.025" units="cm"/>
      <inkml:brushProperty name="color" value="#33CCFF"/>
    </inkml:brush>
  </inkml:definitions>
  <inkml:trace contextRef="#ctx0" brushRef="#br0">309 79 24575,'4'2'0,"0"-2"0,-2 4 0,2-2 0,-2 2 0,2-2 0,0 2 0,0-4 0,0 2 0,0 0 0,0-1 0,0 0 0,-1 1 0,0-1 0,0 0 0,-1 1 0,1-1 0,-2 2 0,2-2 0,-2 3 0,2-2 0,-2 2 0,2-2 0,-2 1 0,2-1 0,-2 2 0,0 0 0,1-2 0,-1 2 0,0-2 0,-1 2 0,2 0 0,-1 0 0,1 0 0,-1 0 0,0 0 0,0 0 0,-1 0 0,0 0 0,0 0 0,0 0 0,0 0 0,0 0 0,0 0 0,0 0 0,0 0 0,2-2 0,-1 1 0,1 0 0,-2 1 0,0 0 0,0 0 0,0 0 0,0 0 0,0-1 0,0 1 0,0 0 0,0 0 0,0 0 0,0 0 0,1-2 0,0 1 0,2-3 0,-1 2 0,2 0 0,0-2 0,-2 4 0,1-4 0,-2 3 0,2 0 0,-2 0 0,2 0 0,-2 0 0,3-3 0,-4 4 0,4-4 0,-4 4 0,2-2 0,0 0 0,-2 1 0,3-1 0,-2 2 0,2 0 0,-2 0 0,2-2 0,-3 1 0,4 0 0,-4 1 0,2-1 0,0 0 0,-2 0 0,2-1 0,0 0 0,-2 2 0,2-2 0,0 0 0,-1 1 0,2 0 0,-3 1 0,4-2 0,-4 1 0,4-1 0,-4 2 0,2 0 0,-2 0 0,2 0 0,-2 0 0,2 0 0,-1 0 0,0-1 0,1 1 0,-2 0 0,0 0 0,0 0 0,0 0 0,0 0 0,0 1 0,0-2 0,0 1 0,0 0 0,0 0 0,0 0 0,0 0 0,1-1 0,0 0 0,1-1 0,-2 2 0,0 0 0,0 0 0,0 0 0,0 0 0,0 0 0,0 0 0,0 0 0,0 0 0,0 0 0,0 0 0,0 0 0,0-1 0,0 1 0,0 0 0,0 0 0,0 0 0,0 0 0,0-1 0,0 1 0,0 0 0,0 0 0,0 0 0,0 0 0,0-1 0,0 1 0,0 0 0,0 0 0,0 0 0,0-1 0,-2-1 0,1 2 0,-2-4 0,1 2 0,-2 0 0,0 0 0,0 0 0,2 1 0,-2-2 0,2 2 0,-2-2 0,0 1 0,2-1 0,-2 0 0,2 2 0,-2-2 0,0 2 0,0-3 0,1 4 0,-1-2 0,0 2 0,0-2 0,0-1 0,0-1 0,0 0 0,0 0 0,1 0 0,-1 0 0,0 0 0,0 0 0,0 0 0,0 0 0,0 0 0,0 0 0,1 0 0,-1 0 0,0 0 0,0 0 0,0 0 0,0 0 0,0 0 0,0 0 0,1 0 0,-1 0 0,0 0 0,0 0 0,0 0 0,0 0 0,0 0 0,2-1 0,-1 0 0,2-2 0,-2 2 0,0-1 0,-1 2 0,2-1 0,-1 0 0,0-1 0,-1 0 0,0 2 0,0-3 0,0 2 0,1-1 0,-1 1 0,2-1 0,-2-1 0,2 0 0,-2 2 0,2-2 0,-2 3 0,4-4 0,-4 2 0,2 0 0,-2 0 0,0 2 0,0 0 0,2-2 0,-1 2 0,2-4 0,-2 4 0,1-2 0,0 0 0,-2 2 0,2-2 0,-2 2 0,2-2 0,-2 2 0,2-4 0,0 2 0,-2 0 0,4-1 0,-4 2 0,2 0 0,0-1 0,-2 1 0,4-2 0,-4 2 0,4-2 0,-4 2 0,4-3 0,-4 4 0,4-4 0,-2 2 0,0-2 0,2 0 0,-4 2 0,4-2 0,-4 4 0,2-4 0,-1 2 0,0 0 0,2-2 0,-2 4 0,2-4 0,-2 2 0,2-2 0,-2 2 0,2-2 0,-1 2 0,1-2 0,0 0 0,-2 2 0,1 0 0,-1 0 0,0 2 0,3-4 0,-2 2 0,2-2 0,0 0 0,0 0 0,-2 1 0,0 0 0,-2 2 0,2-2 0,0 1 0,2-2 0,0 0 0,-1 2 0,0-2 0,-1 2 0,1 0 0,0-2 0,-1 2 0,1-2 0,0 1 0,-1-1 0,2 0 0,-1 0 0,0 0 0,0 0 0,-1 2 0,1-2 0,-1 2 0,1 0 0,0-2 0,-1 2 0,0 0 0,2-2 0,-2 2 0,2-2 0,0 0 0,0 0 0,0 0 0,0 0 0,0 0 0,0 0 0,0-1 0,0 2 0,0-1 0,-2 1 0,2 0 0,-2 1 0,2-2 0,0 0 0,0 0 0,0 0 0,0 0 0,0 1 0,0-1 0,0 0 0,0 0 0,0 0 0,0 0 0,0 0 0,0 0 0,0 0 0,0 0 0,0 0 0,0 0 0,0 0 0,0 0 0,0 0 0,0 1 0,0-1 0,0 0 0,0 0 0,0-1 0,0 2 0,0-2 0,2 3 0,-2-2 0,2 2 0,-2-2 0,2 2 0,-2-2 0,2 2 0,0-2 0,-2 0 0,2 0 0,0 0 0,-2 0 0,2-1 0,0 1 0,-2 0 0,4 0 0,-4 0 0,4 2 0,-4-1 0,2 0 0,0 1 0,-2-2 0,4 2 0,-4-2 0,4 0 0,-4 0 0,3 0 0,-2 0 0,2 2 0,0-1 0,1 0 0,-2-1 0,1 2 0,-2-1 0,2 2 0,0-2 0,-1 1 0,1-1 0,-2 0 0,2 1 0,-1-2 0,2 0 0,0 0 0,-2 0 0,2 2 0,-4-2 0,4 4 0,-4-4 0,4 2 0,-4-2 0,4 2 0,-2-1 0,0 1 0,2-1 0,-4 0 0,2 1 0,0-1 0,-2 0 0,2 1 0,-2-2 0,0 0 0,0 0 0,-2 2 0,0 0 0,-2 2 0,0 0 0,0 0 0,0 0 0,0 0 0,0 0 0,2-2 0,-2 2 0,2-2 0,0 0 0,-2 2 0,2-2 0,-2 2 0,0 0 0,0 0 0,0 0 0,-1 0 0,1 0 0,0 0 0,0 0 0,0 0 0,0 0 0,0 0 0,0 2 0,0 0 0,0 4 0,-1-1 0,1 3 0,0-3 0,1 1 0,-1-3 0,4 0 0,-2-1 0,2 2 0,0 0 0,0 0 0,0 0 0,0 0 0,0 0 0,0 3 0,0-3 0,-2 5 0,2-2 0,-4 0 0,3-1 0,-3-2 0,2-2 0,0 2 0,0-2 0,2 2 0,0 0 0,0 0 0,0 0 0,-2 0 0,0 0 0,0 0 0,-2 0 0,2-2 0,-2 2 0,0-2 0,0 2 0,0-2 0,1 2 0,2-2 0,-1 0 0,1 1 0,0 0 0,-1-1 0,1 1 0,-2-2 0,3 2 0,-4-1 0,4 2 0,-2 0 0,2 0 0,0 0 0,0 0 0,0-1 0,-2 1 0,2 0 0,-2 1 0,2-2 0,0 1 0,-2-1 0,2 0 0,-2-1 0,2 2 0,0 0 0,0 0 0,0 0 0,0 0 0,0 0 0,0 0 0,0 0 0,0 0 0,0 0 0,0 0 0,0 1 0,0-1 0,0 0 0,0 0 0,0 0 0,0 0 0,0 0 0,0 0 0,0 0 0,0 0 0,0 0 0,0-1 0,0 1 0,0 0 0,0 1 0,0-2 0,0 1 0,0 0 0,0 0 0,0 0 0,0 0 0,0 0 0,0 0 0,0 0 0,0 0 0,0 0 0,0 0 0,0 0 0,0 0 0,0 0 0,0 0 0,0 0 0,0 0 0,0 0 0,0 0 0,0 0 0,0 0 0,0 0 0,1-1 0,0 1 0,1 0 0,-1-2 0,0 2 0,1-2 0,-2 2 0,1 0 0,0 0 0,2 0 0,-2 0 0,2-2 0,-2 1 0,1-1 0,-1 1 0,0 0 0,1 0 0,-2 1 0,2 0 0,-2 0 0,2 0 0,-2 0 0,2-2 0,-2 2 0,2-2 0,-2 2 0,2-1 0,-2 0 0,2-1 0,-2 2 0,1 0 0,0 0 0,1 0 0,-1 0 0,0 0 0,2 0 0,-2 0 0,1 0 0,-1 0 0,0 0 0,2-2 0,-2 1 0,2-2 0,-2 2 0,1-1 0,0 0 0,-2 2 0,4-2 0,-4 2 0,3 0 0,-2 0 0,2-2 0,-2 1 0,2-1 0,-1 1 0,2-2 0,-2 1 0,2-1 0,-4 2 0,3-1 0,-1 2 0,2 0 0,0 0 0,0-1 0,0-1 0,-1 0 0,0 0 0,0-2 0,-3 4 0,2-2 0,-2 3 0,2-1 0,-2 0 0,2 0 0,-2 0 0,0 0 0,2 0 0,-2 0 0,4-2 0,-2 1 0,2 0 0,0-1 0,-2 1 0,1-2 0,-2 2 0,2-2 0,-2 2 0,2-2 0,-1 2 0,2-1 0,0 0 0,0 0 0,0-2 0,0 0 0,-2 2 0,1-2 0,0 2 0,-1 0 0,1-2 0,0 2 0,1-2 0,0 0 0,0 0 0,-1 2 0,1-2 0,0 2 0,-2 0 0,2-2 0,-2 2 0,0 0 0,2-2 0,-2 2 0,2 0 0,0-2 0,0 2 0,0-2 0,0 0 0,-1 0 0,1 0 0,0 0 0,0 0 0,0 0 0,0 0 0,0 0 0,0 0 0,0 0 0,0 0 0,1 0 0,-1 0 0,0 0 0,0 0 0,0 0 0,0 0 0,0 0 0,0 0 0,0 0 0,0 0 0,0 0 0,0 0 0,0 0 0,0 0 0,0 0 0,1 0 0,-1 0 0,0 0 0,0 0 0,0 0 0,0 0 0,0 0 0,0 0 0,0 0 0,0 0 0,0 0 0,0 0 0,0 0 0,0 0 0,-1 0 0,1 0 0,0 0 0,0 0 0,0 0 0,-2-2 0,2 2 0,-2-4 0,2 2 0,0-2 0,0 1 0,-1 0 0,0 2 0,-2-2 0,2 2 0,-2-2 0,2 2 0,-1-1 0,3 0 0,-1 2 0,0-4 0,0 4 0,0-2 0,-2 0 0,2 2 0,-2-2 0,2 0 0,0 1 0,0 0 0,0-1 0,0 1 0,0-2 0,0 2 0,0-1 0,0 2 0,0-1 0,0 0 0,0-1 0,-2 0 0,2 2 0,-2-2 0,2 2 0,0 0 0,0 0 0,-2-2 0,1 2 0,0-2 0,1 0 0,0 0 0,0 0 0,-2-2 0,1 4 0,-1-4 0,2 4 0,0-4 0,0 4 0,-2-4 0,2 4 0,-4-4 0,4 4 0,-4-4 0,4 3 0,-3-2 0,2 2 0,-2-2 0,2 2 0,-1-2 0,2 1 0,-1-2 0,0 2 0,-3-2 0,2 2 0,0 0 0,-1-2 0,0 2 0,1-3 0,-1 1 0,0 0 0,-1 1 0,0-1 0,2 1 0,-1 0 0,0 0 0,-1-1 0,0 0 0,0 0 0,0 0 0,0-1 0,0 1 0,0 0 0,0 0 0,0 0 0,0 0 0,0 0 0,0 0 0,2 0 0,-1 0 0,0-3 0,-1 2 0,0-1 0,0 0 0,0 1 0,0-1 0,0 1 0,0 1 0,0-2 0,0-1 0,0 0 0,0 1 0,0 2 0,0 0 0,0-2 0,0 1 0,0-1 0,0 1 0,0 1 0,2 0 0,-1 0 0,1 0 0,-2-1 0,0 1 0,0 0 0,1 2 0,0-2 0,1 2 0,-2-2 0,0 0 0,0 0 0,0 0 0,0-1 0,0 1 0,0 0 0,0 0 0,0 0 0,0 0 0,0 0 0,0 0 0,0 0 0,0 0 0,0 0 0,0 0 0,0 0 0,0 0 0,0-1 0,0 1 0,0 0 0,0 0 0,0 0 0,0 0 0,0 0 0,0 0 0,0 0 0,0 0 0,0 0 0,0 0 0,0 0 0,0 0 0,0 0 0,0 0 0,-2 1 0,1 0 0,-2 2 0,2-3 0,-2 2 0,0-2 0,1 0 0,-2 0 0,2 2 0,0-2 0,-2 3 0,4-2 0,-4 0 0,2-1 0,-2 2 0,2-1 0,-2 0 0,4-1 0,-4 0 0,3 0 0,-2 0 0,2 0 0,-1 0 0,1 0 0,-1-1 0,-1 2 0,0 0 0,2 0 0,-1 1 0,1-1 0,-2 0 0,-1 2 0,2-2 0,-2 2 0,4-2 0,-4 2 0,4-3 0,-2 2 0,0 0 0,1-2 0,-2 2 0,2-2 0,-2 2 0,2-2 0,0 2 0,-1 0 0,1-2 0,-1 2 0,1-2 0,0 0 0,-1 0 0,1 2 0,0-2 0,0 2 0,-1-1 0,1 0 0,-1 1 0,1-1 0,0 0 0,-3 2 0,4-3 0,-3 4 0,2-4 0,-2 4 0,2-4 0,-2 2 0,2-2 0,-2 2 0,2-2 0,-3 4 0,4-4 0,-4 4 0,2-2 0,-2 0 0,0 2 0,2-4 0,-1 4 0,2-4 0,-2 2 0,0-1 0,1 0 0,-1 2 0,1-1 0,-2 2 0,0 0 0,2-1 0,-2 0 0,2-2 0,-2 1 0,2-2 0,-2 2 0,2-2 0,-2 4 0,0-2 0,2 0 0,-1 2 0,0-2 0,1 0 0,-1 2 0,2-4 0,-2 4 0,0-2 0,-1 2 0,2-1 0,-1 0 0,1-1 0,-2 1 0,0 0 0,0-1 0,0 2 0,0 0 0,0 0 0,0 0 0,0 0 0,0 0 0,0 0 0,0 0 0,0 0 0,0 0 0,0 0 0,0 0 0,0 0 0,0 0 0,0 0 0,0 0 0,0 0 0,0 0 0,0 0 0,0 0 0,0 0 0,0 0 0,0 0 0,0 0 0,0 0 0,0 0 0,0 0 0,0 0 0,0 0 0,1 0 0,-1 0 0,0 0 0,0 0 0,0 2 0,2 0 0,-1 2 0,2 0 0,0 0 0,-1-2 0,1 2 0,-1-2 0,4 0 0,0 0 0,0 0 0,1-2 0,-2 4 0,1-2 0,-1 0 0,0 1 0,2-2 0,-1 1 0,1-1 0,0 0 0,-3 2 0,2-1 0,-2 2 0,2-2 0,0-1 0,0-1 0,-1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08T10:12:58.4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255 515 24575,'-13'-2'0,"7"2"0,-7-2 0,9 2 0,-4-4 0,3 3 0,-3-2 0,4 3 0,-2-2 0,2 2 0,-2-2 0,4 0 0,-2 1 0,2 0 0,-2-1 0,0-1 0,0-1 0,0 2 0,1-1 0,0 2 0,0-2 0,-1 0 0,0-1 0,0 0 0,0 0 0,0 2 0,2-2 0,-2 4 0,2-4 0,-1 2 0,0-1 0,2 0 0,-3 2 0,2-2 0,-2 0 0,0-1 0,0 2 0,2-1 0,-2 2 0,2-3 0,0 2 0,-2-2 0,2 0 0,-2 1 0,0 0 0,2 0 0,-1 1 0,1-1 0,-1 0 0,0 2 0,2-2 0,-2 2 0,1-2 0,-2 1 0,0-2 0,0 0 0,0 2 0,2-2 0,-2 2 0,2-2 0,0 0 0,-2 2 0,2-2 0,0 2 0,0-2 0,0 0 0,2 0 0,-2 0 0,0 0 0,2 0 0,-2 0 0,2 0 0,0 0 0,0 0 0,0 0 0,0-1 0,0 1 0,0 0 0,0 0 0,0-3 0,0 3 0,0-3 0,0 3 0,0 0 0,0 0 0,-2 0 0,2 0 0,-2 0 0,2 0 0,0-1 0,0 1 0,0 0 0,0-2 0,0 1 0,0-2 0,0 3 0,0 0 0,0 0 0,2 0 0,-2 0 0,2-1 0,0 1 0,-2 0 0,2 0 0,0 1 0,-2 0 0,2 0 0,-2-1 0,2 2 0,-2-2 0,4 2 0,-4-2 0,4 2 0,-4-2 0,4 2 0,-2 0 0,1-2 0,0 2 0,0-3 0,1 1 0,0 2 0,-2-2 0,-1 2 0,1-2 0,-1 0 0,2 0 0,-2-2 0,3 1 0,-4-1 0,4 1 0,-4 1 0,4 0 0,-4 0 0,2 0 0,0 1 0,-2 0 0,2 1 0,0-2 0,-1 0 0,0-1 0,1 1 0,-1 0 0,2 0 0,-1 0 0,1 0 0,0 2 0,-1 0 0,2 2 0,0 0 0,0 0 0,0 0 0,-2 2 0,-1 0 0,1 0 0,-1 2 0,2-4 0,-2 4 0,2-4 0,-1 4 0,2-2 0,-2 2 0,0 0 0,0-1 0,-2 1 0,4-1 0,-4 0 0,4-2 0,-2 0 0,2-1 0,0 0 0,-2 2 0,0 0 0,-1 2 0,0 1 0,3-3 0,-4 1 0,4-2 0,-2 2 0,2-2 0,-2 2 0,0 0 0,-2 1 0,0 0 0,0 0 0,0 0 0,0 0 0,0 0 0,0 0 0,0 0 0,0 0 0,0 0 0,1-1 0,0 0 0,1-1 0,-2 2 0,0 0 0,0 3 0,0-3 0,0 5 0,0-5 0,0 3 0,0-1 0,0-1 0,0 1 0,0-2 0,1-2 0,2 0 0,1-2 0,-2 2 0,2-2 0,-4 4 0,4-4 0,-4 4 0,4-4 0,-4 4 0,4-4 0,-3 4 0,2-2 0,-2 2 0,2 0 0,-1-1 0,1 0 0,0-2 0,-2 2 0,3-2 0,-4 3 0,4-2 0,-2 0 0,0 2 0,2-4 0,-2 4 0,2-4 0,0 4 0,0-4 0,-2 4 0,2-4 0,-3 4 0,2-2 0,-1 2 0,0 0 0,2-2 0,-4 2 0,4-4 0,-4 4 0,4-3 0,-3 2 0,2-2 0,0 2 0,-1 0 0,1 1 0,-2 0 0,1 0 0,-1 0 0,0 0 0,1 0 0,-1 0 0,0 0 0,3 0 0,-4 0 0,2 0 0,-2 0 0,0 0 0,0 0 0,0 0 0,0 0 0,0 1 0,0-1 0,0 0 0,0 0 0,0 0 0,0 0 0,0 0 0,0 0 0,0 0 0,0 0 0,0 0 0,0 0 0,0 0 0,0 1 0,0-1 0,0 0 0,0 0 0,0 0 0,0-1 0,0 1 0,0 0 0,0 0 0,0 0 0,0 0 0,0 0 0,0 0 0,-2 0 0,0 0 0,-2 0 0,-1 0 0,1 0 0,2 0 0,0 0 0,2 0 0,0 0 0,-2-1 0,2 0 0,-2-1 0,0 2 0,2 0 0,-4-1 0,4-2 0,-2-1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8929" y="5891626"/>
            <a:ext cx="21634530" cy="12533242"/>
          </a:xfrm>
        </p:spPr>
        <p:txBody>
          <a:bodyPr anchor="b"/>
          <a:lstStyle>
            <a:lvl1pPr algn="ctr">
              <a:defRPr sz="167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1549" y="18908198"/>
            <a:ext cx="19089291" cy="8691601"/>
          </a:xfrm>
        </p:spPr>
        <p:txBody>
          <a:bodyPr/>
          <a:lstStyle>
            <a:lvl1pPr marL="0" indent="0" algn="ctr">
              <a:buNone/>
              <a:defRPr sz="6680"/>
            </a:lvl1pPr>
            <a:lvl2pPr marL="1272616" indent="0" algn="ctr">
              <a:buNone/>
              <a:defRPr sz="5567"/>
            </a:lvl2pPr>
            <a:lvl3pPr marL="2545232" indent="0" algn="ctr">
              <a:buNone/>
              <a:defRPr sz="5010"/>
            </a:lvl3pPr>
            <a:lvl4pPr marL="3817849" indent="0" algn="ctr">
              <a:buNone/>
              <a:defRPr sz="4454"/>
            </a:lvl4pPr>
            <a:lvl5pPr marL="5090465" indent="0" algn="ctr">
              <a:buNone/>
              <a:defRPr sz="4454"/>
            </a:lvl5pPr>
            <a:lvl6pPr marL="6363081" indent="0" algn="ctr">
              <a:buNone/>
              <a:defRPr sz="4454"/>
            </a:lvl6pPr>
            <a:lvl7pPr marL="7635697" indent="0" algn="ctr">
              <a:buNone/>
              <a:defRPr sz="4454"/>
            </a:lvl7pPr>
            <a:lvl8pPr marL="8908313" indent="0" algn="ctr">
              <a:buNone/>
              <a:defRPr sz="4454"/>
            </a:lvl8pPr>
            <a:lvl9pPr marL="10180930" indent="0" algn="ctr">
              <a:buNone/>
              <a:defRPr sz="4454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278087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7309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214367" y="1916653"/>
            <a:ext cx="5488171" cy="30508114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49853" y="1916653"/>
            <a:ext cx="16146359" cy="30508114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530055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43196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6596" y="8974945"/>
            <a:ext cx="21952685" cy="14974888"/>
          </a:xfrm>
        </p:spPr>
        <p:txBody>
          <a:bodyPr anchor="b"/>
          <a:lstStyle>
            <a:lvl1pPr>
              <a:defRPr sz="16701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6596" y="24091502"/>
            <a:ext cx="21952685" cy="7874940"/>
          </a:xfrm>
        </p:spPr>
        <p:txBody>
          <a:bodyPr/>
          <a:lstStyle>
            <a:lvl1pPr marL="0" indent="0">
              <a:buNone/>
              <a:defRPr sz="6680">
                <a:solidFill>
                  <a:schemeClr val="tx1"/>
                </a:solidFill>
              </a:defRPr>
            </a:lvl1pPr>
            <a:lvl2pPr marL="1272616" indent="0">
              <a:buNone/>
              <a:defRPr sz="5567">
                <a:solidFill>
                  <a:schemeClr val="tx1">
                    <a:tint val="75000"/>
                  </a:schemeClr>
                </a:solidFill>
              </a:defRPr>
            </a:lvl2pPr>
            <a:lvl3pPr marL="2545232" indent="0">
              <a:buNone/>
              <a:defRPr sz="5010">
                <a:solidFill>
                  <a:schemeClr val="tx1">
                    <a:tint val="75000"/>
                  </a:schemeClr>
                </a:solidFill>
              </a:defRPr>
            </a:lvl3pPr>
            <a:lvl4pPr marL="3817849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4pPr>
            <a:lvl5pPr marL="5090465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5pPr>
            <a:lvl6pPr marL="6363081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6pPr>
            <a:lvl7pPr marL="7635697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7pPr>
            <a:lvl8pPr marL="8908313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8pPr>
            <a:lvl9pPr marL="10180930" indent="0">
              <a:buNone/>
              <a:defRPr sz="445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98659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9852" y="9583264"/>
            <a:ext cx="10817265" cy="228415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85271" y="9583264"/>
            <a:ext cx="10817265" cy="2284150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92214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1916661"/>
            <a:ext cx="21952685" cy="695828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3170" y="8824938"/>
            <a:ext cx="10767551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3170" y="13149904"/>
            <a:ext cx="10767551" cy="193415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85273" y="8824938"/>
            <a:ext cx="10820580" cy="4324966"/>
          </a:xfrm>
        </p:spPr>
        <p:txBody>
          <a:bodyPr anchor="b"/>
          <a:lstStyle>
            <a:lvl1pPr marL="0" indent="0">
              <a:buNone/>
              <a:defRPr sz="6680" b="1"/>
            </a:lvl1pPr>
            <a:lvl2pPr marL="1272616" indent="0">
              <a:buNone/>
              <a:defRPr sz="5567" b="1"/>
            </a:lvl2pPr>
            <a:lvl3pPr marL="2545232" indent="0">
              <a:buNone/>
              <a:defRPr sz="5010" b="1"/>
            </a:lvl3pPr>
            <a:lvl4pPr marL="3817849" indent="0">
              <a:buNone/>
              <a:defRPr sz="4454" b="1"/>
            </a:lvl4pPr>
            <a:lvl5pPr marL="5090465" indent="0">
              <a:buNone/>
              <a:defRPr sz="4454" b="1"/>
            </a:lvl5pPr>
            <a:lvl6pPr marL="6363081" indent="0">
              <a:buNone/>
              <a:defRPr sz="4454" b="1"/>
            </a:lvl6pPr>
            <a:lvl7pPr marL="7635697" indent="0">
              <a:buNone/>
              <a:defRPr sz="4454" b="1"/>
            </a:lvl7pPr>
            <a:lvl8pPr marL="8908313" indent="0">
              <a:buNone/>
              <a:defRPr sz="4454" b="1"/>
            </a:lvl8pPr>
            <a:lvl9pPr marL="10180930" indent="0">
              <a:buNone/>
              <a:defRPr sz="4454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85273" y="13149904"/>
            <a:ext cx="10820580" cy="193415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80182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84190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119386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580" y="5183304"/>
            <a:ext cx="12885271" cy="25583147"/>
          </a:xfrm>
        </p:spPr>
        <p:txBody>
          <a:bodyPr/>
          <a:lstStyle>
            <a:lvl1pPr>
              <a:defRPr sz="8907"/>
            </a:lvl1pPr>
            <a:lvl2pPr>
              <a:defRPr sz="7794"/>
            </a:lvl2pPr>
            <a:lvl3pPr>
              <a:defRPr sz="6680"/>
            </a:lvl3pPr>
            <a:lvl4pPr>
              <a:defRPr sz="5567"/>
            </a:lvl4pPr>
            <a:lvl5pPr>
              <a:defRPr sz="5567"/>
            </a:lvl5pPr>
            <a:lvl6pPr>
              <a:defRPr sz="5567"/>
            </a:lvl6pPr>
            <a:lvl7pPr>
              <a:defRPr sz="5567"/>
            </a:lvl7pPr>
            <a:lvl8pPr>
              <a:defRPr sz="5567"/>
            </a:lvl8pPr>
            <a:lvl9pPr>
              <a:defRPr sz="55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4083575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3167" y="2399982"/>
            <a:ext cx="8209058" cy="8399939"/>
          </a:xfrm>
        </p:spPr>
        <p:txBody>
          <a:bodyPr anchor="b"/>
          <a:lstStyle>
            <a:lvl1pPr>
              <a:defRPr sz="890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820580" y="5183304"/>
            <a:ext cx="12885271" cy="25583147"/>
          </a:xfrm>
        </p:spPr>
        <p:txBody>
          <a:bodyPr anchor="t"/>
          <a:lstStyle>
            <a:lvl1pPr marL="0" indent="0">
              <a:buNone/>
              <a:defRPr sz="8907"/>
            </a:lvl1pPr>
            <a:lvl2pPr marL="1272616" indent="0">
              <a:buNone/>
              <a:defRPr sz="7794"/>
            </a:lvl2pPr>
            <a:lvl3pPr marL="2545232" indent="0">
              <a:buNone/>
              <a:defRPr sz="6680"/>
            </a:lvl3pPr>
            <a:lvl4pPr marL="3817849" indent="0">
              <a:buNone/>
              <a:defRPr sz="5567"/>
            </a:lvl4pPr>
            <a:lvl5pPr marL="5090465" indent="0">
              <a:buNone/>
              <a:defRPr sz="5567"/>
            </a:lvl5pPr>
            <a:lvl6pPr marL="6363081" indent="0">
              <a:buNone/>
              <a:defRPr sz="5567"/>
            </a:lvl6pPr>
            <a:lvl7pPr marL="7635697" indent="0">
              <a:buNone/>
              <a:defRPr sz="5567"/>
            </a:lvl7pPr>
            <a:lvl8pPr marL="8908313" indent="0">
              <a:buNone/>
              <a:defRPr sz="5567"/>
            </a:lvl8pPr>
            <a:lvl9pPr marL="10180930" indent="0">
              <a:buNone/>
              <a:defRPr sz="5567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53167" y="10799922"/>
            <a:ext cx="8209058" cy="20008190"/>
          </a:xfrm>
        </p:spPr>
        <p:txBody>
          <a:bodyPr/>
          <a:lstStyle>
            <a:lvl1pPr marL="0" indent="0">
              <a:buNone/>
              <a:defRPr sz="4454"/>
            </a:lvl1pPr>
            <a:lvl2pPr marL="1272616" indent="0">
              <a:buNone/>
              <a:defRPr sz="3897"/>
            </a:lvl2pPr>
            <a:lvl3pPr marL="2545232" indent="0">
              <a:buNone/>
              <a:defRPr sz="3340"/>
            </a:lvl3pPr>
            <a:lvl4pPr marL="3817849" indent="0">
              <a:buNone/>
              <a:defRPr sz="2784"/>
            </a:lvl4pPr>
            <a:lvl5pPr marL="5090465" indent="0">
              <a:buNone/>
              <a:defRPr sz="2784"/>
            </a:lvl5pPr>
            <a:lvl6pPr marL="6363081" indent="0">
              <a:buNone/>
              <a:defRPr sz="2784"/>
            </a:lvl6pPr>
            <a:lvl7pPr marL="7635697" indent="0">
              <a:buNone/>
              <a:defRPr sz="2784"/>
            </a:lvl7pPr>
            <a:lvl8pPr marL="8908313" indent="0">
              <a:buNone/>
              <a:defRPr sz="2784"/>
            </a:lvl8pPr>
            <a:lvl9pPr marL="10180930" indent="0">
              <a:buNone/>
              <a:defRPr sz="2784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337477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49852" y="1916661"/>
            <a:ext cx="21952685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49852" y="9583264"/>
            <a:ext cx="21952685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49852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D9F9-B63D-0A41-AAE3-4780A42E3CF8}" type="datetimeFigureOut">
              <a:rPr lang="en-NO" smtClean="0"/>
              <a:t>07/10/2021</a:t>
            </a:fld>
            <a:endParaRPr lang="en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431104" y="33366432"/>
            <a:ext cx="8590181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75749" y="33366432"/>
            <a:ext cx="5726787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03D73C-3D24-5446-B4FB-DD162D959F69}" type="slidenum">
              <a:rPr lang="en-NO" smtClean="0"/>
              <a:t>‹#›</a:t>
            </a:fld>
            <a:endParaRPr lang="en-NO"/>
          </a:p>
        </p:txBody>
      </p:sp>
    </p:spTree>
    <p:extLst>
      <p:ext uri="{BB962C8B-B14F-4D97-AF65-F5344CB8AC3E}">
        <p14:creationId xmlns:p14="http://schemas.microsoft.com/office/powerpoint/2010/main" val="277358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45232" rtl="0" eaLnBrk="1" latinLnBrk="0" hangingPunct="1">
        <a:lnSpc>
          <a:spcPct val="90000"/>
        </a:lnSpc>
        <a:spcBef>
          <a:spcPct val="0"/>
        </a:spcBef>
        <a:buNone/>
        <a:defRPr sz="1224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36308" indent="-636308" algn="l" defTabSz="2545232" rtl="0" eaLnBrk="1" latinLnBrk="0" hangingPunct="1">
        <a:lnSpc>
          <a:spcPct val="90000"/>
        </a:lnSpc>
        <a:spcBef>
          <a:spcPts val="2784"/>
        </a:spcBef>
        <a:buFont typeface="Arial" panose="020B0604020202020204" pitchFamily="34" charset="0"/>
        <a:buChar char="•"/>
        <a:defRPr sz="7794" kern="1200">
          <a:solidFill>
            <a:schemeClr val="tx1"/>
          </a:solidFill>
          <a:latin typeface="+mn-lt"/>
          <a:ea typeface="+mn-ea"/>
          <a:cs typeface="+mn-cs"/>
        </a:defRPr>
      </a:lvl1pPr>
      <a:lvl2pPr marL="1908924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6680" kern="1200">
          <a:solidFill>
            <a:schemeClr val="tx1"/>
          </a:solidFill>
          <a:latin typeface="+mn-lt"/>
          <a:ea typeface="+mn-ea"/>
          <a:cs typeface="+mn-cs"/>
        </a:defRPr>
      </a:lvl2pPr>
      <a:lvl3pPr marL="3181541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567" kern="1200">
          <a:solidFill>
            <a:schemeClr val="tx1"/>
          </a:solidFill>
          <a:latin typeface="+mn-lt"/>
          <a:ea typeface="+mn-ea"/>
          <a:cs typeface="+mn-cs"/>
        </a:defRPr>
      </a:lvl3pPr>
      <a:lvl4pPr marL="4454157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726773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999389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8272005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9544622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817238" indent="-636308" algn="l" defTabSz="2545232" rtl="0" eaLnBrk="1" latinLnBrk="0" hangingPunct="1">
        <a:lnSpc>
          <a:spcPct val="90000"/>
        </a:lnSpc>
        <a:spcBef>
          <a:spcPts val="1392"/>
        </a:spcBef>
        <a:buFont typeface="Arial" panose="020B0604020202020204" pitchFamily="34" charset="0"/>
        <a:buChar char="•"/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1pPr>
      <a:lvl2pPr marL="1272616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2pPr>
      <a:lvl3pPr marL="2545232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3pPr>
      <a:lvl4pPr marL="3817849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4pPr>
      <a:lvl5pPr marL="5090465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5pPr>
      <a:lvl6pPr marL="6363081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6pPr>
      <a:lvl7pPr marL="7635697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7pPr>
      <a:lvl8pPr marL="8908313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8pPr>
      <a:lvl9pPr marL="10180930" algn="l" defTabSz="2545232" rtl="0" eaLnBrk="1" latinLnBrk="0" hangingPunct="1">
        <a:defRPr sz="50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2.jpeg"/><Relationship Id="rId39" Type="http://schemas.openxmlformats.org/officeDocument/2006/relationships/image" Target="../media/image33.png"/><Relationship Id="rId21" Type="http://schemas.openxmlformats.org/officeDocument/2006/relationships/customXml" Target="../ink/ink1.xml"/><Relationship Id="rId34" Type="http://schemas.openxmlformats.org/officeDocument/2006/relationships/image" Target="../media/image28.png"/><Relationship Id="rId42" Type="http://schemas.openxmlformats.org/officeDocument/2006/relationships/image" Target="../media/image36.png"/><Relationship Id="rId47" Type="http://schemas.openxmlformats.org/officeDocument/2006/relationships/image" Target="../media/image41.png"/><Relationship Id="rId50" Type="http://schemas.openxmlformats.org/officeDocument/2006/relationships/image" Target="../media/image44.png"/><Relationship Id="rId55" Type="http://schemas.openxmlformats.org/officeDocument/2006/relationships/customXml" Target="../ink/ink7.xm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29" Type="http://schemas.openxmlformats.org/officeDocument/2006/relationships/customXml" Target="../ink/ink4.xml"/><Relationship Id="rId11" Type="http://schemas.openxmlformats.org/officeDocument/2006/relationships/image" Target="../media/image9.png"/><Relationship Id="rId24" Type="http://schemas.openxmlformats.org/officeDocument/2006/relationships/image" Target="../media/image20.png"/><Relationship Id="rId32" Type="http://schemas.openxmlformats.org/officeDocument/2006/relationships/image" Target="../media/image26.png"/><Relationship Id="rId37" Type="http://schemas.openxmlformats.org/officeDocument/2006/relationships/image" Target="../media/image31.png"/><Relationship Id="rId40" Type="http://schemas.openxmlformats.org/officeDocument/2006/relationships/image" Target="../media/image34.png"/><Relationship Id="rId45" Type="http://schemas.openxmlformats.org/officeDocument/2006/relationships/image" Target="../media/image39.png"/><Relationship Id="rId53" Type="http://schemas.openxmlformats.org/officeDocument/2006/relationships/customXml" Target="../ink/ink5.xml"/><Relationship Id="rId58" Type="http://schemas.openxmlformats.org/officeDocument/2006/relationships/customXml" Target="../ink/ink10.xml"/><Relationship Id="rId5" Type="http://schemas.openxmlformats.org/officeDocument/2006/relationships/image" Target="../media/image3.png"/><Relationship Id="rId19" Type="http://schemas.openxmlformats.org/officeDocument/2006/relationships/image" Target="../media/image17.jpeg"/><Relationship Id="rId4" Type="http://schemas.openxmlformats.org/officeDocument/2006/relationships/hyperlink" Target="http://mriquestions.com/true-fispfiesta.html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19.png"/><Relationship Id="rId27" Type="http://schemas.openxmlformats.org/officeDocument/2006/relationships/customXml" Target="../ink/ink3.xml"/><Relationship Id="rId30" Type="http://schemas.openxmlformats.org/officeDocument/2006/relationships/image" Target="../media/image24.png"/><Relationship Id="rId35" Type="http://schemas.openxmlformats.org/officeDocument/2006/relationships/image" Target="../media/image29.jpg"/><Relationship Id="rId43" Type="http://schemas.openxmlformats.org/officeDocument/2006/relationships/image" Target="../media/image37.png"/><Relationship Id="rId48" Type="http://schemas.openxmlformats.org/officeDocument/2006/relationships/image" Target="../media/image42.png"/><Relationship Id="rId56" Type="http://schemas.openxmlformats.org/officeDocument/2006/relationships/customXml" Target="../ink/ink8.xml"/><Relationship Id="rId8" Type="http://schemas.openxmlformats.org/officeDocument/2006/relationships/image" Target="../media/image6.png"/><Relationship Id="rId51" Type="http://schemas.openxmlformats.org/officeDocument/2006/relationships/image" Target="../media/image45.png"/><Relationship Id="rId3" Type="http://schemas.openxmlformats.org/officeDocument/2006/relationships/image" Target="../media/image2.tiff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1.png"/><Relationship Id="rId33" Type="http://schemas.openxmlformats.org/officeDocument/2006/relationships/image" Target="../media/image27.jpg"/><Relationship Id="rId38" Type="http://schemas.openxmlformats.org/officeDocument/2006/relationships/image" Target="../media/image32.png"/><Relationship Id="rId46" Type="http://schemas.openxmlformats.org/officeDocument/2006/relationships/image" Target="../media/image40.png"/><Relationship Id="rId59" Type="http://schemas.openxmlformats.org/officeDocument/2006/relationships/customXml" Target="../ink/ink11.xml"/><Relationship Id="rId20" Type="http://schemas.openxmlformats.org/officeDocument/2006/relationships/image" Target="../media/image18.jpeg"/><Relationship Id="rId41" Type="http://schemas.openxmlformats.org/officeDocument/2006/relationships/image" Target="../media/image35.png"/><Relationship Id="rId54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5" Type="http://schemas.openxmlformats.org/officeDocument/2006/relationships/image" Target="../media/image13.png"/><Relationship Id="rId23" Type="http://schemas.openxmlformats.org/officeDocument/2006/relationships/customXml" Target="../ink/ink2.xml"/><Relationship Id="rId28" Type="http://schemas.openxmlformats.org/officeDocument/2006/relationships/image" Target="../media/image23.png"/><Relationship Id="rId36" Type="http://schemas.openxmlformats.org/officeDocument/2006/relationships/image" Target="../media/image30.png"/><Relationship Id="rId49" Type="http://schemas.openxmlformats.org/officeDocument/2006/relationships/image" Target="../media/image43.png"/><Relationship Id="rId57" Type="http://schemas.openxmlformats.org/officeDocument/2006/relationships/customXml" Target="../ink/ink9.xml"/><Relationship Id="rId10" Type="http://schemas.openxmlformats.org/officeDocument/2006/relationships/image" Target="../media/image8.png"/><Relationship Id="rId31" Type="http://schemas.openxmlformats.org/officeDocument/2006/relationships/image" Target="../media/image25.png"/><Relationship Id="rId44" Type="http://schemas.openxmlformats.org/officeDocument/2006/relationships/image" Target="../media/image38.jpg"/><Relationship Id="rId52" Type="http://schemas.openxmlformats.org/officeDocument/2006/relationships/image" Target="../media/image46.png"/><Relationship Id="rId60" Type="http://schemas.openxmlformats.org/officeDocument/2006/relationships/customXml" Target="../ink/ink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67F56FDC-D1C8-6E47-9480-BEDA132CB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87361" y="11499683"/>
            <a:ext cx="1917699" cy="1917699"/>
          </a:xfrm>
          <a:prstGeom prst="rect">
            <a:avLst/>
          </a:prstGeom>
        </p:spPr>
      </p:pic>
      <p:pic>
        <p:nvPicPr>
          <p:cNvPr id="1053" name="Picture 3">
            <a:extLst>
              <a:ext uri="{FF2B5EF4-FFF2-40B4-BE49-F238E27FC236}">
                <a16:creationId xmlns:a16="http://schemas.microsoft.com/office/drawing/2014/main" id="{6726EFE8-0F82-EE4B-8CEE-18DEBEC683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4883" y="6496821"/>
            <a:ext cx="1945432" cy="194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66149D-7DBA-8140-BC8E-33DC1544FB53}"/>
              </a:ext>
            </a:extLst>
          </p:cNvPr>
          <p:cNvSpPr txBox="1"/>
          <p:nvPr/>
        </p:nvSpPr>
        <p:spPr>
          <a:xfrm>
            <a:off x="712140" y="1535300"/>
            <a:ext cx="240281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/>
              <a:t>Optimization</a:t>
            </a:r>
            <a:r>
              <a:rPr lang="pl-PL" sz="6000" b="1" dirty="0"/>
              <a:t> and Enhancement of CNR in MRI </a:t>
            </a:r>
            <a:r>
              <a:rPr lang="en-US" sz="6000" b="1" dirty="0"/>
              <a:t>using</a:t>
            </a:r>
            <a:r>
              <a:rPr lang="pl-PL" sz="6000" b="1" dirty="0"/>
              <a:t> Core/Shell Contrast Agents</a:t>
            </a:r>
            <a:endParaRPr lang="en-NO" sz="6000" b="1" dirty="0"/>
          </a:p>
          <a:p>
            <a:pPr algn="ctr"/>
            <a:endParaRPr lang="en-NO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FBFF950-3A15-E449-BB02-002172294C90}"/>
              </a:ext>
            </a:extLst>
          </p:cNvPr>
          <p:cNvSpPr txBox="1"/>
          <p:nvPr/>
        </p:nvSpPr>
        <p:spPr>
          <a:xfrm>
            <a:off x="5500476" y="3336503"/>
            <a:ext cx="13681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4400" b="1" dirty="0"/>
              <a:t>D. MacDonald [1], B. Blasiak [1] [2], B. Tomanek [1] [2] [3]</a:t>
            </a:r>
            <a:endParaRPr lang="en-NO" sz="4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23E271-6D8A-8C4E-8C4B-4AF78DB3DEC5}"/>
              </a:ext>
            </a:extLst>
          </p:cNvPr>
          <p:cNvSpPr txBox="1"/>
          <p:nvPr/>
        </p:nvSpPr>
        <p:spPr>
          <a:xfrm>
            <a:off x="17345741" y="32847629"/>
            <a:ext cx="779960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600" b="1" u="sng" dirty="0"/>
              <a:t>References:</a:t>
            </a:r>
            <a:endParaRPr lang="en-US" sz="2400" u="sng" dirty="0"/>
          </a:p>
          <a:p>
            <a:r>
              <a:rPr lang="en-NO" sz="2000" dirty="0"/>
              <a:t>[1]</a:t>
            </a:r>
            <a:r>
              <a:rPr lang="en-GB" sz="2000" dirty="0"/>
              <a:t> J. P. Hornak, “The basics of MRI,” </a:t>
            </a:r>
            <a:r>
              <a:rPr lang="en-GB" sz="2000" i="1" dirty="0"/>
              <a:t>CHAPTER-10</a:t>
            </a:r>
            <a:r>
              <a:rPr lang="en-GB" sz="2000" dirty="0"/>
              <a:t>. [Online]. Available: https://www.cis.rit.edu/htbooks/mri/chap-10/chap-10.htm. [Accessed: 08-Oct-2021]. </a:t>
            </a:r>
          </a:p>
          <a:p>
            <a:r>
              <a:rPr lang="en-NO" sz="2000" dirty="0"/>
              <a:t>[2]</a:t>
            </a:r>
            <a:r>
              <a:rPr lang="en-CA" sz="2000" dirty="0">
                <a:hlinkClick r:id="rId4"/>
              </a:rPr>
              <a:t> </a:t>
            </a:r>
            <a:r>
              <a:rPr lang="en-GB" sz="2000" dirty="0"/>
              <a:t>Huang, T., Huang, I., Chen, C., Scheffler, K., Chung, H. and Cheng, H., 2002. [online] Mriquestions.com. Available at: &lt;http://mriquestions.com/uploads/3/4/5/7/34572113/are_truefisp_images_t2t1-weighted.pdf&gt; [Accessed 8 October 2021].</a:t>
            </a:r>
            <a:endParaRPr lang="en-NO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3819B8-8B00-F04C-945D-8381385957AE}"/>
                  </a:ext>
                </a:extLst>
              </p:cNvPr>
              <p:cNvSpPr txBox="1"/>
              <p:nvPr/>
            </p:nvSpPr>
            <p:spPr>
              <a:xfrm>
                <a:off x="356749" y="5495872"/>
                <a:ext cx="7799623" cy="80329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O" sz="4000" b="1" u="sng" dirty="0"/>
                  <a:t>Introduction:</a:t>
                </a:r>
                <a:endParaRPr lang="en-US" sz="4000" u="sng" dirty="0"/>
              </a:p>
              <a:p>
                <a:r>
                  <a:rPr lang="en-US" sz="2400" dirty="0"/>
                  <a:t>Magnetic resonance imaging (MRI) provides the best soft contrast tissue among diagnostic imaging modalities such as CT, PET or X-ray. </a:t>
                </a:r>
                <a:r>
                  <a:rPr lang="en-CA" sz="2400" dirty="0"/>
                  <a:t>The</a:t>
                </a:r>
                <a:r>
                  <a:rPr lang="en-US" sz="2400" dirty="0"/>
                  <a:t> contrast provided by MRI is based on the proton density and on interactions of protons with the surrounding molecules of tissues causing so called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relaxations. MRI techniques utilize these processes for contrast manipulation by producing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 weighted MR images. While MRI contrast may be provided solely by tissues themselves due to differences in their relaxation times, contrast agents shortening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further improve detection of small pathologies such as early stages breast or brain cancers. Recently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core shell contrast agents have been developed with an expectation that the contrast to noise ratio (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) would be greater than when compared to no contrast agent,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contrast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agent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to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 contrast agent.  </a:t>
                </a:r>
                <a:r>
                  <a:rPr lang="en-CA" sz="2400" dirty="0"/>
                  <a:t>The advantages of some of these core shell contrast agents over core-only contrast agents include lower toxicity, greater dispersibility, greater biocompatibility, easier conjugation with other bioactive molecules, and increased thermal and chemical stability</a:t>
                </a:r>
                <a:r>
                  <a:rPr lang="en-NO" sz="2400" dirty="0"/>
                  <a:t>.</a:t>
                </a:r>
                <a:endParaRPr lang="en-US" sz="2400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3819B8-8B00-F04C-945D-8381385957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9" y="5495872"/>
                <a:ext cx="7799623" cy="8032968"/>
              </a:xfrm>
              <a:prstGeom prst="rect">
                <a:avLst/>
              </a:prstGeom>
              <a:blipFill>
                <a:blip r:embed="rId5"/>
                <a:stretch>
                  <a:fillRect l="-2764" t="-1262" r="-1951" b="-157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7937E8-4810-314F-9BA7-12740E7E4962}"/>
                  </a:ext>
                </a:extLst>
              </p:cNvPr>
              <p:cNvSpPr txBox="1"/>
              <p:nvPr/>
            </p:nvSpPr>
            <p:spPr>
              <a:xfrm>
                <a:off x="403261" y="18662811"/>
                <a:ext cx="7450980" cy="22564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𝑡𝑖</m:t>
                        </m:r>
                      </m:sub>
                    </m:sSub>
                  </m:oMath>
                </a14:m>
                <a:r>
                  <a:rPr lang="en-CA" sz="2400" dirty="0"/>
                  <a:t>=|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(1-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𝑡𝑖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𝑡𝑖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CA" sz="2400" dirty="0"/>
                  <a:t>|	 </a:t>
                </a:r>
                <a:endParaRPr lang="en-NO" sz="2400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𝑡𝑢</m:t>
                        </m:r>
                      </m:sub>
                    </m:sSub>
                  </m:oMath>
                </a14:m>
                <a:r>
                  <a:rPr lang="en-CA" sz="2400" dirty="0"/>
                  <a:t>=|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CA" sz="2400" dirty="0"/>
                  <a:t>(1-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𝑇𝑟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𝑡𝑢</m:t>
                                </m:r>
                              </m:sub>
                            </m:sSub>
                          </m:den>
                        </m:f>
                      </m:sup>
                    </m:sSup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𝑡𝑢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CA" sz="2400" dirty="0"/>
                  <a:t>|	[1]</a:t>
                </a:r>
              </a:p>
              <a:p>
                <a:pPr algn="ctr"/>
                <a:r>
                  <a:rPr lang="en-CA" sz="2400" dirty="0"/>
                  <a:t>Eq 1,2</a:t>
                </a:r>
              </a:p>
              <a:p>
                <a:pPr algn="ctr"/>
                <a:endParaRPr lang="en-NO" sz="2400"/>
              </a:p>
              <a:p>
                <a:pPr algn="ctr"/>
                <a:endParaRPr lang="en-NO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37937E8-4810-314F-9BA7-12740E7E49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261" y="18662811"/>
                <a:ext cx="7450980" cy="22564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A13DA8-B609-BC4E-A040-BFE6A5F32BDF}"/>
                  </a:ext>
                </a:extLst>
              </p:cNvPr>
              <p:cNvSpPr txBox="1"/>
              <p:nvPr/>
            </p:nvSpPr>
            <p:spPr>
              <a:xfrm>
                <a:off x="356748" y="13740498"/>
                <a:ext cx="7527703" cy="5447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O" sz="4000" b="1" u="sng" dirty="0"/>
                  <a:t>Methods:</a:t>
                </a:r>
              </a:p>
              <a:p>
                <a:r>
                  <a:rPr lang="en-NO" sz="4000" b="1" dirty="0"/>
                  <a:t>Optimization:</a:t>
                </a:r>
                <a:endParaRPr lang="en-CA" sz="4000" dirty="0"/>
              </a:p>
              <a:p>
                <a:r>
                  <a:rPr lang="en-CA" sz="2400" dirty="0"/>
                  <a:t>Assuming a known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relaxation for tumor and normal tissue, we calculated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:r>
                  <a:rPr lang="en-US" sz="2400" dirty="0"/>
                  <a:t>(echo time) </a:t>
                </a:r>
                <a:r>
                  <a:rPr lang="en-CA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:r>
                  <a:rPr lang="en-US" sz="2400" dirty="0"/>
                  <a:t>(repetition time) </a:t>
                </a:r>
                <a:r>
                  <a:rPr lang="en-CA" sz="2400" dirty="0"/>
                  <a:t>for SE and IR TrueFISP to obtain the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CA" sz="2400" dirty="0"/>
                  <a:t>.</a:t>
                </a:r>
              </a:p>
              <a:p>
                <a:endParaRPr lang="en-CA" dirty="0"/>
              </a:p>
              <a:p>
                <a:r>
                  <a:rPr lang="en-CA" sz="4000" b="1" dirty="0"/>
                  <a:t>Spin Echo (SE):</a:t>
                </a:r>
                <a:endParaRPr lang="en-CA" sz="4000" dirty="0"/>
              </a:p>
              <a:p>
                <a:r>
                  <a:rPr lang="en-CA" sz="2400" dirty="0"/>
                  <a:t>The optimization was obtained by allowing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20−100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100−5100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CA" sz="2400" dirty="0"/>
                  <a:t> to find the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CA" sz="2400" dirty="0"/>
                  <a:t>. The signal from the tissues and tumors were calculated as follows for SE:</a:t>
                </a:r>
                <a:endParaRPr lang="en-NO" sz="2400" dirty="0"/>
              </a:p>
              <a:p>
                <a:endParaRPr lang="en-NO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BA13DA8-B609-BC4E-A040-BFE6A5F32B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48" y="13740498"/>
                <a:ext cx="7527703" cy="5447645"/>
              </a:xfrm>
              <a:prstGeom prst="rect">
                <a:avLst/>
              </a:prstGeom>
              <a:blipFill>
                <a:blip r:embed="rId7"/>
                <a:stretch>
                  <a:fillRect l="-2867" t="-185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50192C-DE5C-FF41-933D-D71647512F03}"/>
                  </a:ext>
                </a:extLst>
              </p:cNvPr>
              <p:cNvSpPr txBox="1"/>
              <p:nvPr/>
            </p:nvSpPr>
            <p:spPr>
              <a:xfrm>
                <a:off x="439502" y="24342689"/>
                <a:ext cx="7450377" cy="2373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𝑡𝑖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𝑡𝑢</m:t>
                        </m:r>
                      </m:sub>
                    </m:sSub>
                  </m:oMath>
                </a14:m>
                <a:r>
                  <a:rPr lang="en-CA" sz="2400" dirty="0"/>
                  <a:t>=|(1-2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𝑇𝐼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𝑡𝑖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𝑡𝑢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CA" sz="2400" dirty="0"/>
                  <a:t>+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</m:func>
                      </m:num>
                      <m:den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1−</m:t>
                        </m:r>
                        <m:d>
                          <m:d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func>
                          <m:func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CA" sz="240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func>
                      </m:den>
                    </m:f>
                    <m:r>
                      <a:rPr lang="en-CA" sz="2400" i="1">
                        <a:latin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𝑇𝐸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NO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b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𝑡𝑖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CA" sz="2400" i="1">
                                    <a:latin typeface="Cambria Math" panose="02040503050406030204" pitchFamily="18" charset="0"/>
                                  </a:rPr>
                                  <m:t>𝑡𝑢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CA" sz="2400" dirty="0"/>
                  <a:t>|</a:t>
                </a:r>
                <a:endParaRPr lang="en-NO" sz="2400"/>
              </a:p>
              <a:p>
                <a:pPr algn="ctr"/>
                <a:endParaRPr lang="en-NO"/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𝑇𝑅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sub>
                            </m:sSub>
                          </m:den>
                        </m:f>
                      </m:sup>
                    </m:sSup>
                  </m:oMath>
                </a14:m>
                <a:r>
                  <a:rPr lang="en-NO" sz="2400"/>
                  <a:t>	[2]</a:t>
                </a:r>
              </a:p>
              <a:p>
                <a:pPr algn="ctr"/>
                <a:r>
                  <a:rPr lang="en-GB" sz="2400" dirty="0"/>
                  <a:t>E</a:t>
                </a:r>
                <a:r>
                  <a:rPr lang="en-NO" sz="2400"/>
                  <a:t>q 3,4</a:t>
                </a:r>
              </a:p>
              <a:p>
                <a:pPr algn="ctr"/>
                <a:endParaRPr lang="en-NO"/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550192C-DE5C-FF41-933D-D71647512F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502" y="24342689"/>
                <a:ext cx="7450377" cy="23739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3853AD-7266-3144-A9B0-9704C4589CD0}"/>
                  </a:ext>
                </a:extLst>
              </p:cNvPr>
              <p:cNvSpPr txBox="1"/>
              <p:nvPr/>
            </p:nvSpPr>
            <p:spPr>
              <a:xfrm>
                <a:off x="478958" y="21870988"/>
                <a:ext cx="7430470" cy="2492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3600" b="1" dirty="0"/>
                  <a:t>IR TrueFISP:</a:t>
                </a:r>
                <a:endParaRPr lang="en-CA" sz="3600" dirty="0"/>
              </a:p>
              <a:p>
                <a:r>
                  <a:rPr lang="en-CA" sz="2400" dirty="0"/>
                  <a:t>Optimization for IR TrueFISP pulse sequence was done by ranging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20−100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100−5000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CA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100−10000</m:t>
                        </m:r>
                      </m:e>
                    </m:d>
                    <m:r>
                      <a:rPr lang="en-CA" sz="2400" i="1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CA" sz="2400" dirty="0"/>
                  <a:t>.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</m:oMath>
                </a14:m>
                <a:r>
                  <a:rPr lang="en-CA" sz="2400" dirty="0"/>
                  <a:t> is the inversion time. </a:t>
                </a:r>
                <a:r>
                  <a:rPr lang="en-US" sz="2400" dirty="0"/>
                  <a:t>The </a:t>
                </a:r>
                <a:r>
                  <a:rPr lang="en-CA" sz="2400" dirty="0"/>
                  <a:t>Signal in completely balanced IR TrueFISP sequence can be seen below</a:t>
                </a:r>
                <a:endParaRPr lang="en-NO" sz="2400" dirty="0"/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E83853AD-7266-3144-A9B0-9704C4589C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8" y="21870988"/>
                <a:ext cx="7430470" cy="2492990"/>
              </a:xfrm>
              <a:prstGeom prst="rect">
                <a:avLst/>
              </a:prstGeom>
              <a:blipFill>
                <a:blip r:embed="rId9"/>
                <a:stretch>
                  <a:fillRect l="-2389" t="-4061" b="-456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A25F48-44E5-CF44-A759-8B7FD4C5FB7D}"/>
                  </a:ext>
                </a:extLst>
              </p:cNvPr>
              <p:cNvSpPr txBox="1"/>
              <p:nvPr/>
            </p:nvSpPr>
            <p:spPr>
              <a:xfrm>
                <a:off x="363107" y="20429406"/>
                <a:ext cx="7521762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dirty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CA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 is the longitudinal relaxation for both the tumor and the tissue,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is the transverse relaxation for both the tumor and the tissue. </a:t>
                </a:r>
                <a:endParaRPr lang="en-NO" sz="2400" dirty="0"/>
              </a:p>
              <a:p>
                <a:endParaRPr lang="en-NO" dirty="0"/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0FA25F48-44E5-CF44-A759-8B7FD4C5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107" y="20429406"/>
                <a:ext cx="7521762" cy="1477328"/>
              </a:xfrm>
              <a:prstGeom prst="rect">
                <a:avLst/>
              </a:prstGeom>
              <a:blipFill>
                <a:blip r:embed="rId10"/>
                <a:stretch>
                  <a:fillRect l="-1180" t="-2542" r="-185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8F78AE7-E119-3A4A-9124-9CFECF4F35A7}"/>
                  </a:ext>
                </a:extLst>
              </p:cNvPr>
              <p:cNvSpPr/>
              <p:nvPr/>
            </p:nvSpPr>
            <p:spPr>
              <a:xfrm>
                <a:off x="478958" y="26604846"/>
                <a:ext cx="5599697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CA" sz="24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</m:t>
                    </m:r>
                  </m:oMath>
                </a14:m>
                <a:r>
                  <a:rPr lang="en-CA" sz="2400" dirty="0">
                    <a:ea typeface="Times New Roman" panose="02020603050405020304" pitchFamily="18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en-NO" sz="2400">
                    <a:effectLst/>
                  </a:rPr>
                  <a:t>  is the flip angle.</a:t>
                </a:r>
                <a:endParaRPr lang="en-NO" sz="2400"/>
              </a:p>
            </p:txBody>
          </p:sp>
        </mc:Choice>
        <mc:Fallback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E8F78AE7-E119-3A4A-9124-9CFECF4F3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58" y="26604846"/>
                <a:ext cx="5599697" cy="461665"/>
              </a:xfrm>
              <a:prstGeom prst="rect">
                <a:avLst/>
              </a:prstGeom>
              <a:blipFill>
                <a:blip r:embed="rId11"/>
                <a:stretch>
                  <a:fillRect l="-1584" t="-7895" b="-28947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00E5BF-BEEF-FE45-88C7-A715905F8854}"/>
                  </a:ext>
                </a:extLst>
              </p:cNvPr>
              <p:cNvSpPr txBox="1"/>
              <p:nvPr/>
            </p:nvSpPr>
            <p:spPr>
              <a:xfrm>
                <a:off x="17268776" y="26251389"/>
                <a:ext cx="7854391" cy="68326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u="sng" dirty="0"/>
                  <a:t>Conclusions:</a:t>
                </a:r>
              </a:p>
              <a:p>
                <a:r>
                  <a:rPr lang="en-US" sz="2400" dirty="0"/>
                  <a:t>The results show that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of a tumor for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sz="2400" dirty="0"/>
                  <a:t>  </a:t>
                </a:r>
                <a:r>
                  <a:rPr lang="en-US" sz="2400" dirty="0"/>
                  <a:t>core shell contrast agent is greater than that of no contrast agent,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contrast agent and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contrast agent for both the Spin Echo and IR TrueFISP pulse sequences. </a:t>
                </a:r>
                <a:r>
                  <a:rPr lang="en-CA" sz="2400" dirty="0"/>
                  <a:t>To demonstrate the potential of our core/shell contrast agent in vivo MRI we imaged mice with breast tumors before and after intravenous injection of 0.25 mL of non-targeted core shell contrast agent </a:t>
                </a:r>
                <a:r>
                  <a:rPr lang="en-US" sz="2400" dirty="0"/>
                  <a:t>NaDyF4 (20 nm)/NaGdF4 (~ 0.5 nm). Then </a:t>
                </a:r>
                <a:r>
                  <a:rPr lang="en-CA" sz="2400" dirty="0"/>
                  <a:t>to further increase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CA" sz="2400" dirty="0"/>
                  <a:t>,</a:t>
                </a:r>
                <a:r>
                  <a:rPr lang="en-US" sz="2400" dirty="0"/>
                  <a:t> we subtracted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 weighted image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 weighted image</a:t>
                </a:r>
                <a:r>
                  <a:rPr lang="en-CA" sz="2400" dirty="0"/>
                  <a:t>. Pre injection results show that the best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CA" sz="2400" dirty="0"/>
                  <a:t> is from the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sz="2400" dirty="0"/>
                  <a:t>weighted image, then the next best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CA" sz="2400" dirty="0"/>
                  <a:t> is from the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w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w</m:t>
                    </m:r>
                  </m:oMath>
                </a14:m>
                <a:r>
                  <a:rPr lang="en-CA" sz="2400" dirty="0"/>
                  <a:t> image and lastly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w image. </a:t>
                </a:r>
                <a:r>
                  <a:rPr lang="en-US" sz="2400" dirty="0"/>
                  <a:t>Post-injection results show that the best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comes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weighted image subtracted by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NO" sz="2400" dirty="0"/>
                  <a:t> </a:t>
                </a:r>
                <a:r>
                  <a:rPr lang="en-US" sz="2400" dirty="0"/>
                  <a:t> weighted image, and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weighted image is greater than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for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weighted image.</a:t>
                </a:r>
                <a:endParaRPr lang="en-NO" sz="2400" dirty="0"/>
              </a:p>
              <a:p>
                <a:endParaRPr lang="en-NO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800E5BF-BEEF-FE45-88C7-A715905F8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8776" y="26251389"/>
                <a:ext cx="7854391" cy="6832640"/>
              </a:xfrm>
              <a:prstGeom prst="rect">
                <a:avLst/>
              </a:prstGeom>
              <a:blipFill>
                <a:blip r:embed="rId12"/>
                <a:stretch>
                  <a:fillRect l="-2258" t="-1299" r="-112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AEDD95-633E-F745-A804-D196E0FE728E}"/>
                  </a:ext>
                </a:extLst>
              </p:cNvPr>
              <p:cNvSpPr txBox="1"/>
              <p:nvPr/>
            </p:nvSpPr>
            <p:spPr>
              <a:xfrm>
                <a:off x="342316" y="28416548"/>
                <a:ext cx="7541189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2400" i="1">
                          <a:latin typeface="Cambria Math" panose="02040503050406030204" pitchFamily="18" charset="0"/>
                        </a:rPr>
                        <m:t>𝐶𝑁𝑅</m:t>
                      </m:r>
                      <m:r>
                        <a:rPr lang="en-CA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𝑇𝑢</m:t>
                          </m:r>
                        </m:sub>
                      </m:sSub>
                      <m:r>
                        <a:rPr lang="en-CA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N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CA" sz="2400" i="1">
                              <a:latin typeface="Cambria Math" panose="02040503050406030204" pitchFamily="18" charset="0"/>
                            </a:rPr>
                            <m:t>𝑇𝑖</m:t>
                          </m:r>
                        </m:sub>
                      </m:sSub>
                    </m:oMath>
                  </m:oMathPara>
                </a14:m>
                <a:endParaRPr lang="en-NO" sz="2400"/>
              </a:p>
              <a:p>
                <a:pPr algn="ctr"/>
                <a:r>
                  <a:rPr lang="en-GB" sz="2400" dirty="0"/>
                  <a:t>E</a:t>
                </a:r>
                <a:r>
                  <a:rPr lang="en-NO" sz="2400"/>
                  <a:t>q 5</a:t>
                </a:r>
              </a:p>
              <a:p>
                <a:pPr algn="ctr"/>
                <a:endParaRPr lang="en-NO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5FAEDD95-633E-F745-A804-D196E0FE7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316" y="28416548"/>
                <a:ext cx="7541189" cy="110799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6" name="Rectangle 15">
                <a:extLst>
                  <a:ext uri="{FF2B5EF4-FFF2-40B4-BE49-F238E27FC236}">
                    <a16:creationId xmlns:a16="http://schemas.microsoft.com/office/drawing/2014/main" id="{9BF857C6-3098-6F43-9F8C-5D9B6E697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02" y="33120360"/>
                <a:ext cx="7674316" cy="26160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7617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NO" sz="3600" b="1" u="sng"/>
                  <a:t>Results:</a:t>
                </a:r>
              </a:p>
              <a:p>
                <a:r>
                  <a:rPr lang="en-NO" sz="3600" b="1"/>
                  <a:t>SE Optimization:</a:t>
                </a:r>
                <a:endParaRPr kumimoji="0" lang="en-CA" altLang="en-NO" sz="2400" b="0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Table 1 and the graphs below show the </a:t>
                </a:r>
                <a:r>
                  <a:rPr lang="en-CA" altLang="en-NO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maximum</a:t>
                </a:r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for a spin echo pulse sequence, using the </a:t>
                </a:r>
                <a:r>
                  <a:rPr lang="en-CA" altLang="en-NO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:r>
                  <a:rPr lang="en-CA" altLang="en-NO" sz="2400" dirty="0">
                    <a:solidFill>
                      <a:srgbClr val="00000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. This is based off of equation 1, 2, and 5:</a:t>
                </a:r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CA" altLang="en-NO" sz="18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6" name="Rectangle 15">
                <a:extLst>
                  <a:ext uri="{FF2B5EF4-FFF2-40B4-BE49-F238E27FC236}">
                    <a16:creationId xmlns:a16="http://schemas.microsoft.com/office/drawing/2014/main" id="{9BF857C6-3098-6F43-9F8C-5D9B6E697A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9502" y="33120360"/>
                <a:ext cx="7674316" cy="2616077"/>
              </a:xfrm>
              <a:prstGeom prst="rect">
                <a:avLst/>
              </a:prstGeom>
              <a:blipFill>
                <a:blip r:embed="rId14"/>
                <a:stretch>
                  <a:fillRect l="-2314" t="-2899" r="-148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EC956C1-5EE7-FF44-B6F7-207F28EBB56E}"/>
                  </a:ext>
                </a:extLst>
              </p:cNvPr>
              <p:cNvSpPr txBox="1"/>
              <p:nvPr/>
            </p:nvSpPr>
            <p:spPr>
              <a:xfrm>
                <a:off x="8659466" y="14545900"/>
                <a:ext cx="8367979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Table 1, Figure 1</a:t>
                </a:r>
                <a:r>
                  <a:rPr lang="en-GB" sz="2400" dirty="0"/>
                  <a:t>: Calculated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GB" sz="2400" dirty="0"/>
                  <a:t> of a SE pulse sequence before injection of contrast and after injection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:r>
                  <a:rPr lang="en-GB" sz="2400" dirty="0"/>
                  <a:t>contrast agent based on our data.</a:t>
                </a:r>
                <a:endParaRPr lang="en-NO" sz="2400" dirty="0"/>
              </a:p>
            </p:txBody>
          </p:sp>
        </mc:Choice>
        <mc:Fallback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BEC956C1-5EE7-FF44-B6F7-207F28EBB5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466" y="14545900"/>
                <a:ext cx="8367979" cy="1200329"/>
              </a:xfrm>
              <a:prstGeom prst="rect">
                <a:avLst/>
              </a:prstGeom>
              <a:blipFill>
                <a:blip r:embed="rId15"/>
                <a:stretch>
                  <a:fillRect l="-1214" t="-3158" b="-10526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Rectangle 16">
                <a:extLst>
                  <a:ext uri="{FF2B5EF4-FFF2-40B4-BE49-F238E27FC236}">
                    <a16:creationId xmlns:a16="http://schemas.microsoft.com/office/drawing/2014/main" id="{5E892130-305F-294D-8F3F-E1043C858E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3661" y="17735585"/>
                <a:ext cx="8214157" cy="1785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76176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NO" sz="36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IR TrueFISP Optimization: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The table and the graphs below the optimal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</m:sSub>
                  </m:oMath>
                </a14:m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to generate the highest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for a FISP pulse sequence, and is based off of equation 3, 4, and 5:</a:t>
                </a:r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</a:rPr>
                  <a:t> </a:t>
                </a:r>
              </a:p>
            </p:txBody>
          </p:sp>
        </mc:Choice>
        <mc:Fallback>
          <p:sp>
            <p:nvSpPr>
              <p:cNvPr id="69" name="Rectangle 16">
                <a:extLst>
                  <a:ext uri="{FF2B5EF4-FFF2-40B4-BE49-F238E27FC236}">
                    <a16:creationId xmlns:a16="http://schemas.microsoft.com/office/drawing/2014/main" id="{5E892130-305F-294D-8F3F-E1043C858E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83661" y="17735585"/>
                <a:ext cx="8214157" cy="1785080"/>
              </a:xfrm>
              <a:prstGeom prst="rect">
                <a:avLst/>
              </a:prstGeom>
              <a:blipFill>
                <a:blip r:embed="rId16"/>
                <a:stretch>
                  <a:fillRect l="-2160" t="-4965" b="-56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4FE56ED-01CA-CF48-A7AD-EF71F58B3DC7}"/>
                  </a:ext>
                </a:extLst>
              </p:cNvPr>
              <p:cNvSpPr txBox="1"/>
              <p:nvPr/>
            </p:nvSpPr>
            <p:spPr>
              <a:xfrm>
                <a:off x="8553402" y="28585865"/>
                <a:ext cx="8390081" cy="1603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b="1" dirty="0"/>
                  <a:t>Table 2, Figure 2</a:t>
                </a:r>
                <a:r>
                  <a:rPr lang="en-GB" sz="2400" dirty="0"/>
                  <a:t>: Calculated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GB" sz="2400" dirty="0"/>
                  <a:t>, for the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:r>
                  <a:rPr lang="en-GB" sz="2400" dirty="0"/>
                  <a:t>values of a IR TrueFISP pulse sequence before injection of contrast and after injection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NO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CA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</a:t>
                </a:r>
                <a:r>
                  <a:rPr lang="en-GB" sz="2400" dirty="0"/>
                  <a:t>contrast agent based on our data, flip angle alpha=0.261rad (15 deg). </a:t>
                </a:r>
                <a:endParaRPr lang="en-NO" sz="2400" dirty="0"/>
              </a:p>
            </p:txBody>
          </p:sp>
        </mc:Choice>
        <mc:Fallback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A4FE56ED-01CA-CF48-A7AD-EF71F58B3D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402" y="28585865"/>
                <a:ext cx="8390081" cy="1603709"/>
              </a:xfrm>
              <a:prstGeom prst="rect">
                <a:avLst/>
              </a:prstGeom>
              <a:blipFill>
                <a:blip r:embed="rId17"/>
                <a:stretch>
                  <a:fillRect l="-1210" t="-2362" r="-454" b="-6299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A027939-27C9-0641-AFD6-11CFD975498A}"/>
                  </a:ext>
                </a:extLst>
              </p:cNvPr>
              <p:cNvSpPr txBox="1"/>
              <p:nvPr/>
            </p:nvSpPr>
            <p:spPr>
              <a:xfrm>
                <a:off x="8420912" y="31956370"/>
                <a:ext cx="8280408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O" sz="3600" b="1" dirty="0"/>
                  <a:t>Invivo Image Subtraction:</a:t>
                </a:r>
              </a:p>
              <a:p>
                <a:r>
                  <a:rPr lang="en-CA" sz="2400" dirty="0"/>
                  <a:t>To demonstrate the potential of our core/shell nanoparticles in in vivo MRI, we did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w and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w image on animals with breast tumors before and after intravenous injection of 0.25 mL of non-targeted core shell contrast agent </a:t>
                </a:r>
                <a:r>
                  <a:rPr lang="en-US" sz="2400" dirty="0"/>
                  <a:t>NaDyF4 (20 nm)/NaGdF4 (~ 0.5 nm). </a:t>
                </a:r>
                <a:r>
                  <a:rPr lang="en-CA" sz="2400" dirty="0"/>
                  <a:t>We then tried to increase the CNR by subtraction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w image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w image. The images can be seen below:</a:t>
                </a:r>
              </a:p>
            </p:txBody>
          </p:sp>
        </mc:Choice>
        <mc:Fallback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2A027939-27C9-0641-AFD6-11CFD9754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0912" y="31956370"/>
                <a:ext cx="8280408" cy="2862322"/>
              </a:xfrm>
              <a:prstGeom prst="rect">
                <a:avLst/>
              </a:prstGeom>
              <a:blipFill>
                <a:blip r:embed="rId18"/>
                <a:stretch>
                  <a:fillRect l="-2141" t="-3540" r="-1682" b="-398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2" name="Picture 29">
            <a:extLst>
              <a:ext uri="{FF2B5EF4-FFF2-40B4-BE49-F238E27FC236}">
                <a16:creationId xmlns:a16="http://schemas.microsoft.com/office/drawing/2014/main" id="{528F5A00-3889-BF4A-B1A2-3AB775B3D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0617" y="6521587"/>
            <a:ext cx="1928167" cy="192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30">
            <a:extLst>
              <a:ext uri="{FF2B5EF4-FFF2-40B4-BE49-F238E27FC236}">
                <a16:creationId xmlns:a16="http://schemas.microsoft.com/office/drawing/2014/main" id="{A35B85CD-3083-6040-8B76-558CDD97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4157" y="6497310"/>
            <a:ext cx="1928166" cy="192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C9EB59C4-3AE6-1E41-8198-02650E9ADB67}"/>
                  </a:ext>
                </a:extLst>
              </p14:cNvPr>
              <p14:cNvContentPartPr/>
              <p14:nvPr/>
            </p14:nvContentPartPr>
            <p14:xfrm>
              <a:off x="22945313" y="7023080"/>
              <a:ext cx="109855" cy="182880"/>
            </p14:xfrm>
          </p:contentPart>
        </mc:Choice>
        <mc:Fallback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C9EB59C4-3AE6-1E41-8198-02650E9ADB6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941019" y="7018760"/>
                <a:ext cx="118443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FCBA75A-FD3F-EF41-9749-BC65ECB488CB}"/>
                  </a:ext>
                </a:extLst>
              </p14:cNvPr>
              <p14:cNvContentPartPr/>
              <p14:nvPr/>
            </p14:nvContentPartPr>
            <p14:xfrm>
              <a:off x="22895697" y="6992248"/>
              <a:ext cx="237490" cy="273050"/>
            </p14:xfrm>
          </p:contentPart>
        </mc:Choice>
        <mc:Fallback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FCBA75A-FD3F-EF41-9749-BC65ECB488C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2891386" y="6987937"/>
                <a:ext cx="246113" cy="28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5" name="Rectangle 26">
                <a:extLst>
                  <a:ext uri="{FF2B5EF4-FFF2-40B4-BE49-F238E27FC236}">
                    <a16:creationId xmlns:a16="http://schemas.microsoft.com/office/drawing/2014/main" id="{E0432723-8264-F341-A02C-70EAF1D82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70409" y="8766099"/>
                <a:ext cx="7811031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CA" altLang="en-NO" sz="2400" b="1" i="0" u="none" strike="noStrike" cap="none" normalizeH="0" baseline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Figur</a:t>
                </a:r>
                <a:r>
                  <a:rPr lang="en-CA" altLang="en-NO" sz="2400" b="1" dirty="0">
                    <a:solidFill>
                      <a:srgbClr val="231F20"/>
                    </a:solidFill>
                    <a:ea typeface="Times New Roman" panose="02020603050405020304" pitchFamily="18" charset="0"/>
                    <a:cs typeface="Arial" panose="020B0604020202020204" pitchFamily="34" charset="0"/>
                  </a:rPr>
                  <a:t>e 3:</a:t>
                </a:r>
                <a:r>
                  <a:rPr kumimoji="0" lang="en-CA" altLang="en-NO" sz="2400" b="1" i="0" u="none" strike="noStrike" cap="none" normalizeH="0" baseline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en-CA" altLang="en-NO" sz="2400" b="0" i="0" u="none" strike="noStrike" cap="none" normalizeH="0" baseline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Breast tumor (TNB),</a:t>
                </a:r>
                <a:r>
                  <a:rPr kumimoji="0" lang="en-US" altLang="en-NO" sz="2400" b="0" i="0" u="none" strike="noStrike" cap="none" normalizeH="0" baseline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from left to right, image A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NO" sz="2400" b="0" i="0" u="none" strike="noStrike" cap="none" normalizeH="0" baseline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w image pre injection, image B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0" lang="en-US" altLang="en-NO" sz="2400" b="0" i="0" u="none" strike="noStrike" cap="none" normalizeH="0" baseline="0" dirty="0">
                    <a:ln>
                      <a:noFill/>
                    </a:ln>
                    <a:solidFill>
                      <a:srgbClr val="231F20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w pre-injection, image C is the subtraction of both images. The red indicates the tumor, blue indicates the tissue. </a:t>
                </a:r>
                <a:endParaRPr kumimoji="0" lang="en-US" altLang="en-NO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</mc:Choice>
        <mc:Fallback>
          <p:sp>
            <p:nvSpPr>
              <p:cNvPr id="85" name="Rectangle 26">
                <a:extLst>
                  <a:ext uri="{FF2B5EF4-FFF2-40B4-BE49-F238E27FC236}">
                    <a16:creationId xmlns:a16="http://schemas.microsoft.com/office/drawing/2014/main" id="{E0432723-8264-F341-A02C-70EAF1D823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270409" y="8766099"/>
                <a:ext cx="7811031" cy="1569660"/>
              </a:xfrm>
              <a:prstGeom prst="rect">
                <a:avLst/>
              </a:prstGeom>
              <a:blipFill>
                <a:blip r:embed="rId25"/>
                <a:stretch>
                  <a:fillRect l="-1136" t="-3226" b="-887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TextBox 85">
            <a:extLst>
              <a:ext uri="{FF2B5EF4-FFF2-40B4-BE49-F238E27FC236}">
                <a16:creationId xmlns:a16="http://schemas.microsoft.com/office/drawing/2014/main" id="{5679C32B-2237-9647-AF61-2B5B817FCFFE}"/>
              </a:ext>
            </a:extLst>
          </p:cNvPr>
          <p:cNvSpPr txBox="1"/>
          <p:nvPr/>
        </p:nvSpPr>
        <p:spPr>
          <a:xfrm>
            <a:off x="19966352" y="7340193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/>
              <a:t>-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E348E64-74B6-744A-B34D-32472442C9A1}"/>
              </a:ext>
            </a:extLst>
          </p:cNvPr>
          <p:cNvSpPr txBox="1"/>
          <p:nvPr/>
        </p:nvSpPr>
        <p:spPr>
          <a:xfrm>
            <a:off x="22293380" y="729378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/>
              <a:t>=</a:t>
            </a:r>
          </a:p>
        </p:txBody>
      </p:sp>
      <p:pic>
        <p:nvPicPr>
          <p:cNvPr id="1052" name="Picture 110">
            <a:extLst>
              <a:ext uri="{FF2B5EF4-FFF2-40B4-BE49-F238E27FC236}">
                <a16:creationId xmlns:a16="http://schemas.microsoft.com/office/drawing/2014/main" id="{D646D91D-D160-D04C-A9C1-1B0B42B37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9977" y="11494945"/>
            <a:ext cx="1917700" cy="191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B11E73D7-EB8B-664E-BC22-6B9857EB937E}"/>
                  </a:ext>
                </a:extLst>
              </p14:cNvPr>
              <p14:cNvContentPartPr/>
              <p14:nvPr/>
            </p14:nvContentPartPr>
            <p14:xfrm>
              <a:off x="23107294" y="12068651"/>
              <a:ext cx="109855" cy="182880"/>
            </p14:xfrm>
          </p:contentPart>
        </mc:Choice>
        <mc:Fallback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B11E73D7-EB8B-664E-BC22-6B9857EB937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3103000" y="12064331"/>
                <a:ext cx="118443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96" name="Ink 95">
                <a:extLst>
                  <a:ext uri="{FF2B5EF4-FFF2-40B4-BE49-F238E27FC236}">
                    <a16:creationId xmlns:a16="http://schemas.microsoft.com/office/drawing/2014/main" id="{7FE8A7F3-3246-E14A-95A2-F476DCCBCF41}"/>
                  </a:ext>
                </a:extLst>
              </p14:cNvPr>
              <p14:cNvContentPartPr/>
              <p14:nvPr/>
            </p14:nvContentPartPr>
            <p14:xfrm>
              <a:off x="23055168" y="12036622"/>
              <a:ext cx="237490" cy="273050"/>
            </p14:xfrm>
          </p:contentPart>
        </mc:Choice>
        <mc:Fallback>
          <p:pic>
            <p:nvPicPr>
              <p:cNvPr id="96" name="Ink 95">
                <a:extLst>
                  <a:ext uri="{FF2B5EF4-FFF2-40B4-BE49-F238E27FC236}">
                    <a16:creationId xmlns:a16="http://schemas.microsoft.com/office/drawing/2014/main" id="{7FE8A7F3-3246-E14A-95A2-F476DCCBCF4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3050882" y="12032333"/>
                <a:ext cx="246061" cy="2816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26D70E1-32DE-2A47-A99F-B688884C4B85}"/>
                  </a:ext>
                </a:extLst>
              </p:cNvPr>
              <p:cNvSpPr txBox="1"/>
              <p:nvPr/>
            </p:nvSpPr>
            <p:spPr>
              <a:xfrm>
                <a:off x="17345722" y="13876715"/>
                <a:ext cx="7499437" cy="332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CA" sz="2400" b="1" dirty="0"/>
                  <a:t>Figure 4: </a:t>
                </a:r>
                <a:r>
                  <a:rPr lang="en-CA" sz="2400" dirty="0"/>
                  <a:t>Breast tumor (TNB),</a:t>
                </a:r>
                <a:r>
                  <a:rPr lang="en-US" sz="2400" dirty="0"/>
                  <a:t> from left to right, image D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 image post injection (</a:t>
                </a:r>
                <a:r>
                  <a:rPr lang="en-CA" sz="2400" dirty="0"/>
                  <a:t>NaDyF4/NaGdF4)</a:t>
                </a:r>
                <a:r>
                  <a:rPr lang="en-US" sz="2400" dirty="0"/>
                  <a:t>, (injection of what), image 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CA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w post injection and image F is the subtraction of both images. The red indicates the tumor, blue indicates the tissue. </a:t>
                </a:r>
              </a:p>
              <a:p>
                <a:r>
                  <a:rPr lang="en-US" dirty="0"/>
                  <a:t> </a:t>
                </a:r>
              </a:p>
              <a:p>
                <a:r>
                  <a:rPr lang="en-US" sz="2400" dirty="0"/>
                  <a:t>Table 3 below shows the signal acquired from both the tumor and the tissue as well as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for figures 3 and 4</a:t>
                </a:r>
                <a:r>
                  <a:rPr lang="en-US" dirty="0"/>
                  <a:t>.</a:t>
                </a:r>
                <a:endParaRPr lang="en-NO" dirty="0"/>
              </a:p>
            </p:txBody>
          </p:sp>
        </mc:Choice>
        <mc:Fallback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E26D70E1-32DE-2A47-A99F-B688884C4B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722" y="13876715"/>
                <a:ext cx="7499437" cy="3323987"/>
              </a:xfrm>
              <a:prstGeom prst="rect">
                <a:avLst/>
              </a:prstGeom>
              <a:blipFill>
                <a:blip r:embed="rId31"/>
                <a:stretch>
                  <a:fillRect l="-1182" t="-1521" r="-2027" b="-3422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66926A0-F993-294B-A2E3-481B65E04E49}"/>
                  </a:ext>
                </a:extLst>
              </p:cNvPr>
              <p:cNvSpPr txBox="1"/>
              <p:nvPr/>
            </p:nvSpPr>
            <p:spPr>
              <a:xfrm>
                <a:off x="17345741" y="19929255"/>
                <a:ext cx="7827996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/>
                  <a:t>Table 3. </a:t>
                </a:r>
                <a:r>
                  <a:rPr lang="en-GB" sz="2400" dirty="0"/>
                  <a:t>Calculated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GB" sz="2400" dirty="0"/>
                  <a:t> for the particular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/>
                        </m:ctrlPr>
                      </m:sSubPr>
                      <m:e>
                        <m:r>
                          <a:rPr lang="en-CA" sz="2400" i="1"/>
                          <m:t>𝑇</m:t>
                        </m:r>
                      </m:e>
                      <m:sub>
                        <m:r>
                          <a:rPr lang="en-US" sz="2400" b="0" i="1" smtClean="0"/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weighted,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/>
                        </m:ctrlPr>
                      </m:sSubPr>
                      <m:e>
                        <m:r>
                          <a:rPr lang="en-CA" sz="2400" i="1"/>
                          <m:t>𝑇</m:t>
                        </m:r>
                      </m:e>
                      <m:sub>
                        <m:r>
                          <a:rPr lang="en-CA" sz="2400" i="1"/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weighted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/>
                        </m:ctrlPr>
                      </m:sSubPr>
                      <m:e>
                        <m:r>
                          <a:rPr lang="en-CA" sz="2400" i="1"/>
                          <m:t>𝑇</m:t>
                        </m:r>
                      </m:e>
                      <m:sub>
                        <m:r>
                          <a:rPr lang="en-US" sz="2400" b="0" i="1" smtClean="0"/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weighted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/>
                        </m:ctrlPr>
                      </m:sSubPr>
                      <m:e>
                        <m:r>
                          <a:rPr lang="en-CA" sz="2400" i="1"/>
                          <m:t>𝑇</m:t>
                        </m:r>
                      </m:e>
                      <m:sub>
                        <m:r>
                          <a:rPr lang="en-CA" sz="2400" i="1"/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weighted images, for both pre-injection and post-injection </a:t>
                </a:r>
                <a:r>
                  <a:rPr lang="en-CA" sz="2400" dirty="0"/>
                  <a:t>of </a:t>
                </a:r>
                <a:r>
                  <a:rPr lang="en-US" sz="2400" dirty="0"/>
                  <a:t>a </a:t>
                </a:r>
                <a:r>
                  <a:rPr lang="en-CA" sz="2400" dirty="0"/>
                  <a:t>0.25 mL non targeted contrast agent, from figures 1 and 2. </a:t>
                </a:r>
                <a:endParaRPr lang="en-NO" sz="2400" dirty="0"/>
              </a:p>
            </p:txBody>
          </p:sp>
        </mc:Choice>
        <mc:Fallback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866926A0-F993-294B-A2E3-481B65E04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741" y="19929255"/>
                <a:ext cx="7827996" cy="1569660"/>
              </a:xfrm>
              <a:prstGeom prst="rect">
                <a:avLst/>
              </a:prstGeom>
              <a:blipFill>
                <a:blip r:embed="rId32"/>
                <a:stretch>
                  <a:fillRect l="-1133" t="-2419" r="-971" b="-8065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4" name="Picture 103">
            <a:extLst>
              <a:ext uri="{FF2B5EF4-FFF2-40B4-BE49-F238E27FC236}">
                <a16:creationId xmlns:a16="http://schemas.microsoft.com/office/drawing/2014/main" id="{83DDF3EE-4973-584D-920E-C1CA0FA1C59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0" y="-29889"/>
            <a:ext cx="5599697" cy="1681887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42EE2C00-0EDF-FF4B-BC54-D54ECD6BD4E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3426467" y="-14273"/>
            <a:ext cx="2037365" cy="153728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BA9D8988-8508-1248-A1C0-A49ADC25FAB7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9688644" y="-13165"/>
            <a:ext cx="3737823" cy="1537283"/>
          </a:xfrm>
          <a:prstGeom prst="rect">
            <a:avLst/>
          </a:prstGeom>
        </p:spPr>
      </p:pic>
      <p:sp>
        <p:nvSpPr>
          <p:cNvPr id="99" name="TextBox 98">
            <a:extLst>
              <a:ext uri="{FF2B5EF4-FFF2-40B4-BE49-F238E27FC236}">
                <a16:creationId xmlns:a16="http://schemas.microsoft.com/office/drawing/2014/main" id="{E2C6FB45-B948-8D48-8B52-65E456D3B180}"/>
              </a:ext>
            </a:extLst>
          </p:cNvPr>
          <p:cNvSpPr txBox="1"/>
          <p:nvPr/>
        </p:nvSpPr>
        <p:spPr>
          <a:xfrm>
            <a:off x="361358" y="27176258"/>
            <a:ext cx="74901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600" b="1"/>
              <a:t>CNR:</a:t>
            </a:r>
            <a:endParaRPr lang="en-NO" sz="3600"/>
          </a:p>
          <a:p>
            <a:r>
              <a:rPr lang="en-NO" sz="2400"/>
              <a:t>The CNR was cal</a:t>
            </a:r>
            <a:r>
              <a:rPr lang="en-GB" sz="2400" dirty="0"/>
              <a:t>c</a:t>
            </a:r>
            <a:r>
              <a:rPr lang="en-NO" sz="2400"/>
              <a:t>ulated in the following way: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DD6AB608-706B-9C4E-BF69-CBC43690590C}"/>
              </a:ext>
            </a:extLst>
          </p:cNvPr>
          <p:cNvSpPr txBox="1"/>
          <p:nvPr/>
        </p:nvSpPr>
        <p:spPr>
          <a:xfrm>
            <a:off x="20085508" y="12212127"/>
            <a:ext cx="2792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/>
              <a:t>-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A3F30A4-9EDB-B744-9415-DA95D2C84954}"/>
              </a:ext>
            </a:extLst>
          </p:cNvPr>
          <p:cNvSpPr txBox="1"/>
          <p:nvPr/>
        </p:nvSpPr>
        <p:spPr>
          <a:xfrm>
            <a:off x="22367677" y="12251531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 sz="2400"/>
              <a:t>=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6C5B2736-E7C8-E743-A090-61B566E5878E}"/>
              </a:ext>
            </a:extLst>
          </p:cNvPr>
          <p:cNvSpPr txBox="1"/>
          <p:nvPr/>
        </p:nvSpPr>
        <p:spPr>
          <a:xfrm>
            <a:off x="17270410" y="10320803"/>
            <a:ext cx="7662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600" b="1"/>
              <a:t>Images after Injection T1/T2 Contrast Agent: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8675BE4D-E4B5-E445-A517-05F52CFF09DE}"/>
              </a:ext>
            </a:extLst>
          </p:cNvPr>
          <p:cNvSpPr txBox="1"/>
          <p:nvPr/>
        </p:nvSpPr>
        <p:spPr>
          <a:xfrm>
            <a:off x="18732138" y="8528056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A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2322447D-2D91-8A4A-98F2-8450CE34C69E}"/>
              </a:ext>
            </a:extLst>
          </p:cNvPr>
          <p:cNvSpPr txBox="1"/>
          <p:nvPr/>
        </p:nvSpPr>
        <p:spPr>
          <a:xfrm>
            <a:off x="21099127" y="856613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B</a:t>
            </a:r>
          </a:p>
        </p:txBody>
      </p:sp>
      <p:sp>
        <p:nvSpPr>
          <p:cNvPr id="1024" name="TextBox 1023">
            <a:extLst>
              <a:ext uri="{FF2B5EF4-FFF2-40B4-BE49-F238E27FC236}">
                <a16:creationId xmlns:a16="http://schemas.microsoft.com/office/drawing/2014/main" id="{D21276B8-BAEB-E642-B164-C561C447937D}"/>
              </a:ext>
            </a:extLst>
          </p:cNvPr>
          <p:cNvSpPr txBox="1"/>
          <p:nvPr/>
        </p:nvSpPr>
        <p:spPr>
          <a:xfrm>
            <a:off x="23322136" y="856449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C</a:t>
            </a:r>
          </a:p>
        </p:txBody>
      </p:sp>
      <p:sp>
        <p:nvSpPr>
          <p:cNvPr id="1025" name="TextBox 1024">
            <a:extLst>
              <a:ext uri="{FF2B5EF4-FFF2-40B4-BE49-F238E27FC236}">
                <a16:creationId xmlns:a16="http://schemas.microsoft.com/office/drawing/2014/main" id="{800722DB-2422-5740-930B-A1AE04B29354}"/>
              </a:ext>
            </a:extLst>
          </p:cNvPr>
          <p:cNvSpPr txBox="1"/>
          <p:nvPr/>
        </p:nvSpPr>
        <p:spPr>
          <a:xfrm>
            <a:off x="18602884" y="13502665"/>
            <a:ext cx="32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D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89E7CDA0-8B52-2E4C-9110-51419C22897B}"/>
              </a:ext>
            </a:extLst>
          </p:cNvPr>
          <p:cNvSpPr txBox="1"/>
          <p:nvPr/>
        </p:nvSpPr>
        <p:spPr>
          <a:xfrm>
            <a:off x="21154519" y="13540197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E</a:t>
            </a:r>
          </a:p>
        </p:txBody>
      </p:sp>
      <p:sp>
        <p:nvSpPr>
          <p:cNvPr id="1027" name="TextBox 1026">
            <a:extLst>
              <a:ext uri="{FF2B5EF4-FFF2-40B4-BE49-F238E27FC236}">
                <a16:creationId xmlns:a16="http://schemas.microsoft.com/office/drawing/2014/main" id="{AF2AECAA-062E-0B49-A58F-F48AA6E0A557}"/>
              </a:ext>
            </a:extLst>
          </p:cNvPr>
          <p:cNvSpPr txBox="1"/>
          <p:nvPr/>
        </p:nvSpPr>
        <p:spPr>
          <a:xfrm>
            <a:off x="23385232" y="13540197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O"/>
              <a:t>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50" name="TextBox 1049">
                <a:extLst>
                  <a:ext uri="{FF2B5EF4-FFF2-40B4-BE49-F238E27FC236}">
                    <a16:creationId xmlns:a16="http://schemas.microsoft.com/office/drawing/2014/main" id="{428A9F7F-D816-4E4B-82B0-AAA8CD740484}"/>
                  </a:ext>
                </a:extLst>
              </p:cNvPr>
              <p:cNvSpPr txBox="1"/>
              <p:nvPr/>
            </p:nvSpPr>
            <p:spPr>
              <a:xfrm>
                <a:off x="8641365" y="16086944"/>
                <a:ext cx="8214157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results from table 1 and figure 1 shows that the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is greatest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contrast</a:t>
                </a:r>
                <a:r>
                  <a:rPr lang="en-US" sz="2400" dirty="0"/>
                  <a:t> agent, then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contrast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agent, then from</a:t>
                </a:r>
                <a:r>
                  <a:rPr lang="en-NO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 contrast agent and the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lo</m:t>
                    </m:r>
                  </m:oMath>
                </a14:m>
                <a:r>
                  <a:rPr lang="en-US" sz="2400" dirty="0"/>
                  <a:t>west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comes from when there is no contrast agent injected.</a:t>
                </a:r>
                <a:endParaRPr lang="en-NO" dirty="0"/>
              </a:p>
            </p:txBody>
          </p:sp>
        </mc:Choice>
        <mc:Fallback>
          <p:sp>
            <p:nvSpPr>
              <p:cNvPr id="1050" name="TextBox 1049">
                <a:extLst>
                  <a:ext uri="{FF2B5EF4-FFF2-40B4-BE49-F238E27FC236}">
                    <a16:creationId xmlns:a16="http://schemas.microsoft.com/office/drawing/2014/main" id="{428A9F7F-D816-4E4B-82B0-AAA8CD740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365" y="16086944"/>
                <a:ext cx="8214157" cy="1569660"/>
              </a:xfrm>
              <a:prstGeom prst="rect">
                <a:avLst/>
              </a:prstGeom>
              <a:blipFill>
                <a:blip r:embed="rId36"/>
                <a:stretch>
                  <a:fillRect l="-1235" t="-3200" b="-8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E34FD4D1-E9E6-0B49-A38E-2FCBB74DEB18}"/>
                  </a:ext>
                </a:extLst>
              </p:cNvPr>
              <p:cNvSpPr txBox="1"/>
              <p:nvPr/>
            </p:nvSpPr>
            <p:spPr>
              <a:xfrm>
                <a:off x="391314" y="29428296"/>
                <a:ext cx="7460177" cy="38779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NO" sz="3600" b="1" dirty="0"/>
                  <a:t>In vivo I</a:t>
                </a:r>
                <a:r>
                  <a:rPr lang="en-GB" sz="3600" b="1" dirty="0"/>
                  <a:t>m</a:t>
                </a:r>
                <a:r>
                  <a:rPr lang="en-NO" sz="3600" b="1" dirty="0"/>
                  <a:t>age Subtraction</a:t>
                </a:r>
                <a:endParaRPr lang="en-CA" sz="3600" dirty="0"/>
              </a:p>
              <a:p>
                <a:r>
                  <a:rPr lang="en-CA" sz="2400" dirty="0"/>
                  <a:t>To demonstrate the potential of our core/shell nanoparticles in vivo MRI, we imaged animals with breast tumors after intravenous injection of 0.25 mL of non-targeted core shell contrast agent NaDyF4 (20 nm)/NaGdF4 (~ 0.5 nm), with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 weighted pulse sequence (SE) and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weighted pulse sequence (IR TrueFISP). We then subtracted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w with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w image.</a:t>
                </a:r>
                <a:endParaRPr lang="en-NO" sz="2400" dirty="0"/>
              </a:p>
              <a:p>
                <a:endParaRPr lang="en-NO" dirty="0"/>
              </a:p>
            </p:txBody>
          </p:sp>
        </mc:Choice>
        <mc:Fallback>
          <p:sp>
            <p:nvSpPr>
              <p:cNvPr id="1057" name="TextBox 1056">
                <a:extLst>
                  <a:ext uri="{FF2B5EF4-FFF2-40B4-BE49-F238E27FC236}">
                    <a16:creationId xmlns:a16="http://schemas.microsoft.com/office/drawing/2014/main" id="{E34FD4D1-E9E6-0B49-A38E-2FCBB74DE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14" y="29428296"/>
                <a:ext cx="7460177" cy="3877985"/>
              </a:xfrm>
              <a:prstGeom prst="rect">
                <a:avLst/>
              </a:prstGeom>
              <a:blipFill>
                <a:blip r:embed="rId37"/>
                <a:stretch>
                  <a:fillRect l="-2377" t="-228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E2D4EA89-D933-BF46-A095-70E34ACF312A}"/>
                  </a:ext>
                </a:extLst>
              </p:cNvPr>
              <p:cNvSpPr/>
              <p:nvPr/>
            </p:nvSpPr>
            <p:spPr>
              <a:xfrm>
                <a:off x="8465441" y="30186581"/>
                <a:ext cx="8480932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/>
                  <a:t>The results from table 2 and figure 2 shows that the maximum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is greatest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CA" sz="2400" dirty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CA" sz="2400" dirty="0"/>
                  <a:t> contrast</a:t>
                </a:r>
                <a:r>
                  <a:rPr lang="en-US" sz="2400" dirty="0"/>
                  <a:t> agent, then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contrast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agent, then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CA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contrast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agent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the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lo</m:t>
                    </m:r>
                  </m:oMath>
                </a14:m>
                <a:r>
                  <a:rPr lang="en-US" sz="2400" dirty="0"/>
                  <a:t>west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comes from when there is no contrast agent injected.</a:t>
                </a:r>
                <a:endParaRPr lang="en-NO" sz="2400" dirty="0"/>
              </a:p>
            </p:txBody>
          </p:sp>
        </mc:Choice>
        <mc:Fallback>
          <p:sp>
            <p:nvSpPr>
              <p:cNvPr id="1058" name="Rectangle 1057">
                <a:extLst>
                  <a:ext uri="{FF2B5EF4-FFF2-40B4-BE49-F238E27FC236}">
                    <a16:creationId xmlns:a16="http://schemas.microsoft.com/office/drawing/2014/main" id="{E2D4EA89-D933-BF46-A095-70E34ACF31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441" y="30186581"/>
                <a:ext cx="8480932" cy="1569660"/>
              </a:xfrm>
              <a:prstGeom prst="rect">
                <a:avLst/>
              </a:prstGeom>
              <a:blipFill>
                <a:blip r:embed="rId38"/>
                <a:stretch>
                  <a:fillRect l="-1046" t="-2400" b="-8000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687A2EDE-D3EA-C846-81EA-630171DCEE4E}"/>
                  </a:ext>
                </a:extLst>
              </p:cNvPr>
              <p:cNvSpPr txBox="1"/>
              <p:nvPr/>
            </p:nvSpPr>
            <p:spPr>
              <a:xfrm>
                <a:off x="17345741" y="21700421"/>
                <a:ext cx="7587220" cy="452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The results from table 3 shows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GB" sz="2400" dirty="0"/>
                  <a:t> for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sz="2400" dirty="0"/>
                  <a:t>w-</a:t>
                </a:r>
                <a:r>
                  <a:rPr lang="en-NO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sz="2400" dirty="0"/>
                  <a:t>w image before and after contrast. Before the</a:t>
                </a:r>
                <a:r>
                  <a:rPr lang="en-CA" sz="2400" dirty="0"/>
                  <a:t> intravenous injection of 0.25 mL of non-targeted core shell contrast agent </a:t>
                </a:r>
                <a:r>
                  <a:rPr lang="en-US" sz="2400" dirty="0"/>
                  <a:t>NaDyF4 (20 nm)/NaGdF4 (~ 0.5 nm), the highest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was that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w image, secondly was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from the subtracted images and lastly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w image. </a:t>
                </a:r>
                <a:r>
                  <a:rPr lang="en-CA" sz="2400" dirty="0"/>
                  <a:t>After the intravenous injection of 0.25 mL of non-targeted core shell contrast agent </a:t>
                </a:r>
                <a:r>
                  <a:rPr lang="en-US" sz="2400" dirty="0"/>
                  <a:t>NaDyF4 (20 nm)/NaGdF4 (~ 0.5 nm), the results show that the highest CNR was that from the subtracted image, secondly was the CNR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400" dirty="0"/>
                  <a:t>w image and lastly the </a:t>
                </a:r>
                <a14:m>
                  <m:oMath xmlns:m="http://schemas.openxmlformats.org/officeDocument/2006/math">
                    <m:r>
                      <a:rPr lang="en-CA" sz="2400" i="1">
                        <a:latin typeface="Cambria Math" panose="02040503050406030204" pitchFamily="18" charset="0"/>
                      </a:rPr>
                      <m:t>𝐶𝑁𝑅</m:t>
                    </m:r>
                  </m:oMath>
                </a14:m>
                <a:r>
                  <a:rPr lang="en-US" sz="2400" dirty="0"/>
                  <a:t> from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NO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w image.</a:t>
                </a:r>
                <a:endParaRPr lang="en-GB" sz="2400" dirty="0"/>
              </a:p>
            </p:txBody>
          </p:sp>
        </mc:Choice>
        <mc:Fallback>
          <p:sp>
            <p:nvSpPr>
              <p:cNvPr id="1060" name="TextBox 1059">
                <a:extLst>
                  <a:ext uri="{FF2B5EF4-FFF2-40B4-BE49-F238E27FC236}">
                    <a16:creationId xmlns:a16="http://schemas.microsoft.com/office/drawing/2014/main" id="{687A2EDE-D3EA-C846-81EA-630171DCEE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45741" y="21700421"/>
                <a:ext cx="7587220" cy="4524315"/>
              </a:xfrm>
              <a:prstGeom prst="rect">
                <a:avLst/>
              </a:prstGeom>
              <a:blipFill>
                <a:blip r:embed="rId39"/>
                <a:stretch>
                  <a:fillRect l="-1169" t="-840" r="-1169" b="-2241"/>
                </a:stretch>
              </a:blipFill>
            </p:spPr>
            <p:txBody>
              <a:bodyPr/>
              <a:lstStyle/>
              <a:p>
                <a:r>
                  <a:rPr lang="en-N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61" name="Table 1061">
                <a:extLst>
                  <a:ext uri="{FF2B5EF4-FFF2-40B4-BE49-F238E27FC236}">
                    <a16:creationId xmlns:a16="http://schemas.microsoft.com/office/drawing/2014/main" id="{142D4B88-3F19-1E43-9479-B46E6FE117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394512"/>
                  </p:ext>
                </p:extLst>
              </p:nvPr>
            </p:nvGraphicFramePr>
            <p:xfrm>
              <a:off x="8448785" y="5562755"/>
              <a:ext cx="8396252" cy="17028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9063">
                      <a:extLst>
                        <a:ext uri="{9D8B030D-6E8A-4147-A177-3AD203B41FA5}">
                          <a16:colId xmlns:a16="http://schemas.microsoft.com/office/drawing/2014/main" val="3212712141"/>
                        </a:ext>
                      </a:extLst>
                    </a:gridCol>
                    <a:gridCol w="2099063">
                      <a:extLst>
                        <a:ext uri="{9D8B030D-6E8A-4147-A177-3AD203B41FA5}">
                          <a16:colId xmlns:a16="http://schemas.microsoft.com/office/drawing/2014/main" val="3110830439"/>
                        </a:ext>
                      </a:extLst>
                    </a:gridCol>
                    <a:gridCol w="2099063">
                      <a:extLst>
                        <a:ext uri="{9D8B030D-6E8A-4147-A177-3AD203B41FA5}">
                          <a16:colId xmlns:a16="http://schemas.microsoft.com/office/drawing/2014/main" val="1629198243"/>
                        </a:ext>
                      </a:extLst>
                    </a:gridCol>
                    <a:gridCol w="2099063">
                      <a:extLst>
                        <a:ext uri="{9D8B030D-6E8A-4147-A177-3AD203B41FA5}">
                          <a16:colId xmlns:a16="http://schemas.microsoft.com/office/drawing/2014/main" val="362405357"/>
                        </a:ext>
                      </a:extLst>
                    </a:gridCol>
                  </a:tblGrid>
                  <a:tr h="1257334">
                    <a:tc>
                      <a:txBody>
                        <a:bodyPr/>
                        <a:lstStyle/>
                        <a:p>
                          <a:r>
                            <a:rPr lang="pl-PL" sz="2400" dirty="0">
                              <a:effectLst/>
                              <a:latin typeface="+mn-lt"/>
                            </a:rPr>
                            <a:t>Before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After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After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After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493104226"/>
                      </a:ext>
                    </a:extLst>
                  </a:tr>
                  <a:tr h="445550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1" i="1" smtClean="0">
                                    <a:latin typeface="Cambria Math" panose="02040503050406030204" pitchFamily="18" charset="0"/>
                                  </a:rPr>
                                  <m:t>𝑪𝑵𝑹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𝟎𝟒𝟔𝟒</m:t>
                                </m:r>
                              </m:oMath>
                            </m:oMathPara>
                          </a14:m>
                          <a:endParaRPr lang="pl-PL" sz="20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sz="2000" b="1" i="1" smtClean="0">
                                  <a:latin typeface="Cambria Math" panose="02040503050406030204" pitchFamily="18" charset="0"/>
                                </a:rPr>
                                <m:t>𝑪𝑵𝑹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𝟎𝟒𝟖𝟓</m:t>
                              </m:r>
                            </m:oMath>
                          </a14:m>
                          <a:r>
                            <a:rPr lang="pl-PL" sz="2000" b="1">
                              <a:effectLst/>
                            </a:rPr>
                            <a:t> </a:t>
                          </a:r>
                          <a:endParaRPr lang="pl-PL" sz="20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CA" sz="2000" b="1" i="1" smtClean="0">
                                    <a:latin typeface="Cambria Math" panose="02040503050406030204" pitchFamily="18" charset="0"/>
                                  </a:rPr>
                                  <m:t>𝑪𝑵𝑹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2000" b="1" i="1" smtClean="0">
                                    <a:latin typeface="Cambria Math" panose="02040503050406030204" pitchFamily="18" charset="0"/>
                                  </a:rPr>
                                  <m:t>𝟎𝟓𝟓𝟗</m:t>
                                </m:r>
                              </m:oMath>
                            </m:oMathPara>
                          </a14:m>
                          <a:endParaRPr lang="pl-PL" sz="20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CA" sz="2000" b="1" i="1" smtClean="0">
                                  <a:latin typeface="Cambria Math" panose="02040503050406030204" pitchFamily="18" charset="0"/>
                                </a:rPr>
                                <m:t>𝑪𝑵𝑹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𝟎𝟓𝟖𝟑</m:t>
                              </m:r>
                            </m:oMath>
                          </a14:m>
                          <a:r>
                            <a:rPr lang="pl-PL" sz="2000" b="1">
                              <a:effectLst/>
                            </a:rPr>
                            <a:t> </a:t>
                          </a:r>
                          <a:endParaRPr lang="pl-PL" sz="2000" b="1">
                            <a:solidFill>
                              <a:srgbClr val="000000"/>
                            </a:solidFill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51210992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61" name="Table 1061">
                <a:extLst>
                  <a:ext uri="{FF2B5EF4-FFF2-40B4-BE49-F238E27FC236}">
                    <a16:creationId xmlns:a16="http://schemas.microsoft.com/office/drawing/2014/main" id="{142D4B88-3F19-1E43-9479-B46E6FE117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67394512"/>
                  </p:ext>
                </p:extLst>
              </p:nvPr>
            </p:nvGraphicFramePr>
            <p:xfrm>
              <a:off x="8448785" y="5562755"/>
              <a:ext cx="8396252" cy="170288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99063">
                      <a:extLst>
                        <a:ext uri="{9D8B030D-6E8A-4147-A177-3AD203B41FA5}">
                          <a16:colId xmlns:a16="http://schemas.microsoft.com/office/drawing/2014/main" val="3212712141"/>
                        </a:ext>
                      </a:extLst>
                    </a:gridCol>
                    <a:gridCol w="2099063">
                      <a:extLst>
                        <a:ext uri="{9D8B030D-6E8A-4147-A177-3AD203B41FA5}">
                          <a16:colId xmlns:a16="http://schemas.microsoft.com/office/drawing/2014/main" val="3110830439"/>
                        </a:ext>
                      </a:extLst>
                    </a:gridCol>
                    <a:gridCol w="2099063">
                      <a:extLst>
                        <a:ext uri="{9D8B030D-6E8A-4147-A177-3AD203B41FA5}">
                          <a16:colId xmlns:a16="http://schemas.microsoft.com/office/drawing/2014/main" val="1629198243"/>
                        </a:ext>
                      </a:extLst>
                    </a:gridCol>
                    <a:gridCol w="2099063">
                      <a:extLst>
                        <a:ext uri="{9D8B030D-6E8A-4147-A177-3AD203B41FA5}">
                          <a16:colId xmlns:a16="http://schemas.microsoft.com/office/drawing/2014/main" val="362405357"/>
                        </a:ext>
                      </a:extLst>
                    </a:gridCol>
                  </a:tblGrid>
                  <a:tr h="1257334">
                    <a:tc>
                      <a:txBody>
                        <a:bodyPr/>
                        <a:lstStyle/>
                        <a:p>
                          <a:r>
                            <a:rPr lang="pl-PL" sz="2400" dirty="0">
                              <a:effectLst/>
                              <a:latin typeface="+mn-lt"/>
                            </a:rPr>
                            <a:t>Before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101212" t="-8000" r="-201818" b="-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200000" t="-8000" r="-100602" b="-3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301818" t="-8000" r="-1212" b="-3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93104226"/>
                      </a:ext>
                    </a:extLst>
                  </a:tr>
                  <a:tr h="44555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602" t="-308571" r="-300000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101212" t="-308571" r="-201818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200000" t="-308571" r="-100602" b="-285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0"/>
                          <a:stretch>
                            <a:fillRect l="-301818" t="-308571" r="-1212" b="-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21099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62" name="Table 1062">
                <a:extLst>
                  <a:ext uri="{FF2B5EF4-FFF2-40B4-BE49-F238E27FC236}">
                    <a16:creationId xmlns:a16="http://schemas.microsoft.com/office/drawing/2014/main" id="{8923E19F-283D-4E49-B9B0-A0F04750C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515906"/>
                  </p:ext>
                </p:extLst>
              </p:nvPr>
            </p:nvGraphicFramePr>
            <p:xfrm>
              <a:off x="8402810" y="19718726"/>
              <a:ext cx="8235880" cy="2037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8970">
                      <a:extLst>
                        <a:ext uri="{9D8B030D-6E8A-4147-A177-3AD203B41FA5}">
                          <a16:colId xmlns:a16="http://schemas.microsoft.com/office/drawing/2014/main" val="2598851274"/>
                        </a:ext>
                      </a:extLst>
                    </a:gridCol>
                    <a:gridCol w="2058970">
                      <a:extLst>
                        <a:ext uri="{9D8B030D-6E8A-4147-A177-3AD203B41FA5}">
                          <a16:colId xmlns:a16="http://schemas.microsoft.com/office/drawing/2014/main" val="2359177279"/>
                        </a:ext>
                      </a:extLst>
                    </a:gridCol>
                    <a:gridCol w="2058970">
                      <a:extLst>
                        <a:ext uri="{9D8B030D-6E8A-4147-A177-3AD203B41FA5}">
                          <a16:colId xmlns:a16="http://schemas.microsoft.com/office/drawing/2014/main" val="3982712909"/>
                        </a:ext>
                      </a:extLst>
                    </a:gridCol>
                    <a:gridCol w="2058970">
                      <a:extLst>
                        <a:ext uri="{9D8B030D-6E8A-4147-A177-3AD203B41FA5}">
                          <a16:colId xmlns:a16="http://schemas.microsoft.com/office/drawing/2014/main" val="226742367"/>
                        </a:ext>
                      </a:extLst>
                    </a:gridCol>
                  </a:tblGrid>
                  <a:tr h="1137109">
                    <a:tc>
                      <a:txBody>
                        <a:bodyPr/>
                        <a:lstStyle/>
                        <a:p>
                          <a:r>
                            <a:rPr lang="pl-PL" sz="2400" dirty="0">
                              <a:effectLst/>
                              <a:latin typeface="+mn-lt"/>
                            </a:rPr>
                            <a:t>Before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After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After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After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CA" sz="2400" b="1" i="1" kern="120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2400" b="1" i="1" kern="1200" smtClean="0">
                                      <a:solidFill>
                                        <a:schemeClr val="lt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CA" sz="2400" b="1" kern="1200" dirty="0">
                              <a:solidFill>
                                <a:schemeClr val="lt1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814372865"/>
                      </a:ext>
                    </a:extLst>
                  </a:tr>
                  <a:tr h="45021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CA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𝑪𝑵𝑹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𝟎𝟔𝟕𝟕</m:t>
                              </m:r>
                            </m:oMath>
                          </a14:m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CA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𝑪𝑵𝑹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𝟎𝟔𝟖𝟓</m:t>
                              </m:r>
                            </m:oMath>
                          </a14:m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CA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𝑪𝑵𝑹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𝟎𝟖𝟎𝟑</m:t>
                              </m:r>
                            </m:oMath>
                          </a14:m>
                          <a:r>
                            <a:rPr lang="pl-PL" sz="2000" b="1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endParaRPr lang="pl-PL" sz="2000" b="1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 xmlns:m="http://schemas.openxmlformats.org/officeDocument/2006/math">
                              <m:r>
                                <a:rPr lang="en-CA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𝑪𝑵𝑹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en-US" sz="20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𝟎𝟖𝟏𝟏</m:t>
                              </m:r>
                            </m:oMath>
                          </a14:m>
                          <a:r>
                            <a:rPr lang="pl-PL" sz="2000" b="1" dirty="0">
                              <a:solidFill>
                                <a:schemeClr val="tx1"/>
                              </a:solidFill>
                              <a:effectLst/>
                              <a:latin typeface="+mn-lt"/>
                            </a:rPr>
                            <a:t> </a:t>
                          </a:r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4232877705"/>
                      </a:ext>
                    </a:extLst>
                  </a:tr>
                  <a:tr h="450218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NO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𝟗𝟕𝟏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NO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𝟖𝟔𝟏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NO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𝟏𝟎𝟎𝟗𝟏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NO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CA" sz="2000" b="1" i="1" kern="120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2000" b="1" i="1" kern="1200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𝑰</m:t>
                                    </m:r>
                                  </m:sub>
                                </m:sSub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=</m:t>
                                </m:r>
                                <m:r>
                                  <a:rPr lang="en-US" sz="2000" b="1" i="1" kern="1200" smtClean="0"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𝟏𝟎𝟎𝟗𝟏</m:t>
                                </m:r>
                              </m:oMath>
                            </m:oMathPara>
                          </a14:m>
                          <a:endParaRPr lang="pl-PL" sz="2000" b="1" dirty="0">
                            <a:solidFill>
                              <a:schemeClr val="tx1"/>
                            </a:solidFill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1957486686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62" name="Table 1062">
                <a:extLst>
                  <a:ext uri="{FF2B5EF4-FFF2-40B4-BE49-F238E27FC236}">
                    <a16:creationId xmlns:a16="http://schemas.microsoft.com/office/drawing/2014/main" id="{8923E19F-283D-4E49-B9B0-A0F04750CAE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12515906"/>
                  </p:ext>
                </p:extLst>
              </p:nvPr>
            </p:nvGraphicFramePr>
            <p:xfrm>
              <a:off x="8402810" y="19718726"/>
              <a:ext cx="8235880" cy="20375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8970">
                      <a:extLst>
                        <a:ext uri="{9D8B030D-6E8A-4147-A177-3AD203B41FA5}">
                          <a16:colId xmlns:a16="http://schemas.microsoft.com/office/drawing/2014/main" val="2598851274"/>
                        </a:ext>
                      </a:extLst>
                    </a:gridCol>
                    <a:gridCol w="2058970">
                      <a:extLst>
                        <a:ext uri="{9D8B030D-6E8A-4147-A177-3AD203B41FA5}">
                          <a16:colId xmlns:a16="http://schemas.microsoft.com/office/drawing/2014/main" val="2359177279"/>
                        </a:ext>
                      </a:extLst>
                    </a:gridCol>
                    <a:gridCol w="2058970">
                      <a:extLst>
                        <a:ext uri="{9D8B030D-6E8A-4147-A177-3AD203B41FA5}">
                          <a16:colId xmlns:a16="http://schemas.microsoft.com/office/drawing/2014/main" val="3982712909"/>
                        </a:ext>
                      </a:extLst>
                    </a:gridCol>
                    <a:gridCol w="2058970">
                      <a:extLst>
                        <a:ext uri="{9D8B030D-6E8A-4147-A177-3AD203B41FA5}">
                          <a16:colId xmlns:a16="http://schemas.microsoft.com/office/drawing/2014/main" val="226742367"/>
                        </a:ext>
                      </a:extLst>
                    </a:gridCol>
                  </a:tblGrid>
                  <a:tr h="1137109">
                    <a:tc>
                      <a:txBody>
                        <a:bodyPr/>
                        <a:lstStyle/>
                        <a:p>
                          <a:r>
                            <a:rPr lang="pl-PL" sz="2400" dirty="0">
                              <a:effectLst/>
                              <a:latin typeface="+mn-lt"/>
                            </a:rPr>
                            <a:t>Before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injection</a:t>
                          </a:r>
                          <a:r>
                            <a:rPr lang="pl-PL" sz="2400" dirty="0">
                              <a:effectLst/>
                              <a:latin typeface="+mn-lt"/>
                            </a:rPr>
                            <a:t> of </a:t>
                          </a:r>
                          <a:r>
                            <a:rPr lang="pl-PL" sz="2400" dirty="0" err="1">
                              <a:effectLst/>
                              <a:latin typeface="+mn-lt"/>
                            </a:rPr>
                            <a:t>contrast</a:t>
                          </a:r>
                          <a:endParaRPr lang="en-NO" sz="2400" dirty="0">
                            <a:effectLst/>
                            <a:latin typeface="+mn-lt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101235" t="-7778" r="-201852" b="-8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200000" t="-7778" r="-100613" b="-8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301852" t="-7778" r="-1235" b="-811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814372865"/>
                      </a:ext>
                    </a:extLst>
                  </a:tr>
                  <a:tr h="450218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613" t="-269444" r="-300000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101235" t="-269444" r="-201852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200000" t="-269444" r="-100613" b="-10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301852" t="-269444" r="-1235" b="-10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2877705"/>
                      </a:ext>
                    </a:extLst>
                  </a:tr>
                  <a:tr h="450218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613" t="-369444" r="-300000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101235" t="-369444" r="-201852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200000" t="-369444" r="-100613" b="-2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 marL="68580" marR="68580" marT="0" marB="0">
                        <a:blipFill>
                          <a:blip r:embed="rId41"/>
                          <a:stretch>
                            <a:fillRect l="-301852" t="-369444" r="-1235" b="-277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95748668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63" name="Table 1063">
                <a:extLst>
                  <a:ext uri="{FF2B5EF4-FFF2-40B4-BE49-F238E27FC236}">
                    <a16:creationId xmlns:a16="http://schemas.microsoft.com/office/drawing/2014/main" id="{DB2374CE-BF21-BF46-8B67-F75F12EB3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835013"/>
                  </p:ext>
                </p:extLst>
              </p:nvPr>
            </p:nvGraphicFramePr>
            <p:xfrm>
              <a:off x="17497028" y="17142781"/>
              <a:ext cx="7177248" cy="1349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7128">
                      <a:extLst>
                        <a:ext uri="{9D8B030D-6E8A-4147-A177-3AD203B41FA5}">
                          <a16:colId xmlns:a16="http://schemas.microsoft.com/office/drawing/2014/main" val="798163355"/>
                        </a:ext>
                      </a:extLst>
                    </a:gridCol>
                    <a:gridCol w="1927128">
                      <a:extLst>
                        <a:ext uri="{9D8B030D-6E8A-4147-A177-3AD203B41FA5}">
                          <a16:colId xmlns:a16="http://schemas.microsoft.com/office/drawing/2014/main" val="1203067304"/>
                        </a:ext>
                      </a:extLst>
                    </a:gridCol>
                    <a:gridCol w="1927128">
                      <a:extLst>
                        <a:ext uri="{9D8B030D-6E8A-4147-A177-3AD203B41FA5}">
                          <a16:colId xmlns:a16="http://schemas.microsoft.com/office/drawing/2014/main" val="2780912873"/>
                        </a:ext>
                      </a:extLst>
                    </a:gridCol>
                    <a:gridCol w="1395864">
                      <a:extLst>
                        <a:ext uri="{9D8B030D-6E8A-4147-A177-3AD203B41FA5}">
                          <a16:colId xmlns:a16="http://schemas.microsoft.com/office/drawing/2014/main" val="3505328751"/>
                        </a:ext>
                      </a:extLst>
                    </a:gridCol>
                  </a:tblGrid>
                  <a:tr h="892246">
                    <a:tc>
                      <a:txBody>
                        <a:bodyPr/>
                        <a:lstStyle/>
                        <a:p>
                          <a:r>
                            <a:rPr lang="en-NO" sz="2400" b="1"/>
                            <a:t>Before Contrast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/>
                            <a:t>w </a:t>
                          </a:r>
                          <a:endParaRPr lang="en-NO" sz="2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/>
                            <a:t> </a:t>
                          </a:r>
                          <a:r>
                            <a:rPr lang="en-NO" sz="2400" b="1"/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NO" sz="2400" b="1"/>
                            <a:t>w-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NO" sz="2400" b="1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15467030"/>
                      </a:ext>
                    </a:extLst>
                  </a:tr>
                  <a:tr h="320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400" b="1" i="1" smtClean="0">
                                    <a:latin typeface="Cambria Math" panose="02040503050406030204" pitchFamily="18" charset="0"/>
                                  </a:rPr>
                                  <m:t>𝑪𝑵𝑹</m:t>
                                </m:r>
                              </m:oMath>
                            </m:oMathPara>
                          </a14:m>
                          <a:endParaRPr lang="en-NO" sz="2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1576.5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-221.1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233.3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002525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63" name="Table 1063">
                <a:extLst>
                  <a:ext uri="{FF2B5EF4-FFF2-40B4-BE49-F238E27FC236}">
                    <a16:creationId xmlns:a16="http://schemas.microsoft.com/office/drawing/2014/main" id="{DB2374CE-BF21-BF46-8B67-F75F12EB3C4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8835013"/>
                  </p:ext>
                </p:extLst>
              </p:nvPr>
            </p:nvGraphicFramePr>
            <p:xfrm>
              <a:off x="17497028" y="17142781"/>
              <a:ext cx="7177248" cy="1349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7128">
                      <a:extLst>
                        <a:ext uri="{9D8B030D-6E8A-4147-A177-3AD203B41FA5}">
                          <a16:colId xmlns:a16="http://schemas.microsoft.com/office/drawing/2014/main" val="798163355"/>
                        </a:ext>
                      </a:extLst>
                    </a:gridCol>
                    <a:gridCol w="1927128">
                      <a:extLst>
                        <a:ext uri="{9D8B030D-6E8A-4147-A177-3AD203B41FA5}">
                          <a16:colId xmlns:a16="http://schemas.microsoft.com/office/drawing/2014/main" val="1203067304"/>
                        </a:ext>
                      </a:extLst>
                    </a:gridCol>
                    <a:gridCol w="1927128">
                      <a:extLst>
                        <a:ext uri="{9D8B030D-6E8A-4147-A177-3AD203B41FA5}">
                          <a16:colId xmlns:a16="http://schemas.microsoft.com/office/drawing/2014/main" val="2780912873"/>
                        </a:ext>
                      </a:extLst>
                    </a:gridCol>
                    <a:gridCol w="1395864">
                      <a:extLst>
                        <a:ext uri="{9D8B030D-6E8A-4147-A177-3AD203B41FA5}">
                          <a16:colId xmlns:a16="http://schemas.microsoft.com/office/drawing/2014/main" val="3505328751"/>
                        </a:ext>
                      </a:extLst>
                    </a:gridCol>
                  </a:tblGrid>
                  <a:tr h="892246">
                    <a:tc>
                      <a:txBody>
                        <a:bodyPr/>
                        <a:lstStyle/>
                        <a:p>
                          <a:r>
                            <a:rPr lang="en-NO" sz="2400" b="1"/>
                            <a:t>Before Contrast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2"/>
                          <a:stretch>
                            <a:fillRect l="-100000" t="-5634" r="-173684" b="-66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2"/>
                          <a:stretch>
                            <a:fillRect l="-200000" t="-5634" r="-73684" b="-661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2"/>
                          <a:stretch>
                            <a:fillRect l="-414545" t="-5634" r="-1818" b="-661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546703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2"/>
                          <a:stretch>
                            <a:fillRect t="-202703" r="-273684" b="-2702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1576.5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-221.1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233.3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002525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064" name="Table 1063">
                <a:extLst>
                  <a:ext uri="{FF2B5EF4-FFF2-40B4-BE49-F238E27FC236}">
                    <a16:creationId xmlns:a16="http://schemas.microsoft.com/office/drawing/2014/main" id="{2338040D-3A48-4243-BA55-A344D52A63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013281"/>
                  </p:ext>
                </p:extLst>
              </p:nvPr>
            </p:nvGraphicFramePr>
            <p:xfrm>
              <a:off x="17497028" y="18492227"/>
              <a:ext cx="7155517" cy="1349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5542">
                      <a:extLst>
                        <a:ext uri="{9D8B030D-6E8A-4147-A177-3AD203B41FA5}">
                          <a16:colId xmlns:a16="http://schemas.microsoft.com/office/drawing/2014/main" val="3767589631"/>
                        </a:ext>
                      </a:extLst>
                    </a:gridCol>
                    <a:gridCol w="1925542">
                      <a:extLst>
                        <a:ext uri="{9D8B030D-6E8A-4147-A177-3AD203B41FA5}">
                          <a16:colId xmlns:a16="http://schemas.microsoft.com/office/drawing/2014/main" val="1693974953"/>
                        </a:ext>
                      </a:extLst>
                    </a:gridCol>
                    <a:gridCol w="1925542">
                      <a:extLst>
                        <a:ext uri="{9D8B030D-6E8A-4147-A177-3AD203B41FA5}">
                          <a16:colId xmlns:a16="http://schemas.microsoft.com/office/drawing/2014/main" val="224628329"/>
                        </a:ext>
                      </a:extLst>
                    </a:gridCol>
                    <a:gridCol w="1378891">
                      <a:extLst>
                        <a:ext uri="{9D8B030D-6E8A-4147-A177-3AD203B41FA5}">
                          <a16:colId xmlns:a16="http://schemas.microsoft.com/office/drawing/2014/main" val="2875860279"/>
                        </a:ext>
                      </a:extLst>
                    </a:gridCol>
                  </a:tblGrid>
                  <a:tr h="892246">
                    <a:tc>
                      <a:txBody>
                        <a:bodyPr/>
                        <a:lstStyle/>
                        <a:p>
                          <a:r>
                            <a:rPr lang="en-NO" sz="2400" b="1"/>
                            <a:t>After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NO" sz="2400" b="1"/>
                            <a:t>/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/>
                            <a:t> </a:t>
                          </a:r>
                          <a:r>
                            <a:rPr lang="en-NO" sz="2400" b="1"/>
                            <a:t> Contrast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/>
                            <a:t>w </a:t>
                          </a:r>
                          <a:endParaRPr lang="en-NO" sz="2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sz="2400" b="1"/>
                            <a:t> </a:t>
                          </a:r>
                          <a:r>
                            <a:rPr lang="en-NO" sz="2400" b="1"/>
                            <a:t>w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NO" sz="2400" b="1"/>
                            <a:t>w-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NO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oMath>
                          </a14:m>
                          <a:r>
                            <a:rPr lang="en-NO" sz="2400" b="1"/>
                            <a:t>w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33265867"/>
                      </a:ext>
                    </a:extLst>
                  </a:tr>
                  <a:tr h="32025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CA" sz="2400" b="1" i="1" smtClean="0">
                                    <a:latin typeface="Cambria Math" panose="02040503050406030204" pitchFamily="18" charset="0"/>
                                  </a:rPr>
                                  <m:t>𝑪𝑵𝑹</m:t>
                                </m:r>
                              </m:oMath>
                            </m:oMathPara>
                          </a14:m>
                          <a:endParaRPr lang="en-NO" sz="2400" b="1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-1876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914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1594561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1064" name="Table 1063">
                <a:extLst>
                  <a:ext uri="{FF2B5EF4-FFF2-40B4-BE49-F238E27FC236}">
                    <a16:creationId xmlns:a16="http://schemas.microsoft.com/office/drawing/2014/main" id="{2338040D-3A48-4243-BA55-A344D52A630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31013281"/>
                  </p:ext>
                </p:extLst>
              </p:nvPr>
            </p:nvGraphicFramePr>
            <p:xfrm>
              <a:off x="17497028" y="18492227"/>
              <a:ext cx="7155517" cy="134944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925542">
                      <a:extLst>
                        <a:ext uri="{9D8B030D-6E8A-4147-A177-3AD203B41FA5}">
                          <a16:colId xmlns:a16="http://schemas.microsoft.com/office/drawing/2014/main" val="3767589631"/>
                        </a:ext>
                      </a:extLst>
                    </a:gridCol>
                    <a:gridCol w="1925542">
                      <a:extLst>
                        <a:ext uri="{9D8B030D-6E8A-4147-A177-3AD203B41FA5}">
                          <a16:colId xmlns:a16="http://schemas.microsoft.com/office/drawing/2014/main" val="1693974953"/>
                        </a:ext>
                      </a:extLst>
                    </a:gridCol>
                    <a:gridCol w="1925542">
                      <a:extLst>
                        <a:ext uri="{9D8B030D-6E8A-4147-A177-3AD203B41FA5}">
                          <a16:colId xmlns:a16="http://schemas.microsoft.com/office/drawing/2014/main" val="224628329"/>
                        </a:ext>
                      </a:extLst>
                    </a:gridCol>
                    <a:gridCol w="1378891">
                      <a:extLst>
                        <a:ext uri="{9D8B030D-6E8A-4147-A177-3AD203B41FA5}">
                          <a16:colId xmlns:a16="http://schemas.microsoft.com/office/drawing/2014/main" val="2875860279"/>
                        </a:ext>
                      </a:extLst>
                    </a:gridCol>
                  </a:tblGrid>
                  <a:tr h="892246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3"/>
                          <a:stretch>
                            <a:fillRect t="-5634" r="-273026" b="-64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3"/>
                          <a:stretch>
                            <a:fillRect l="-100000" t="-5634" r="-173026" b="-64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3"/>
                          <a:stretch>
                            <a:fillRect l="-200000" t="-5634" r="-73026" b="-6478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3"/>
                          <a:stretch>
                            <a:fillRect l="-418349" t="-5634" r="-1835" b="-6478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33265867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NO"/>
                        </a:p>
                      </a:txBody>
                      <a:tcPr>
                        <a:blipFill>
                          <a:blip r:embed="rId43"/>
                          <a:stretch>
                            <a:fillRect t="-208333" r="-273026" b="-2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875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-1876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NO" sz="2400"/>
                            <a:t>914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4159456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C094E8D6-B163-4E4C-A204-AC0B6A57F3FD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8075888" y="11511758"/>
            <a:ext cx="1902312" cy="19023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D47E215-0952-5243-940A-91C43E17CE5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8659466" y="7723510"/>
            <a:ext cx="4210775" cy="352384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941B912-88D1-6C4B-8409-3C72C71DA81C}"/>
              </a:ext>
            </a:extLst>
      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2323394" y="7718649"/>
            <a:ext cx="4239046" cy="352384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670C84-EE5A-EA4F-990E-AE6F72D14519}"/>
              </a:ext>
            </a:extLst>
      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2398928" y="10773237"/>
            <a:ext cx="4163512" cy="35238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D224005E-CF06-0A48-A704-B6E2752AB7A8}"/>
              </a:ext>
            </a:extLst>
      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641365" y="10754690"/>
            <a:ext cx="4071394" cy="354171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C0A567B7-177F-7F4B-8CB8-1AECA527D01A}"/>
              </a:ext>
            </a:extLst>
      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87627" y="21891577"/>
            <a:ext cx="4309609" cy="357003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C6428C3-C0A9-724C-92AD-E57B6923EBC9}"/>
              </a:ext>
            </a:extLst>
      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12456350" y="21880729"/>
            <a:ext cx="4309608" cy="357003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B9A01F5-4A7D-6648-BC26-E5BDC77E0C80}"/>
              </a:ext>
            </a:extLst>
      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12448295" y="24882028"/>
            <a:ext cx="4309608" cy="357003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80DC8907-3FC3-6148-BB15-C074AEA60B14}"/>
              </a:ext>
            </a:extLst>
      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422981" y="24914016"/>
            <a:ext cx="4297088" cy="3570037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E8E0E690-19FA-3E4B-A664-45FE2389CB7C}"/>
                  </a:ext>
                </a:extLst>
              </p14:cNvPr>
              <p14:cNvContentPartPr/>
              <p14:nvPr/>
            </p14:nvContentPartPr>
            <p14:xfrm>
              <a:off x="20449977" y="6998730"/>
              <a:ext cx="237490" cy="273050"/>
            </p14:xfrm>
          </p:contentPart>
        </mc:Choice>
        <mc:Fallback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E8E0E690-19FA-3E4B-A664-45FE2389CB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445666" y="6994419"/>
                <a:ext cx="246113" cy="28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080C6F84-655E-324F-887A-09C437B3F8A7}"/>
                  </a:ext>
                </a:extLst>
              </p14:cNvPr>
              <p14:cNvContentPartPr/>
              <p14:nvPr/>
            </p14:nvContentPartPr>
            <p14:xfrm>
              <a:off x="18232376" y="7022474"/>
              <a:ext cx="237490" cy="273050"/>
            </p14:xfrm>
          </p:contentPart>
        </mc:Choice>
        <mc:Fallback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080C6F84-655E-324F-887A-09C437B3F8A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228065" y="7018163"/>
                <a:ext cx="246113" cy="28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5E0C3E11-A1EA-6D4F-A488-2447C85E43F3}"/>
                  </a:ext>
                </a:extLst>
              </p14:cNvPr>
              <p14:cNvContentPartPr/>
              <p14:nvPr/>
            </p14:nvContentPartPr>
            <p14:xfrm>
              <a:off x="18294660" y="12036622"/>
              <a:ext cx="237490" cy="273050"/>
            </p14:xfrm>
          </p:contentPart>
        </mc:Choice>
        <mc:Fallback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5E0C3E11-A1EA-6D4F-A488-2447C85E43F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290349" y="12032311"/>
                <a:ext cx="246113" cy="28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CF43D8E-F7FC-FB4A-A89C-029731FF34A6}"/>
                  </a:ext>
                </a:extLst>
              </p14:cNvPr>
              <p14:cNvContentPartPr/>
              <p14:nvPr/>
            </p14:nvContentPartPr>
            <p14:xfrm>
              <a:off x="20606794" y="11983481"/>
              <a:ext cx="237490" cy="273050"/>
            </p14:xfrm>
          </p:contentPart>
        </mc:Choice>
        <mc:Fallback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CF43D8E-F7FC-FB4A-A89C-029731FF34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602483" y="11979170"/>
                <a:ext cx="246113" cy="2816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8B7DB425-46FF-1048-BE94-017CAA260AC1}"/>
                  </a:ext>
                </a:extLst>
              </p14:cNvPr>
              <p14:cNvContentPartPr/>
              <p14:nvPr/>
            </p14:nvContentPartPr>
            <p14:xfrm>
              <a:off x="20493443" y="7027776"/>
              <a:ext cx="109855" cy="182880"/>
            </p14:xfrm>
          </p:contentPart>
        </mc:Choice>
        <mc:Fallback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8B7DB425-46FF-1048-BE94-017CAA260AC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489149" y="7023456"/>
                <a:ext cx="118443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BB6559FA-38B0-2543-BCD6-1DB5DBBD10C5}"/>
                  </a:ext>
                </a:extLst>
              </p14:cNvPr>
              <p14:cNvContentPartPr/>
              <p14:nvPr/>
            </p14:nvContentPartPr>
            <p14:xfrm>
              <a:off x="18287803" y="7058033"/>
              <a:ext cx="109855" cy="182880"/>
            </p14:xfrm>
          </p:contentPart>
        </mc:Choice>
        <mc:Fallback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BB6559FA-38B0-2543-BCD6-1DB5DBBD10C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283509" y="7053713"/>
                <a:ext cx="118443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9810BBDD-2449-B443-ADF8-82A72133FFE2}"/>
                  </a:ext>
                </a:extLst>
              </p14:cNvPr>
              <p14:cNvContentPartPr/>
              <p14:nvPr/>
            </p14:nvContentPartPr>
            <p14:xfrm>
              <a:off x="18339691" y="12061047"/>
              <a:ext cx="109855" cy="182880"/>
            </p14:xfrm>
          </p:contentPart>
        </mc:Choice>
        <mc:Fallback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9810BBDD-2449-B443-ADF8-82A72133FFE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335397" y="12056727"/>
                <a:ext cx="118443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40B45DB9-C10E-6242-80AF-C931D29E4FE9}"/>
                  </a:ext>
                </a:extLst>
              </p14:cNvPr>
              <p14:cNvContentPartPr/>
              <p14:nvPr/>
            </p14:nvContentPartPr>
            <p14:xfrm>
              <a:off x="20658673" y="12018973"/>
              <a:ext cx="109855" cy="182880"/>
            </p14:xfrm>
          </p:contentPart>
        </mc:Choice>
        <mc:Fallback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40B45DB9-C10E-6242-80AF-C931D29E4FE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0654379" y="12014653"/>
                <a:ext cx="118443" cy="191520"/>
              </a:xfrm>
              <a:prstGeom prst="rect">
                <a:avLst/>
              </a:prstGeom>
            </p:spPr>
          </p:pic>
        </mc:Fallback>
      </mc:AlternateContent>
      <p:sp>
        <p:nvSpPr>
          <p:cNvPr id="39" name="TextBox 38">
            <a:extLst>
              <a:ext uri="{FF2B5EF4-FFF2-40B4-BE49-F238E27FC236}">
                <a16:creationId xmlns:a16="http://schemas.microsoft.com/office/drawing/2014/main" id="{00EA39F7-412F-2442-92CC-4BC62FBD6FEF}"/>
              </a:ext>
            </a:extLst>
          </p:cNvPr>
          <p:cNvSpPr txBox="1"/>
          <p:nvPr/>
        </p:nvSpPr>
        <p:spPr>
          <a:xfrm>
            <a:off x="269625" y="4081338"/>
            <a:ext cx="126006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[1] </a:t>
            </a:r>
            <a:r>
              <a:rPr lang="pl-PL" sz="2600" b="1" dirty="0" err="1"/>
              <a:t>Institute</a:t>
            </a:r>
            <a:r>
              <a:rPr lang="pl-PL" sz="2600" b="1" dirty="0"/>
              <a:t> </a:t>
            </a:r>
            <a:r>
              <a:rPr lang="en-CA" sz="2600" b="1" dirty="0"/>
              <a:t>of Nuclear Physics Polish Academy of </a:t>
            </a:r>
            <a:r>
              <a:rPr lang="pl-PL" sz="2600" b="1" dirty="0"/>
              <a:t>Science, </a:t>
            </a:r>
            <a:r>
              <a:rPr lang="en-NO" sz="2600" b="1" dirty="0"/>
              <a:t>Kraków</a:t>
            </a:r>
            <a:r>
              <a:rPr lang="en-US" sz="2600" b="1" dirty="0"/>
              <a:t>, Poland</a:t>
            </a:r>
            <a:endParaRPr lang="en-NO" sz="2600" b="1" dirty="0"/>
          </a:p>
          <a:p>
            <a:r>
              <a:rPr lang="pl-PL" sz="2600" b="1" dirty="0"/>
              <a:t>[2] University of Alberta</a:t>
            </a:r>
            <a:r>
              <a:rPr lang="en-NO" sz="2600" b="1" dirty="0"/>
              <a:t>, Department of Oncology, Edmonton, Canada</a:t>
            </a:r>
          </a:p>
          <a:p>
            <a:r>
              <a:rPr lang="pl-PL" sz="2600" b="1" dirty="0"/>
              <a:t>[3] University of Calgary</a:t>
            </a:r>
            <a:r>
              <a:rPr lang="en-NO" sz="2600" b="1" dirty="0"/>
              <a:t>, Health Science Center, Calgary, Canada</a:t>
            </a:r>
          </a:p>
          <a:p>
            <a:endParaRPr lang="en-NO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5E1170-5D99-6541-AA99-9AC98611C64D}"/>
              </a:ext>
            </a:extLst>
          </p:cNvPr>
          <p:cNvSpPr txBox="1"/>
          <p:nvPr/>
        </p:nvSpPr>
        <p:spPr>
          <a:xfrm>
            <a:off x="17256074" y="5308663"/>
            <a:ext cx="7676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O" sz="3600" b="1" dirty="0"/>
              <a:t>Images before Injection of T1/T2 Contrast Agent:</a:t>
            </a:r>
            <a:endParaRPr lang="en-NO" sz="1200" dirty="0"/>
          </a:p>
          <a:p>
            <a:endParaRPr lang="en-NO" dirty="0"/>
          </a:p>
        </p:txBody>
      </p:sp>
    </p:spTree>
    <p:extLst>
      <p:ext uri="{BB962C8B-B14F-4D97-AF65-F5344CB8AC3E}">
        <p14:creationId xmlns:p14="http://schemas.microsoft.com/office/powerpoint/2010/main" val="231401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5067</TotalTime>
  <Words>1711</Words>
  <Application>Microsoft Macintosh PowerPoint</Application>
  <PresentationFormat>Custom</PresentationFormat>
  <Paragraphs>100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Michael Leo Macdonald</dc:creator>
  <cp:lastModifiedBy>David Michael Leo Macdonald</cp:lastModifiedBy>
  <cp:revision>197</cp:revision>
  <dcterms:created xsi:type="dcterms:W3CDTF">2021-10-04T10:45:25Z</dcterms:created>
  <dcterms:modified xsi:type="dcterms:W3CDTF">2021-10-08T19:56:24Z</dcterms:modified>
</cp:coreProperties>
</file>