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22"/>
  </p:notesMasterIdLst>
  <p:handoutMasterIdLst>
    <p:handoutMasterId r:id="rId23"/>
  </p:handoutMasterIdLst>
  <p:sldIdLst>
    <p:sldId id="257" r:id="rId3"/>
    <p:sldId id="41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21" r:id="rId12"/>
    <p:sldId id="419" r:id="rId13"/>
    <p:sldId id="423" r:id="rId14"/>
    <p:sldId id="422" r:id="rId15"/>
    <p:sldId id="418" r:id="rId16"/>
    <p:sldId id="425" r:id="rId17"/>
    <p:sldId id="426" r:id="rId18"/>
    <p:sldId id="427" r:id="rId19"/>
    <p:sldId id="428" r:id="rId20"/>
    <p:sldId id="42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B2BA"/>
    <a:srgbClr val="101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95815-1B89-4DB8-BC92-EDC747029AB8}" v="147" dt="2026-07-08T18:51:47.419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67" autoAdjust="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930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per Razdevsek" userId="6e484d8a0ccf82e8" providerId="LiveId" clId="{D8942DFA-3D10-4B41-B6A0-3AB3E89853A3}"/>
    <pc:docChg chg="undo custSel addSld delSld modSld sldOrd modMainMaster">
      <pc:chgData name="Gasper Razdevsek" userId="6e484d8a0ccf82e8" providerId="LiveId" clId="{D8942DFA-3D10-4B41-B6A0-3AB3E89853A3}" dt="2026-07-08T19:48:15.809" v="2590" actId="1076"/>
      <pc:docMkLst>
        <pc:docMk/>
      </pc:docMkLst>
      <pc:sldChg chg="addSp delSp modSp add mod modNotesTx">
        <pc:chgData name="Gasper Razdevsek" userId="6e484d8a0ccf82e8" providerId="LiveId" clId="{D8942DFA-3D10-4B41-B6A0-3AB3E89853A3}" dt="2026-07-06T04:13:30.466" v="1999"/>
        <pc:sldMkLst>
          <pc:docMk/>
          <pc:sldMk cId="499962269" sldId="257"/>
        </pc:sldMkLst>
        <pc:spChg chg="mod">
          <ac:chgData name="Gasper Razdevsek" userId="6e484d8a0ccf82e8" providerId="LiveId" clId="{D8942DFA-3D10-4B41-B6A0-3AB3E89853A3}" dt="2026-07-01T14:04:11.330" v="546" actId="14100"/>
          <ac:spMkLst>
            <pc:docMk/>
            <pc:sldMk cId="499962269" sldId="257"/>
            <ac:spMk id="6" creationId="{2F061E97-08C1-4DB8-8CC9-3BE159326D49}"/>
          </ac:spMkLst>
        </pc:spChg>
        <pc:spChg chg="add mod">
          <ac:chgData name="Gasper Razdevsek" userId="6e484d8a0ccf82e8" providerId="LiveId" clId="{D8942DFA-3D10-4B41-B6A0-3AB3E89853A3}" dt="2026-07-01T14:10:44.100" v="639" actId="1076"/>
          <ac:spMkLst>
            <pc:docMk/>
            <pc:sldMk cId="499962269" sldId="257"/>
            <ac:spMk id="8" creationId="{0603CDB4-CC0C-E272-6C3D-26A92AC7B508}"/>
          </ac:spMkLst>
        </pc:spChg>
        <pc:spChg chg="mod">
          <ac:chgData name="Gasper Razdevsek" userId="6e484d8a0ccf82e8" providerId="LiveId" clId="{D8942DFA-3D10-4B41-B6A0-3AB3E89853A3}" dt="2026-07-01T14:10:33.328" v="637" actId="14100"/>
          <ac:spMkLst>
            <pc:docMk/>
            <pc:sldMk cId="499962269" sldId="257"/>
            <ac:spMk id="10" creationId="{F9C08FCA-5834-461F-B142-74A814749DAE}"/>
          </ac:spMkLst>
        </pc:spChg>
        <pc:spChg chg="mod">
          <ac:chgData name="Gasper Razdevsek" userId="6e484d8a0ccf82e8" providerId="LiveId" clId="{D8942DFA-3D10-4B41-B6A0-3AB3E89853A3}" dt="2026-07-01T14:39:48.815" v="781" actId="1076"/>
          <ac:spMkLst>
            <pc:docMk/>
            <pc:sldMk cId="499962269" sldId="257"/>
            <ac:spMk id="11" creationId="{31B16577-F8A4-42AC-812F-020DC28AFCF9}"/>
          </ac:spMkLst>
        </pc:spChg>
        <pc:spChg chg="mod">
          <ac:chgData name="Gasper Razdevsek" userId="6e484d8a0ccf82e8" providerId="LiveId" clId="{D8942DFA-3D10-4B41-B6A0-3AB3E89853A3}" dt="2026-07-01T14:10:43" v="638" actId="1076"/>
          <ac:spMkLst>
            <pc:docMk/>
            <pc:sldMk cId="499962269" sldId="257"/>
            <ac:spMk id="13" creationId="{F6F76665-AA14-331F-C513-37B23829A823}"/>
          </ac:spMkLst>
        </pc:spChg>
        <pc:grpChg chg="add mod">
          <ac:chgData name="Gasper Razdevsek" userId="6e484d8a0ccf82e8" providerId="LiveId" clId="{D8942DFA-3D10-4B41-B6A0-3AB3E89853A3}" dt="2026-07-01T14:10:44.100" v="639" actId="1076"/>
          <ac:grpSpMkLst>
            <pc:docMk/>
            <pc:sldMk cId="499962269" sldId="257"/>
            <ac:grpSpMk id="12" creationId="{8377430A-CD2A-161A-6B71-2ACC7FDAF373}"/>
          </ac:grpSpMkLst>
        </pc:grpChg>
        <pc:picChg chg="add mod">
          <ac:chgData name="Gasper Razdevsek" userId="6e484d8a0ccf82e8" providerId="LiveId" clId="{D8942DFA-3D10-4B41-B6A0-3AB3E89853A3}" dt="2026-07-01T14:10:44.100" v="639" actId="1076"/>
          <ac:picMkLst>
            <pc:docMk/>
            <pc:sldMk cId="499962269" sldId="257"/>
            <ac:picMk id="9" creationId="{4E0E2CED-0A5C-7346-EB26-645BBB1BB5F1}"/>
          </ac:picMkLst>
        </pc:picChg>
        <pc:picChg chg="mod">
          <ac:chgData name="Gasper Razdevsek" userId="6e484d8a0ccf82e8" providerId="LiveId" clId="{D8942DFA-3D10-4B41-B6A0-3AB3E89853A3}" dt="2026-07-01T14:10:46.038" v="640" actId="1076"/>
          <ac:picMkLst>
            <pc:docMk/>
            <pc:sldMk cId="499962269" sldId="257"/>
            <ac:picMk id="17" creationId="{CDBA6D3B-7A72-E9CC-FF56-325ABE7C3C95}"/>
          </ac:picMkLst>
        </pc:picChg>
      </pc:sldChg>
      <pc:sldChg chg="addSp delSp modSp new mod ord modNotesTx">
        <pc:chgData name="Gasper Razdevsek" userId="6e484d8a0ccf82e8" providerId="LiveId" clId="{D8942DFA-3D10-4B41-B6A0-3AB3E89853A3}" dt="2026-07-08T19:48:15.809" v="2590" actId="1076"/>
        <pc:sldMkLst>
          <pc:docMk/>
          <pc:sldMk cId="2419639759" sldId="410"/>
        </pc:sldMkLst>
        <pc:spChg chg="add mod">
          <ac:chgData name="Gasper Razdevsek" userId="6e484d8a0ccf82e8" providerId="LiveId" clId="{D8942DFA-3D10-4B41-B6A0-3AB3E89853A3}" dt="2026-07-08T19:47:53.082" v="2586" actId="1076"/>
          <ac:spMkLst>
            <pc:docMk/>
            <pc:sldMk cId="2419639759" sldId="410"/>
            <ac:spMk id="4" creationId="{675AAB2D-8D8D-BB1C-F78C-E24829AC993A}"/>
          </ac:spMkLst>
        </pc:spChg>
        <pc:spChg chg="mod">
          <ac:chgData name="Gasper Razdevsek" userId="6e484d8a0ccf82e8" providerId="LiveId" clId="{D8942DFA-3D10-4B41-B6A0-3AB3E89853A3}" dt="2026-07-01T11:53:34.847" v="60" actId="20577"/>
          <ac:spMkLst>
            <pc:docMk/>
            <pc:sldMk cId="2419639759" sldId="410"/>
            <ac:spMk id="5" creationId="{745F5653-99BD-2D12-973A-858688C5559A}"/>
          </ac:spMkLst>
        </pc:spChg>
        <pc:spChg chg="mod">
          <ac:chgData name="Gasper Razdevsek" userId="6e484d8a0ccf82e8" providerId="LiveId" clId="{D8942DFA-3D10-4B41-B6A0-3AB3E89853A3}" dt="2026-07-06T18:46:42.105" v="2375" actId="20577"/>
          <ac:spMkLst>
            <pc:docMk/>
            <pc:sldMk cId="2419639759" sldId="410"/>
            <ac:spMk id="6" creationId="{F6E3C349-BFB4-CB6B-5AAC-A8B9A0176EBF}"/>
          </ac:spMkLst>
        </pc:spChg>
        <pc:spChg chg="add mod">
          <ac:chgData name="Gasper Razdevsek" userId="6e484d8a0ccf82e8" providerId="LiveId" clId="{D8942DFA-3D10-4B41-B6A0-3AB3E89853A3}" dt="2026-07-08T19:48:12.960" v="2589" actId="1076"/>
          <ac:spMkLst>
            <pc:docMk/>
            <pc:sldMk cId="2419639759" sldId="410"/>
            <ac:spMk id="12" creationId="{246A412B-1EA4-1FB9-A2C7-3E653BD98C53}"/>
          </ac:spMkLst>
        </pc:spChg>
        <pc:picChg chg="add mod">
          <ac:chgData name="Gasper Razdevsek" userId="6e484d8a0ccf82e8" providerId="LiveId" clId="{D8942DFA-3D10-4B41-B6A0-3AB3E89853A3}" dt="2026-07-08T19:47:55.355" v="2587" actId="1076"/>
          <ac:picMkLst>
            <pc:docMk/>
            <pc:sldMk cId="2419639759" sldId="410"/>
            <ac:picMk id="2" creationId="{6D0EF2F2-8150-A85B-AB0F-789BBB2046D0}"/>
          </ac:picMkLst>
        </pc:picChg>
        <pc:picChg chg="add mod">
          <ac:chgData name="Gasper Razdevsek" userId="6e484d8a0ccf82e8" providerId="LiveId" clId="{D8942DFA-3D10-4B41-B6A0-3AB3E89853A3}" dt="2026-07-08T19:48:15.809" v="2590" actId="1076"/>
          <ac:picMkLst>
            <pc:docMk/>
            <pc:sldMk cId="2419639759" sldId="410"/>
            <ac:picMk id="7" creationId="{902145D1-2D5E-21E4-C513-F189F8E48ACD}"/>
          </ac:picMkLst>
        </pc:picChg>
        <pc:picChg chg="add mod">
          <ac:chgData name="Gasper Razdevsek" userId="6e484d8a0ccf82e8" providerId="LiveId" clId="{D8942DFA-3D10-4B41-B6A0-3AB3E89853A3}" dt="2026-07-08T19:48:09.021" v="2588" actId="1076"/>
          <ac:picMkLst>
            <pc:docMk/>
            <pc:sldMk cId="2419639759" sldId="410"/>
            <ac:picMk id="10" creationId="{DEB4DE6C-4ADB-F618-4AC6-5CB630601588}"/>
          </ac:picMkLst>
        </pc:picChg>
      </pc:sldChg>
      <pc:sldChg chg="addSp delSp modSp new mod modNotesTx">
        <pc:chgData name="Gasper Razdevsek" userId="6e484d8a0ccf82e8" providerId="LiveId" clId="{D8942DFA-3D10-4B41-B6A0-3AB3E89853A3}" dt="2026-07-06T18:50:34.300" v="2394" actId="207"/>
        <pc:sldMkLst>
          <pc:docMk/>
          <pc:sldMk cId="163532648" sldId="411"/>
        </pc:sldMkLst>
        <pc:spChg chg="mod">
          <ac:chgData name="Gasper Razdevsek" userId="6e484d8a0ccf82e8" providerId="LiveId" clId="{D8942DFA-3D10-4B41-B6A0-3AB3E89853A3}" dt="2026-07-01T13:05:52.393" v="183" actId="20577"/>
          <ac:spMkLst>
            <pc:docMk/>
            <pc:sldMk cId="163532648" sldId="411"/>
            <ac:spMk id="5" creationId="{77A085EC-47A7-6F35-8BBB-28C3BE1ADDA1}"/>
          </ac:spMkLst>
        </pc:spChg>
        <pc:spChg chg="mod">
          <ac:chgData name="Gasper Razdevsek" userId="6e484d8a0ccf82e8" providerId="LiveId" clId="{D8942DFA-3D10-4B41-B6A0-3AB3E89853A3}" dt="2026-07-06T18:50:34.300" v="2394" actId="207"/>
          <ac:spMkLst>
            <pc:docMk/>
            <pc:sldMk cId="163532648" sldId="411"/>
            <ac:spMk id="6" creationId="{08F987DB-D904-5660-F770-F37FD4372957}"/>
          </ac:spMkLst>
        </pc:spChg>
        <pc:picChg chg="add mod">
          <ac:chgData name="Gasper Razdevsek" userId="6e484d8a0ccf82e8" providerId="LiveId" clId="{D8942DFA-3D10-4B41-B6A0-3AB3E89853A3}" dt="2026-07-01T13:15:00.085" v="295" actId="1076"/>
          <ac:picMkLst>
            <pc:docMk/>
            <pc:sldMk cId="163532648" sldId="411"/>
            <ac:picMk id="67" creationId="{72ED1204-63DB-F4B9-A986-A04819A75161}"/>
          </ac:picMkLst>
        </pc:picChg>
        <pc:picChg chg="add mod">
          <ac:chgData name="Gasper Razdevsek" userId="6e484d8a0ccf82e8" providerId="LiveId" clId="{D8942DFA-3D10-4B41-B6A0-3AB3E89853A3}" dt="2026-07-01T13:15:11.719" v="297" actId="1076"/>
          <ac:picMkLst>
            <pc:docMk/>
            <pc:sldMk cId="163532648" sldId="411"/>
            <ac:picMk id="69" creationId="{9F87FE85-0294-7D8C-08B8-5CCB85358222}"/>
          </ac:picMkLst>
        </pc:picChg>
        <pc:picChg chg="add mod">
          <ac:chgData name="Gasper Razdevsek" userId="6e484d8a0ccf82e8" providerId="LiveId" clId="{D8942DFA-3D10-4B41-B6A0-3AB3E89853A3}" dt="2026-07-01T13:15:31.199" v="300" actId="1076"/>
          <ac:picMkLst>
            <pc:docMk/>
            <pc:sldMk cId="163532648" sldId="411"/>
            <ac:picMk id="71" creationId="{DB7D830A-5596-557C-5B35-8E31A98AC387}"/>
          </ac:picMkLst>
        </pc:picChg>
        <pc:picChg chg="add mod">
          <ac:chgData name="Gasper Razdevsek" userId="6e484d8a0ccf82e8" providerId="LiveId" clId="{D8942DFA-3D10-4B41-B6A0-3AB3E89853A3}" dt="2026-07-01T13:15:44.288" v="303" actId="1076"/>
          <ac:picMkLst>
            <pc:docMk/>
            <pc:sldMk cId="163532648" sldId="411"/>
            <ac:picMk id="73" creationId="{78E21D28-3D14-5DE6-BC1D-B10D2D6EBE54}"/>
          </ac:picMkLst>
        </pc:picChg>
        <pc:picChg chg="add mod">
          <ac:chgData name="Gasper Razdevsek" userId="6e484d8a0ccf82e8" providerId="LiveId" clId="{D8942DFA-3D10-4B41-B6A0-3AB3E89853A3}" dt="2026-07-01T13:15:04.857" v="296" actId="1076"/>
          <ac:picMkLst>
            <pc:docMk/>
            <pc:sldMk cId="163532648" sldId="411"/>
            <ac:picMk id="75" creationId="{9A76198F-50FC-7FB8-D01C-EB2202E45F65}"/>
          </ac:picMkLst>
        </pc:picChg>
        <pc:picChg chg="add mod">
          <ac:chgData name="Gasper Razdevsek" userId="6e484d8a0ccf82e8" providerId="LiveId" clId="{D8942DFA-3D10-4B41-B6A0-3AB3E89853A3}" dt="2026-07-01T13:15:22.704" v="298" actId="1076"/>
          <ac:picMkLst>
            <pc:docMk/>
            <pc:sldMk cId="163532648" sldId="411"/>
            <ac:picMk id="77" creationId="{FD4FADE6-4759-6A5F-8CE4-2039113C2574}"/>
          </ac:picMkLst>
        </pc:picChg>
        <pc:picChg chg="add mod">
          <ac:chgData name="Gasper Razdevsek" userId="6e484d8a0ccf82e8" providerId="LiveId" clId="{D8942DFA-3D10-4B41-B6A0-3AB3E89853A3}" dt="2026-07-01T13:15:39.916" v="301" actId="1076"/>
          <ac:picMkLst>
            <pc:docMk/>
            <pc:sldMk cId="163532648" sldId="411"/>
            <ac:picMk id="79" creationId="{5B13843A-2D9D-AEBB-8671-531E007AB10F}"/>
          </ac:picMkLst>
        </pc:picChg>
        <pc:picChg chg="add mod">
          <ac:chgData name="Gasper Razdevsek" userId="6e484d8a0ccf82e8" providerId="LiveId" clId="{D8942DFA-3D10-4B41-B6A0-3AB3E89853A3}" dt="2026-07-01T13:15:52.947" v="304" actId="1076"/>
          <ac:picMkLst>
            <pc:docMk/>
            <pc:sldMk cId="163532648" sldId="411"/>
            <ac:picMk id="90" creationId="{B9F9A000-21C4-DBBF-B22E-34E7C7E65521}"/>
          </ac:picMkLst>
        </pc:picChg>
      </pc:sldChg>
      <pc:sldChg chg="addSp modSp new mod modNotesTx">
        <pc:chgData name="Gasper Razdevsek" userId="6e484d8a0ccf82e8" providerId="LiveId" clId="{D8942DFA-3D10-4B41-B6A0-3AB3E89853A3}" dt="2026-07-08T13:49:48.763" v="2474" actId="1076"/>
        <pc:sldMkLst>
          <pc:docMk/>
          <pc:sldMk cId="974132688" sldId="412"/>
        </pc:sldMkLst>
        <pc:spChg chg="mod">
          <ac:chgData name="Gasper Razdevsek" userId="6e484d8a0ccf82e8" providerId="LiveId" clId="{D8942DFA-3D10-4B41-B6A0-3AB3E89853A3}" dt="2026-07-01T14:15:55.059" v="686" actId="20577"/>
          <ac:spMkLst>
            <pc:docMk/>
            <pc:sldMk cId="974132688" sldId="412"/>
            <ac:spMk id="5" creationId="{77932ECF-1EC4-C28D-48DF-27ED53C4DBE9}"/>
          </ac:spMkLst>
        </pc:spChg>
        <pc:spChg chg="mod">
          <ac:chgData name="Gasper Razdevsek" userId="6e484d8a0ccf82e8" providerId="LiveId" clId="{D8942DFA-3D10-4B41-B6A0-3AB3E89853A3}" dt="2026-07-08T13:49:41.630" v="2473" actId="14100"/>
          <ac:spMkLst>
            <pc:docMk/>
            <pc:sldMk cId="974132688" sldId="412"/>
            <ac:spMk id="6" creationId="{739B7B27-750A-9A45-8393-0C5F24959DB0}"/>
          </ac:spMkLst>
        </pc:spChg>
        <pc:spChg chg="add mod">
          <ac:chgData name="Gasper Razdevsek" userId="6e484d8a0ccf82e8" providerId="LiveId" clId="{D8942DFA-3D10-4B41-B6A0-3AB3E89853A3}" dt="2026-07-08T13:49:48.763" v="2474" actId="1076"/>
          <ac:spMkLst>
            <pc:docMk/>
            <pc:sldMk cId="974132688" sldId="412"/>
            <ac:spMk id="9" creationId="{1B9C3662-DF0E-38BB-F640-F262938B204E}"/>
          </ac:spMkLst>
        </pc:spChg>
        <pc:spChg chg="add mod">
          <ac:chgData name="Gasper Razdevsek" userId="6e484d8a0ccf82e8" providerId="LiveId" clId="{D8942DFA-3D10-4B41-B6A0-3AB3E89853A3}" dt="2026-07-02T13:34:27.017" v="1524" actId="1076"/>
          <ac:spMkLst>
            <pc:docMk/>
            <pc:sldMk cId="974132688" sldId="412"/>
            <ac:spMk id="10" creationId="{2FAB3256-E0D5-96DA-01E1-87952A69C030}"/>
          </ac:spMkLst>
        </pc:spChg>
        <pc:picChg chg="add mod">
          <ac:chgData name="Gasper Razdevsek" userId="6e484d8a0ccf82e8" providerId="LiveId" clId="{D8942DFA-3D10-4B41-B6A0-3AB3E89853A3}" dt="2026-07-01T14:25:27.266" v="723" actId="1076"/>
          <ac:picMkLst>
            <pc:docMk/>
            <pc:sldMk cId="974132688" sldId="412"/>
            <ac:picMk id="7" creationId="{5D8A13C2-C07E-AA85-5CD3-2DD352C7616E}"/>
          </ac:picMkLst>
        </pc:picChg>
      </pc:sldChg>
      <pc:sldChg chg="addSp modSp new mod modNotesTx">
        <pc:chgData name="Gasper Razdevsek" userId="6e484d8a0ccf82e8" providerId="LiveId" clId="{D8942DFA-3D10-4B41-B6A0-3AB3E89853A3}" dt="2026-07-06T18:55:13.273" v="2422" actId="207"/>
        <pc:sldMkLst>
          <pc:docMk/>
          <pc:sldMk cId="1799653848" sldId="413"/>
        </pc:sldMkLst>
        <pc:spChg chg="mod">
          <ac:chgData name="Gasper Razdevsek" userId="6e484d8a0ccf82e8" providerId="LiveId" clId="{D8942DFA-3D10-4B41-B6A0-3AB3E89853A3}" dt="2026-07-01T13:52:59.741" v="482"/>
          <ac:spMkLst>
            <pc:docMk/>
            <pc:sldMk cId="1799653848" sldId="413"/>
            <ac:spMk id="5" creationId="{3A7F4250-FB43-4902-A128-54FB25B980F8}"/>
          </ac:spMkLst>
        </pc:spChg>
        <pc:spChg chg="mod">
          <ac:chgData name="Gasper Razdevsek" userId="6e484d8a0ccf82e8" providerId="LiveId" clId="{D8942DFA-3D10-4B41-B6A0-3AB3E89853A3}" dt="2026-07-06T18:55:13.273" v="2422" actId="207"/>
          <ac:spMkLst>
            <pc:docMk/>
            <pc:sldMk cId="1799653848" sldId="413"/>
            <ac:spMk id="6" creationId="{11937CF9-1171-604A-C16C-7BD0C7EBCA28}"/>
          </ac:spMkLst>
        </pc:spChg>
        <pc:picChg chg="add mod">
          <ac:chgData name="Gasper Razdevsek" userId="6e484d8a0ccf82e8" providerId="LiveId" clId="{D8942DFA-3D10-4B41-B6A0-3AB3E89853A3}" dt="2026-07-01T14:25:53.076" v="725" actId="1076"/>
          <ac:picMkLst>
            <pc:docMk/>
            <pc:sldMk cId="1799653848" sldId="413"/>
            <ac:picMk id="7" creationId="{2997CCB7-F9DF-1CB5-E9F5-C8681BEDB8BA}"/>
          </ac:picMkLst>
        </pc:picChg>
        <pc:picChg chg="add mod">
          <ac:chgData name="Gasper Razdevsek" userId="6e484d8a0ccf82e8" providerId="LiveId" clId="{D8942DFA-3D10-4B41-B6A0-3AB3E89853A3}" dt="2026-07-01T14:14:13.621" v="649" actId="1076"/>
          <ac:picMkLst>
            <pc:docMk/>
            <pc:sldMk cId="1799653848" sldId="413"/>
            <ac:picMk id="8" creationId="{F372BC28-0F28-C55F-7CDB-E0EC7A97D6DF}"/>
          </ac:picMkLst>
        </pc:picChg>
        <pc:picChg chg="add mod">
          <ac:chgData name="Gasper Razdevsek" userId="6e484d8a0ccf82e8" providerId="LiveId" clId="{D8942DFA-3D10-4B41-B6A0-3AB3E89853A3}" dt="2026-07-01T14:14:11.884" v="648" actId="1076"/>
          <ac:picMkLst>
            <pc:docMk/>
            <pc:sldMk cId="1799653848" sldId="413"/>
            <ac:picMk id="10" creationId="{5CB4260C-EC1B-4A53-2A74-E3109B45FCEA}"/>
          </ac:picMkLst>
        </pc:picChg>
      </pc:sldChg>
      <pc:sldChg chg="addSp modSp new mod modNotesTx">
        <pc:chgData name="Gasper Razdevsek" userId="6e484d8a0ccf82e8" providerId="LiveId" clId="{D8942DFA-3D10-4B41-B6A0-3AB3E89853A3}" dt="2026-07-06T04:28:11.510" v="2156" actId="12"/>
        <pc:sldMkLst>
          <pc:docMk/>
          <pc:sldMk cId="1969409209" sldId="414"/>
        </pc:sldMkLst>
        <pc:spChg chg="mod">
          <ac:chgData name="Gasper Razdevsek" userId="6e484d8a0ccf82e8" providerId="LiveId" clId="{D8942DFA-3D10-4B41-B6A0-3AB3E89853A3}" dt="2026-07-01T14:35:34.097" v="768" actId="20577"/>
          <ac:spMkLst>
            <pc:docMk/>
            <pc:sldMk cId="1969409209" sldId="414"/>
            <ac:spMk id="5" creationId="{B6A02AD9-F582-E3D3-BA59-56053A37D175}"/>
          </ac:spMkLst>
        </pc:spChg>
        <pc:spChg chg="mod">
          <ac:chgData name="Gasper Razdevsek" userId="6e484d8a0ccf82e8" providerId="LiveId" clId="{D8942DFA-3D10-4B41-B6A0-3AB3E89853A3}" dt="2026-07-01T14:32:11.500" v="727"/>
          <ac:spMkLst>
            <pc:docMk/>
            <pc:sldMk cId="1969409209" sldId="414"/>
            <ac:spMk id="6" creationId="{A1F875D4-72DA-D5F3-A6BB-C6E228C26EE7}"/>
          </ac:spMkLst>
        </pc:spChg>
        <pc:picChg chg="add mod">
          <ac:chgData name="Gasper Razdevsek" userId="6e484d8a0ccf82e8" providerId="LiveId" clId="{D8942DFA-3D10-4B41-B6A0-3AB3E89853A3}" dt="2026-07-01T14:36:19.956" v="771" actId="1076"/>
          <ac:picMkLst>
            <pc:docMk/>
            <pc:sldMk cId="1969409209" sldId="414"/>
            <ac:picMk id="7" creationId="{488576B0-FD14-DD1B-CCE4-D00D57B4742F}"/>
          </ac:picMkLst>
        </pc:picChg>
        <pc:picChg chg="add mod">
          <ac:chgData name="Gasper Razdevsek" userId="6e484d8a0ccf82e8" providerId="LiveId" clId="{D8942DFA-3D10-4B41-B6A0-3AB3E89853A3}" dt="2026-07-01T14:36:17.584" v="770" actId="1076"/>
          <ac:picMkLst>
            <pc:docMk/>
            <pc:sldMk cId="1969409209" sldId="414"/>
            <ac:picMk id="8" creationId="{B78E040D-16F5-CB51-0F5B-9818A0ADA34A}"/>
          </ac:picMkLst>
        </pc:picChg>
        <pc:picChg chg="add mod">
          <ac:chgData name="Gasper Razdevsek" userId="6e484d8a0ccf82e8" providerId="LiveId" clId="{D8942DFA-3D10-4B41-B6A0-3AB3E89853A3}" dt="2026-07-01T14:36:16.189" v="769" actId="1076"/>
          <ac:picMkLst>
            <pc:docMk/>
            <pc:sldMk cId="1969409209" sldId="414"/>
            <ac:picMk id="9" creationId="{BD8EBC77-3069-7A28-560D-D37C1F13CE9F}"/>
          </ac:picMkLst>
        </pc:picChg>
      </pc:sldChg>
      <pc:sldChg chg="addSp delSp modSp new mod modNotesTx">
        <pc:chgData name="Gasper Razdevsek" userId="6e484d8a0ccf82e8" providerId="LiveId" clId="{D8942DFA-3D10-4B41-B6A0-3AB3E89853A3}" dt="2026-07-06T18:56:52.347" v="2426" actId="1076"/>
        <pc:sldMkLst>
          <pc:docMk/>
          <pc:sldMk cId="2361450633" sldId="415"/>
        </pc:sldMkLst>
        <pc:spChg chg="mod">
          <ac:chgData name="Gasper Razdevsek" userId="6e484d8a0ccf82e8" providerId="LiveId" clId="{D8942DFA-3D10-4B41-B6A0-3AB3E89853A3}" dt="2026-07-01T14:37:54.782" v="780" actId="14100"/>
          <ac:spMkLst>
            <pc:docMk/>
            <pc:sldMk cId="2361450633" sldId="415"/>
            <ac:spMk id="5" creationId="{3239F011-70D3-46C2-45E1-1FE3570AF258}"/>
          </ac:spMkLst>
        </pc:spChg>
        <pc:spChg chg="add mod">
          <ac:chgData name="Gasper Razdevsek" userId="6e484d8a0ccf82e8" providerId="LiveId" clId="{D8942DFA-3D10-4B41-B6A0-3AB3E89853A3}" dt="2026-07-06T18:56:52.347" v="2426" actId="1076"/>
          <ac:spMkLst>
            <pc:docMk/>
            <pc:sldMk cId="2361450633" sldId="415"/>
            <ac:spMk id="13" creationId="{8E4E1B6D-5D06-0DB0-98B1-8CAE9A88ED28}"/>
          </ac:spMkLst>
        </pc:spChg>
        <pc:picChg chg="add mod">
          <ac:chgData name="Gasper Razdevsek" userId="6e484d8a0ccf82e8" providerId="LiveId" clId="{D8942DFA-3D10-4B41-B6A0-3AB3E89853A3}" dt="2026-07-01T14:44:15.195" v="797" actId="1076"/>
          <ac:picMkLst>
            <pc:docMk/>
            <pc:sldMk cId="2361450633" sldId="415"/>
            <ac:picMk id="7" creationId="{F53FAE90-9115-D08A-81BE-52B7CDFEA7E7}"/>
          </ac:picMkLst>
        </pc:picChg>
        <pc:picChg chg="add mod">
          <ac:chgData name="Gasper Razdevsek" userId="6e484d8a0ccf82e8" providerId="LiveId" clId="{D8942DFA-3D10-4B41-B6A0-3AB3E89853A3}" dt="2026-07-01T14:44:21.755" v="799" actId="1076"/>
          <ac:picMkLst>
            <pc:docMk/>
            <pc:sldMk cId="2361450633" sldId="415"/>
            <ac:picMk id="8" creationId="{FEB5AE81-8819-983E-AE5D-204209319A67}"/>
          </ac:picMkLst>
        </pc:picChg>
        <pc:picChg chg="add mod">
          <ac:chgData name="Gasper Razdevsek" userId="6e484d8a0ccf82e8" providerId="LiveId" clId="{D8942DFA-3D10-4B41-B6A0-3AB3E89853A3}" dt="2026-07-01T14:45:31.716" v="820" actId="1076"/>
          <ac:picMkLst>
            <pc:docMk/>
            <pc:sldMk cId="2361450633" sldId="415"/>
            <ac:picMk id="9" creationId="{EAEFF8A1-D2FF-6C8E-BE31-A29163B4EAEC}"/>
          </ac:picMkLst>
        </pc:picChg>
      </pc:sldChg>
      <pc:sldChg chg="addSp delSp modSp new mod setBg modNotesTx">
        <pc:chgData name="Gasper Razdevsek" userId="6e484d8a0ccf82e8" providerId="LiveId" clId="{D8942DFA-3D10-4B41-B6A0-3AB3E89853A3}" dt="2026-07-06T04:28:32.296" v="2176" actId="12"/>
        <pc:sldMkLst>
          <pc:docMk/>
          <pc:sldMk cId="763293562" sldId="416"/>
        </pc:sldMkLst>
        <pc:spChg chg="mod">
          <ac:chgData name="Gasper Razdevsek" userId="6e484d8a0ccf82e8" providerId="LiveId" clId="{D8942DFA-3D10-4B41-B6A0-3AB3E89853A3}" dt="2026-07-02T13:38:38.460" v="1529" actId="20577"/>
          <ac:spMkLst>
            <pc:docMk/>
            <pc:sldMk cId="763293562" sldId="416"/>
            <ac:spMk id="5" creationId="{64FEF385-91E5-BCCE-C867-0F41AE06E571}"/>
          </ac:spMkLst>
        </pc:spChg>
        <pc:spChg chg="mod ord">
          <ac:chgData name="Gasper Razdevsek" userId="6e484d8a0ccf82e8" providerId="LiveId" clId="{D8942DFA-3D10-4B41-B6A0-3AB3E89853A3}" dt="2026-07-01T14:48:00.554" v="866" actId="26606"/>
          <ac:spMkLst>
            <pc:docMk/>
            <pc:sldMk cId="763293562" sldId="416"/>
            <ac:spMk id="6" creationId="{866347D7-4345-6723-2838-9C09224B0BE3}"/>
          </ac:spMkLst>
        </pc:spChg>
        <pc:picChg chg="add mod">
          <ac:chgData name="Gasper Razdevsek" userId="6e484d8a0ccf82e8" providerId="LiveId" clId="{D8942DFA-3D10-4B41-B6A0-3AB3E89853A3}" dt="2026-07-01T14:48:04.923" v="868" actId="1076"/>
          <ac:picMkLst>
            <pc:docMk/>
            <pc:sldMk cId="763293562" sldId="416"/>
            <ac:picMk id="8" creationId="{4A23A77F-C1D4-2B3D-04AA-58FFDFDF283D}"/>
          </ac:picMkLst>
        </pc:picChg>
        <pc:picChg chg="add mod">
          <ac:chgData name="Gasper Razdevsek" userId="6e484d8a0ccf82e8" providerId="LiveId" clId="{D8942DFA-3D10-4B41-B6A0-3AB3E89853A3}" dt="2026-07-01T14:48:02.969" v="867" actId="1076"/>
          <ac:picMkLst>
            <pc:docMk/>
            <pc:sldMk cId="763293562" sldId="416"/>
            <ac:picMk id="9" creationId="{A1E2FE91-D28B-DDEC-CBF7-F2D04B5F1588}"/>
          </ac:picMkLst>
        </pc:picChg>
      </pc:sldChg>
      <pc:sldChg chg="addSp modSp new mod modNotesTx">
        <pc:chgData name="Gasper Razdevsek" userId="6e484d8a0ccf82e8" providerId="LiveId" clId="{D8942DFA-3D10-4B41-B6A0-3AB3E89853A3}" dt="2026-07-06T18:58:25.033" v="2429" actId="20577"/>
        <pc:sldMkLst>
          <pc:docMk/>
          <pc:sldMk cId="2137347176" sldId="417"/>
        </pc:sldMkLst>
        <pc:spChg chg="mod">
          <ac:chgData name="Gasper Razdevsek" userId="6e484d8a0ccf82e8" providerId="LiveId" clId="{D8942DFA-3D10-4B41-B6A0-3AB3E89853A3}" dt="2026-07-06T18:58:25.033" v="2429" actId="20577"/>
          <ac:spMkLst>
            <pc:docMk/>
            <pc:sldMk cId="2137347176" sldId="417"/>
            <ac:spMk id="5" creationId="{1E07784C-2FCD-98CF-D68C-FF9FB8476CCE}"/>
          </ac:spMkLst>
        </pc:spChg>
        <pc:spChg chg="mod">
          <ac:chgData name="Gasper Razdevsek" userId="6e484d8a0ccf82e8" providerId="LiveId" clId="{D8942DFA-3D10-4B41-B6A0-3AB3E89853A3}" dt="2026-07-02T12:03:34.805" v="1069"/>
          <ac:spMkLst>
            <pc:docMk/>
            <pc:sldMk cId="2137347176" sldId="417"/>
            <ac:spMk id="6" creationId="{FF87AAF4-F570-F9E6-752F-EAB1127C8F2A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14" creationId="{76269C6A-E3CC-4BAC-7E59-72E8440EE23E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24" creationId="{8AE542D8-318D-B391-8756-F43981ED708D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27" creationId="{7CA1B5C9-F47B-C74E-0ED0-23E704F98E6B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29" creationId="{44567A5F-41BE-4F96-6D51-AB3C75DF4DC3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34" creationId="{828C20F0-D004-190C-B15E-A18E1284D6DA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37" creationId="{B3ED1440-6972-D532-8D17-E299814CF439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43" creationId="{4051B14C-9CF3-D2EC-FC85-B00857A94338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49" creationId="{7193260E-2B3A-133E-A0EC-35CED5FCE829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54" creationId="{69827B8A-7761-27C9-2216-28795CC39551}"/>
          </ac:spMkLst>
        </pc:spChg>
        <pc:spChg chg="mod">
          <ac:chgData name="Gasper Razdevsek" userId="6e484d8a0ccf82e8" providerId="LiveId" clId="{D8942DFA-3D10-4B41-B6A0-3AB3E89853A3}" dt="2026-07-02T12:04:11.060" v="1070"/>
          <ac:spMkLst>
            <pc:docMk/>
            <pc:sldMk cId="2137347176" sldId="417"/>
            <ac:spMk id="60" creationId="{88D57896-1D61-F288-2DE9-3D4DFDC99A0B}"/>
          </ac:spMkLst>
        </pc:spChg>
        <pc:grpChg chg="mod">
          <ac:chgData name="Gasper Razdevsek" userId="6e484d8a0ccf82e8" providerId="LiveId" clId="{D8942DFA-3D10-4B41-B6A0-3AB3E89853A3}" dt="2026-07-02T12:04:46.054" v="1078" actId="1076"/>
          <ac:grpSpMkLst>
            <pc:docMk/>
            <pc:sldMk cId="2137347176" sldId="417"/>
            <ac:grpSpMk id="7" creationId="{56AD2C96-97C6-10DE-B292-E890E3FC5D45}"/>
          </ac:grpSpMkLst>
        </pc:grpChg>
      </pc:sldChg>
      <pc:sldChg chg="addSp delSp modSp new mod">
        <pc:chgData name="Gasper Razdevsek" userId="6e484d8a0ccf82e8" providerId="LiveId" clId="{D8942DFA-3D10-4B41-B6A0-3AB3E89853A3}" dt="2026-07-06T19:04:03.197" v="2456" actId="20577"/>
        <pc:sldMkLst>
          <pc:docMk/>
          <pc:sldMk cId="1325353769" sldId="418"/>
        </pc:sldMkLst>
        <pc:spChg chg="add mod">
          <ac:chgData name="Gasper Razdevsek" userId="6e484d8a0ccf82e8" providerId="LiveId" clId="{D8942DFA-3D10-4B41-B6A0-3AB3E89853A3}" dt="2026-07-03T14:46:18.997" v="1848" actId="1076"/>
          <ac:spMkLst>
            <pc:docMk/>
            <pc:sldMk cId="1325353769" sldId="418"/>
            <ac:spMk id="3" creationId="{C00AC62E-D081-F5FE-5FB3-FB5C34CF2B1D}"/>
          </ac:spMkLst>
        </pc:spChg>
        <pc:spChg chg="mod">
          <ac:chgData name="Gasper Razdevsek" userId="6e484d8a0ccf82e8" providerId="LiveId" clId="{D8942DFA-3D10-4B41-B6A0-3AB3E89853A3}" dt="2026-07-02T10:30:11.589" v="971" actId="14100"/>
          <ac:spMkLst>
            <pc:docMk/>
            <pc:sldMk cId="1325353769" sldId="418"/>
            <ac:spMk id="5" creationId="{31F9EDAA-9DEC-4FF2-0899-1423F07CDDD4}"/>
          </ac:spMkLst>
        </pc:spChg>
        <pc:spChg chg="add mod">
          <ac:chgData name="Gasper Razdevsek" userId="6e484d8a0ccf82e8" providerId="LiveId" clId="{D8942DFA-3D10-4B41-B6A0-3AB3E89853A3}" dt="2026-07-06T19:04:03.197" v="2456" actId="20577"/>
          <ac:spMkLst>
            <pc:docMk/>
            <pc:sldMk cId="1325353769" sldId="418"/>
            <ac:spMk id="7" creationId="{506DB31D-76D7-7ADA-FD9E-EB50A8456711}"/>
          </ac:spMkLst>
        </pc:spChg>
        <pc:picChg chg="add mod">
          <ac:chgData name="Gasper Razdevsek" userId="6e484d8a0ccf82e8" providerId="LiveId" clId="{D8942DFA-3D10-4B41-B6A0-3AB3E89853A3}" dt="2026-07-03T14:46:21.741" v="1849" actId="1076"/>
          <ac:picMkLst>
            <pc:docMk/>
            <pc:sldMk cId="1325353769" sldId="418"/>
            <ac:picMk id="2" creationId="{ED1626C8-A5BE-BD28-7C02-B77B3C67E8CB}"/>
          </ac:picMkLst>
        </pc:picChg>
        <pc:picChg chg="add mod">
          <ac:chgData name="Gasper Razdevsek" userId="6e484d8a0ccf82e8" providerId="LiveId" clId="{D8942DFA-3D10-4B41-B6A0-3AB3E89853A3}" dt="2026-07-03T14:46:11.940" v="1847" actId="1076"/>
          <ac:picMkLst>
            <pc:docMk/>
            <pc:sldMk cId="1325353769" sldId="418"/>
            <ac:picMk id="8" creationId="{B80DA404-3ED4-FA81-B656-D6188D0B1B3A}"/>
          </ac:picMkLst>
        </pc:picChg>
        <pc:picChg chg="add mod">
          <ac:chgData name="Gasper Razdevsek" userId="6e484d8a0ccf82e8" providerId="LiveId" clId="{D8942DFA-3D10-4B41-B6A0-3AB3E89853A3}" dt="2026-07-03T14:46:23.874" v="1850" actId="1076"/>
          <ac:picMkLst>
            <pc:docMk/>
            <pc:sldMk cId="1325353769" sldId="418"/>
            <ac:picMk id="10" creationId="{2CA6B453-B2F2-1A47-90BA-DEA74E98EEDA}"/>
          </ac:picMkLst>
        </pc:picChg>
      </pc:sldChg>
      <pc:sldChg chg="addSp delSp modSp new mod modNotesTx">
        <pc:chgData name="Gasper Razdevsek" userId="6e484d8a0ccf82e8" providerId="LiveId" clId="{D8942DFA-3D10-4B41-B6A0-3AB3E89853A3}" dt="2026-07-06T19:00:02.318" v="2432" actId="20577"/>
        <pc:sldMkLst>
          <pc:docMk/>
          <pc:sldMk cId="3233795223" sldId="419"/>
        </pc:sldMkLst>
        <pc:spChg chg="mod">
          <ac:chgData name="Gasper Razdevsek" userId="6e484d8a0ccf82e8" providerId="LiveId" clId="{D8942DFA-3D10-4B41-B6A0-3AB3E89853A3}" dt="2026-07-06T18:59:25.914" v="2430" actId="20577"/>
          <ac:spMkLst>
            <pc:docMk/>
            <pc:sldMk cId="3233795223" sldId="419"/>
            <ac:spMk id="5" creationId="{649C5201-A824-446E-4F97-D7F5CABE8865}"/>
          </ac:spMkLst>
        </pc:spChg>
        <pc:spChg chg="add mod">
          <ac:chgData name="Gasper Razdevsek" userId="6e484d8a0ccf82e8" providerId="LiveId" clId="{D8942DFA-3D10-4B41-B6A0-3AB3E89853A3}" dt="2026-07-02T16:30:37.245" v="1546" actId="207"/>
          <ac:spMkLst>
            <pc:docMk/>
            <pc:sldMk cId="3233795223" sldId="419"/>
            <ac:spMk id="11" creationId="{75E16987-740E-9540-B0F0-815E3D949FF6}"/>
          </ac:spMkLst>
        </pc:spChg>
        <pc:spChg chg="add mod">
          <ac:chgData name="Gasper Razdevsek" userId="6e484d8a0ccf82e8" providerId="LiveId" clId="{D8942DFA-3D10-4B41-B6A0-3AB3E89853A3}" dt="2026-07-02T12:50:19.230" v="1399" actId="1076"/>
          <ac:spMkLst>
            <pc:docMk/>
            <pc:sldMk cId="3233795223" sldId="419"/>
            <ac:spMk id="13" creationId="{F74F47D0-0548-D8E3-5E6D-10D05F5090C4}"/>
          </ac:spMkLst>
        </pc:spChg>
        <pc:spChg chg="add mod">
          <ac:chgData name="Gasper Razdevsek" userId="6e484d8a0ccf82e8" providerId="LiveId" clId="{D8942DFA-3D10-4B41-B6A0-3AB3E89853A3}" dt="2026-07-06T19:00:02.318" v="2432" actId="20577"/>
          <ac:spMkLst>
            <pc:docMk/>
            <pc:sldMk cId="3233795223" sldId="419"/>
            <ac:spMk id="15" creationId="{71B8F736-9437-74D1-066A-D5C769899206}"/>
          </ac:spMkLst>
        </pc:spChg>
        <pc:spChg chg="add mod">
          <ac:chgData name="Gasper Razdevsek" userId="6e484d8a0ccf82e8" providerId="LiveId" clId="{D8942DFA-3D10-4B41-B6A0-3AB3E89853A3}" dt="2026-07-02T13:40:25.869" v="1535" actId="1076"/>
          <ac:spMkLst>
            <pc:docMk/>
            <pc:sldMk cId="3233795223" sldId="419"/>
            <ac:spMk id="16" creationId="{D73B577C-376C-73F4-6198-12077EB8DC75}"/>
          </ac:spMkLst>
        </pc:spChg>
        <pc:spChg chg="add mod">
          <ac:chgData name="Gasper Razdevsek" userId="6e484d8a0ccf82e8" providerId="LiveId" clId="{D8942DFA-3D10-4B41-B6A0-3AB3E89853A3}" dt="2026-07-02T16:30:50.904" v="1548" actId="1076"/>
          <ac:spMkLst>
            <pc:docMk/>
            <pc:sldMk cId="3233795223" sldId="419"/>
            <ac:spMk id="17" creationId="{77D56180-2E0F-F5A9-1985-37F28C183195}"/>
          </ac:spMkLst>
        </pc:spChg>
        <pc:picChg chg="add mod">
          <ac:chgData name="Gasper Razdevsek" userId="6e484d8a0ccf82e8" providerId="LiveId" clId="{D8942DFA-3D10-4B41-B6A0-3AB3E89853A3}" dt="2026-07-02T12:50:29.090" v="1400" actId="1076"/>
          <ac:picMkLst>
            <pc:docMk/>
            <pc:sldMk cId="3233795223" sldId="419"/>
            <ac:picMk id="12" creationId="{4CFD9894-B83B-291B-95C6-F0763480D7F1}"/>
          </ac:picMkLst>
        </pc:picChg>
        <pc:picChg chg="add mod">
          <ac:chgData name="Gasper Razdevsek" userId="6e484d8a0ccf82e8" providerId="LiveId" clId="{D8942DFA-3D10-4B41-B6A0-3AB3E89853A3}" dt="2026-07-02T12:12:20.990" v="1115" actId="1076"/>
          <ac:picMkLst>
            <pc:docMk/>
            <pc:sldMk cId="3233795223" sldId="419"/>
            <ac:picMk id="14" creationId="{1EF9EC88-22A4-8CB7-91B3-580575C6B120}"/>
          </ac:picMkLst>
        </pc:picChg>
      </pc:sldChg>
      <pc:sldChg chg="addSp delSp modSp new mod modNotesTx">
        <pc:chgData name="Gasper Razdevsek" userId="6e484d8a0ccf82e8" providerId="LiveId" clId="{D8942DFA-3D10-4B41-B6A0-3AB3E89853A3}" dt="2026-07-06T04:29:04.675" v="2200" actId="12"/>
        <pc:sldMkLst>
          <pc:docMk/>
          <pc:sldMk cId="2650214001" sldId="421"/>
        </pc:sldMkLst>
        <pc:spChg chg="mod">
          <ac:chgData name="Gasper Razdevsek" userId="6e484d8a0ccf82e8" providerId="LiveId" clId="{D8942DFA-3D10-4B41-B6A0-3AB3E89853A3}" dt="2026-07-02T12:08:09.098" v="1096" actId="20577"/>
          <ac:spMkLst>
            <pc:docMk/>
            <pc:sldMk cId="2650214001" sldId="421"/>
            <ac:spMk id="5" creationId="{F0FE3495-FEE0-41DC-22FB-B6B7F51F821D}"/>
          </ac:spMkLst>
        </pc:spChg>
        <pc:spChg chg="add mod">
          <ac:chgData name="Gasper Razdevsek" userId="6e484d8a0ccf82e8" providerId="LiveId" clId="{D8942DFA-3D10-4B41-B6A0-3AB3E89853A3}" dt="2026-07-02T12:09:29.109" v="1100" actId="207"/>
          <ac:spMkLst>
            <pc:docMk/>
            <pc:sldMk cId="2650214001" sldId="421"/>
            <ac:spMk id="13" creationId="{55A05E96-D7B9-C78D-C3CC-C288390F2F53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18" creationId="{6F1ED74D-BC8D-79B0-179D-360DB3C14F19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19" creationId="{7A3FE6EF-9AF2-8F29-2D05-22761B518F44}"/>
          </ac:spMkLst>
        </pc:spChg>
        <pc:spChg chg="add mod">
          <ac:chgData name="Gasper Razdevsek" userId="6e484d8a0ccf82e8" providerId="LiveId" clId="{D8942DFA-3D10-4B41-B6A0-3AB3E89853A3}" dt="2026-07-02T13:39:44.313" v="1530" actId="947"/>
          <ac:spMkLst>
            <pc:docMk/>
            <pc:sldMk cId="2650214001" sldId="421"/>
            <ac:spMk id="20" creationId="{F584611E-9D60-B5A5-811D-BBF67944F359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21" creationId="{508ED8EE-3956-7513-DEE6-CDBA7D6489B7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24" creationId="{D32BB3D5-E0EF-09D2-9705-74CD08714F6F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25" creationId="{D394263D-0AFC-B449-DCF2-C0CC621167CF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26" creationId="{2C4045B7-C5E0-D1D2-A6BB-4B6B49A78259}"/>
          </ac:spMkLst>
        </pc:spChg>
        <pc:spChg chg="mod">
          <ac:chgData name="Gasper Razdevsek" userId="6e484d8a0ccf82e8" providerId="LiveId" clId="{D8942DFA-3D10-4B41-B6A0-3AB3E89853A3}" dt="2026-07-02T12:09:22.498" v="1099" actId="207"/>
          <ac:spMkLst>
            <pc:docMk/>
            <pc:sldMk cId="2650214001" sldId="421"/>
            <ac:spMk id="27" creationId="{6FFCB71D-269C-E010-A277-C5A85C261260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29" creationId="{FAD70108-542C-BD48-707F-A426D05E961D}"/>
          </ac:spMkLst>
        </pc:spChg>
        <pc:spChg chg="add mod">
          <ac:chgData name="Gasper Razdevsek" userId="6e484d8a0ccf82e8" providerId="LiveId" clId="{D8942DFA-3D10-4B41-B6A0-3AB3E89853A3}" dt="2026-07-02T12:07:58.605" v="1088"/>
          <ac:spMkLst>
            <pc:docMk/>
            <pc:sldMk cId="2650214001" sldId="421"/>
            <ac:spMk id="30" creationId="{273FD02E-6463-AF6A-B565-48B1C35D4776}"/>
          </ac:spMkLst>
        </pc:spChg>
      </pc:sldChg>
      <pc:sldChg chg="addSp delSp modSp new mod modNotesTx">
        <pc:chgData name="Gasper Razdevsek" userId="6e484d8a0ccf82e8" providerId="LiveId" clId="{D8942DFA-3D10-4B41-B6A0-3AB3E89853A3}" dt="2026-07-06T19:03:01.405" v="2452" actId="2710"/>
        <pc:sldMkLst>
          <pc:docMk/>
          <pc:sldMk cId="899608163" sldId="422"/>
        </pc:sldMkLst>
        <pc:spChg chg="mod">
          <ac:chgData name="Gasper Razdevsek" userId="6e484d8a0ccf82e8" providerId="LiveId" clId="{D8942DFA-3D10-4B41-B6A0-3AB3E89853A3}" dt="2026-07-02T12:21:37.531" v="1128" actId="20577"/>
          <ac:spMkLst>
            <pc:docMk/>
            <pc:sldMk cId="899608163" sldId="422"/>
            <ac:spMk id="5" creationId="{24B009D7-F0B0-8815-497B-30535335FED6}"/>
          </ac:spMkLst>
        </pc:spChg>
        <pc:spChg chg="mod">
          <ac:chgData name="Gasper Razdevsek" userId="6e484d8a0ccf82e8" providerId="LiveId" clId="{D8942DFA-3D10-4B41-B6A0-3AB3E89853A3}" dt="2026-07-06T19:03:01.405" v="2452" actId="2710"/>
          <ac:spMkLst>
            <pc:docMk/>
            <pc:sldMk cId="899608163" sldId="422"/>
            <ac:spMk id="6" creationId="{80F4ABAC-3D8F-0313-C3A8-60799E4A8661}"/>
          </ac:spMkLst>
        </pc:spChg>
        <pc:spChg chg="add mod">
          <ac:chgData name="Gasper Razdevsek" userId="6e484d8a0ccf82e8" providerId="LiveId" clId="{D8942DFA-3D10-4B41-B6A0-3AB3E89853A3}" dt="2026-07-03T14:39:55.344" v="1759" actId="1076"/>
          <ac:spMkLst>
            <pc:docMk/>
            <pc:sldMk cId="899608163" sldId="422"/>
            <ac:spMk id="12" creationId="{04A4D868-0A98-D190-0206-0DF335C91BF4}"/>
          </ac:spMkLst>
        </pc:spChg>
        <pc:spChg chg="add mod">
          <ac:chgData name="Gasper Razdevsek" userId="6e484d8a0ccf82e8" providerId="LiveId" clId="{D8942DFA-3D10-4B41-B6A0-3AB3E89853A3}" dt="2026-07-03T14:39:52.264" v="1757" actId="1076"/>
          <ac:spMkLst>
            <pc:docMk/>
            <pc:sldMk cId="899608163" sldId="422"/>
            <ac:spMk id="15" creationId="{69E26224-87AE-9DB4-9867-38C214F09F77}"/>
          </ac:spMkLst>
        </pc:spChg>
        <pc:spChg chg="add mod">
          <ac:chgData name="Gasper Razdevsek" userId="6e484d8a0ccf82e8" providerId="LiveId" clId="{D8942DFA-3D10-4B41-B6A0-3AB3E89853A3}" dt="2026-07-03T14:44:06.681" v="1840" actId="1076"/>
          <ac:spMkLst>
            <pc:docMk/>
            <pc:sldMk cId="899608163" sldId="422"/>
            <ac:spMk id="17" creationId="{BDF887CE-D386-0492-7896-0BC850D07D69}"/>
          </ac:spMkLst>
        </pc:spChg>
        <pc:picChg chg="add mod">
          <ac:chgData name="Gasper Razdevsek" userId="6e484d8a0ccf82e8" providerId="LiveId" clId="{D8942DFA-3D10-4B41-B6A0-3AB3E89853A3}" dt="2026-07-03T14:36:48.544" v="1733" actId="1076"/>
          <ac:picMkLst>
            <pc:docMk/>
            <pc:sldMk cId="899608163" sldId="422"/>
            <ac:picMk id="2" creationId="{3DE71559-45DD-0976-3860-1C971EFB8E14}"/>
          </ac:picMkLst>
        </pc:picChg>
        <pc:picChg chg="add mod">
          <ac:chgData name="Gasper Razdevsek" userId="6e484d8a0ccf82e8" providerId="LiveId" clId="{D8942DFA-3D10-4B41-B6A0-3AB3E89853A3}" dt="2026-07-03T14:41:17.634" v="1789" actId="1076"/>
          <ac:picMkLst>
            <pc:docMk/>
            <pc:sldMk cId="899608163" sldId="422"/>
            <ac:picMk id="3" creationId="{8DAB2255-D517-1A69-E696-16DFD69A4E86}"/>
          </ac:picMkLst>
        </pc:picChg>
        <pc:picChg chg="add mod">
          <ac:chgData name="Gasper Razdevsek" userId="6e484d8a0ccf82e8" providerId="LiveId" clId="{D8942DFA-3D10-4B41-B6A0-3AB3E89853A3}" dt="2026-07-03T14:41:32.427" v="1796" actId="1076"/>
          <ac:picMkLst>
            <pc:docMk/>
            <pc:sldMk cId="899608163" sldId="422"/>
            <ac:picMk id="10" creationId="{108F4493-8725-7EF0-ED84-DDF6DF147BB3}"/>
          </ac:picMkLst>
        </pc:picChg>
        <pc:picChg chg="add mod">
          <ac:chgData name="Gasper Razdevsek" userId="6e484d8a0ccf82e8" providerId="LiveId" clId="{D8942DFA-3D10-4B41-B6A0-3AB3E89853A3}" dt="2026-07-03T14:41:18.924" v="1790" actId="1076"/>
          <ac:picMkLst>
            <pc:docMk/>
            <pc:sldMk cId="899608163" sldId="422"/>
            <ac:picMk id="11" creationId="{DF831224-E436-8B92-6203-4CB22525594D}"/>
          </ac:picMkLst>
        </pc:picChg>
        <pc:picChg chg="add mod">
          <ac:chgData name="Gasper Razdevsek" userId="6e484d8a0ccf82e8" providerId="LiveId" clId="{D8942DFA-3D10-4B41-B6A0-3AB3E89853A3}" dt="2026-07-03T14:41:31.142" v="1795" actId="1076"/>
          <ac:picMkLst>
            <pc:docMk/>
            <pc:sldMk cId="899608163" sldId="422"/>
            <ac:picMk id="13" creationId="{EDDEF2AF-5EA8-3489-85CD-BCFEF3E505DF}"/>
          </ac:picMkLst>
        </pc:picChg>
      </pc:sldChg>
      <pc:sldChg chg="addSp delSp modSp new mod modNotesTx">
        <pc:chgData name="Gasper Razdevsek" userId="6e484d8a0ccf82e8" providerId="LiveId" clId="{D8942DFA-3D10-4B41-B6A0-3AB3E89853A3}" dt="2026-07-08T19:20:14.333" v="2585" actId="1076"/>
        <pc:sldMkLst>
          <pc:docMk/>
          <pc:sldMk cId="2369527743" sldId="423"/>
        </pc:sldMkLst>
        <pc:spChg chg="mod">
          <ac:chgData name="Gasper Razdevsek" userId="6e484d8a0ccf82e8" providerId="LiveId" clId="{D8942DFA-3D10-4B41-B6A0-3AB3E89853A3}" dt="2026-07-03T14:05:12.166" v="1616" actId="20577"/>
          <ac:spMkLst>
            <pc:docMk/>
            <pc:sldMk cId="2369527743" sldId="423"/>
            <ac:spMk id="4" creationId="{31002952-1CF2-12D1-23AF-EEB2F7129E99}"/>
          </ac:spMkLst>
        </pc:spChg>
        <pc:spChg chg="mod">
          <ac:chgData name="Gasper Razdevsek" userId="6e484d8a0ccf82e8" providerId="LiveId" clId="{D8942DFA-3D10-4B41-B6A0-3AB3E89853A3}" dt="2026-07-06T19:55:42.610" v="2457" actId="2710"/>
          <ac:spMkLst>
            <pc:docMk/>
            <pc:sldMk cId="2369527743" sldId="423"/>
            <ac:spMk id="5" creationId="{AD8E332B-FA18-1BC6-BDC2-81B8ABEBF359}"/>
          </ac:spMkLst>
        </pc:spChg>
        <pc:spChg chg="add mod">
          <ac:chgData name="Gasper Razdevsek" userId="6e484d8a0ccf82e8" providerId="LiveId" clId="{D8942DFA-3D10-4B41-B6A0-3AB3E89853A3}" dt="2026-07-03T14:17:53.833" v="1666" actId="1076"/>
          <ac:spMkLst>
            <pc:docMk/>
            <pc:sldMk cId="2369527743" sldId="423"/>
            <ac:spMk id="9" creationId="{ACEFA5F1-0557-EEF3-E417-BE1B4DC4D34F}"/>
          </ac:spMkLst>
        </pc:spChg>
        <pc:spChg chg="add mod">
          <ac:chgData name="Gasper Razdevsek" userId="6e484d8a0ccf82e8" providerId="LiveId" clId="{D8942DFA-3D10-4B41-B6A0-3AB3E89853A3}" dt="2026-07-03T14:17:48.570" v="1664" actId="1076"/>
          <ac:spMkLst>
            <pc:docMk/>
            <pc:sldMk cId="2369527743" sldId="423"/>
            <ac:spMk id="10" creationId="{1A36D215-AF27-1551-B413-253A3BAFFDF0}"/>
          </ac:spMkLst>
        </pc:spChg>
        <pc:picChg chg="add mod">
          <ac:chgData name="Gasper Razdevsek" userId="6e484d8a0ccf82e8" providerId="LiveId" clId="{D8942DFA-3D10-4B41-B6A0-3AB3E89853A3}" dt="2026-07-03T14:26:32.900" v="1717" actId="1076"/>
          <ac:picMkLst>
            <pc:docMk/>
            <pc:sldMk cId="2369527743" sldId="423"/>
            <ac:picMk id="6" creationId="{0297BF78-B396-E577-53B8-DF1B68A2691E}"/>
          </ac:picMkLst>
        </pc:picChg>
        <pc:picChg chg="add mod">
          <ac:chgData name="Gasper Razdevsek" userId="6e484d8a0ccf82e8" providerId="LiveId" clId="{D8942DFA-3D10-4B41-B6A0-3AB3E89853A3}" dt="2026-07-03T14:20:15.767" v="1673" actId="1076"/>
          <ac:picMkLst>
            <pc:docMk/>
            <pc:sldMk cId="2369527743" sldId="423"/>
            <ac:picMk id="7" creationId="{7943FADC-F3E9-399D-2344-7049FB2AEC6D}"/>
          </ac:picMkLst>
        </pc:picChg>
        <pc:picChg chg="add mod">
          <ac:chgData name="Gasper Razdevsek" userId="6e484d8a0ccf82e8" providerId="LiveId" clId="{D8942DFA-3D10-4B41-B6A0-3AB3E89853A3}" dt="2026-07-03T14:17:46.220" v="1663" actId="1076"/>
          <ac:picMkLst>
            <pc:docMk/>
            <pc:sldMk cId="2369527743" sldId="423"/>
            <ac:picMk id="8" creationId="{6909B186-6EFD-2640-B362-1553EC096916}"/>
          </ac:picMkLst>
        </pc:picChg>
        <pc:picChg chg="add mod">
          <ac:chgData name="Gasper Razdevsek" userId="6e484d8a0ccf82e8" providerId="LiveId" clId="{D8942DFA-3D10-4B41-B6A0-3AB3E89853A3}" dt="2026-07-08T19:20:14.333" v="2585" actId="1076"/>
          <ac:picMkLst>
            <pc:docMk/>
            <pc:sldMk cId="2369527743" sldId="423"/>
            <ac:picMk id="12" creationId="{7CD9E798-1143-02CA-7FD6-5EF3B3D8E94B}"/>
          </ac:picMkLst>
        </pc:picChg>
        <pc:picChg chg="add mod">
          <ac:chgData name="Gasper Razdevsek" userId="6e484d8a0ccf82e8" providerId="LiveId" clId="{D8942DFA-3D10-4B41-B6A0-3AB3E89853A3}" dt="2026-07-03T14:25:38.127" v="1686" actId="1076"/>
          <ac:picMkLst>
            <pc:docMk/>
            <pc:sldMk cId="2369527743" sldId="423"/>
            <ac:picMk id="15" creationId="{F88BD4D6-C85A-9381-C1DA-CCA43F5C8FE7}"/>
          </ac:picMkLst>
        </pc:picChg>
        <pc:picChg chg="add mod">
          <ac:chgData name="Gasper Razdevsek" userId="6e484d8a0ccf82e8" providerId="LiveId" clId="{D8942DFA-3D10-4B41-B6A0-3AB3E89853A3}" dt="2026-07-08T19:20:12.855" v="2584" actId="1076"/>
          <ac:picMkLst>
            <pc:docMk/>
            <pc:sldMk cId="2369527743" sldId="423"/>
            <ac:picMk id="16" creationId="{1CF57F9F-F485-A3FE-BA17-B30026BB0B22}"/>
          </ac:picMkLst>
        </pc:picChg>
      </pc:sldChg>
      <pc:sldChg chg="addSp delSp modSp new del mod">
        <pc:chgData name="Gasper Razdevsek" userId="6e484d8a0ccf82e8" providerId="LiveId" clId="{D8942DFA-3D10-4B41-B6A0-3AB3E89853A3}" dt="2026-07-08T18:15:21.519" v="2533" actId="47"/>
        <pc:sldMkLst>
          <pc:docMk/>
          <pc:sldMk cId="479002918" sldId="424"/>
        </pc:sldMkLst>
        <pc:spChg chg="mod">
          <ac:chgData name="Gasper Razdevsek" userId="6e484d8a0ccf82e8" providerId="LiveId" clId="{D8942DFA-3D10-4B41-B6A0-3AB3E89853A3}" dt="2026-07-08T18:08:13.366" v="2480"/>
          <ac:spMkLst>
            <pc:docMk/>
            <pc:sldMk cId="479002918" sldId="424"/>
            <ac:spMk id="4" creationId="{4DC2CE30-EC72-ED7C-A339-CCA558373181}"/>
          </ac:spMkLst>
        </pc:spChg>
        <pc:spChg chg="del">
          <ac:chgData name="Gasper Razdevsek" userId="6e484d8a0ccf82e8" providerId="LiveId" clId="{D8942DFA-3D10-4B41-B6A0-3AB3E89853A3}" dt="2026-07-08T18:07:49.535" v="2476" actId="22"/>
          <ac:spMkLst>
            <pc:docMk/>
            <pc:sldMk cId="479002918" sldId="424"/>
            <ac:spMk id="5" creationId="{FB5200B1-A663-0331-9971-0E6F50229FAA}"/>
          </ac:spMkLst>
        </pc:spChg>
        <pc:picChg chg="add mod">
          <ac:chgData name="Gasper Razdevsek" userId="6e484d8a0ccf82e8" providerId="LiveId" clId="{D8942DFA-3D10-4B41-B6A0-3AB3E89853A3}" dt="2026-07-08T18:08:00.023" v="2479" actId="1076"/>
          <ac:picMkLst>
            <pc:docMk/>
            <pc:sldMk cId="479002918" sldId="424"/>
            <ac:picMk id="7" creationId="{973F711E-6ACC-CBDE-47AE-42E06E847C70}"/>
          </ac:picMkLst>
        </pc:picChg>
      </pc:sldChg>
      <pc:sldChg chg="addSp delSp modSp new mod ord">
        <pc:chgData name="Gasper Razdevsek" userId="6e484d8a0ccf82e8" providerId="LiveId" clId="{D8942DFA-3D10-4B41-B6A0-3AB3E89853A3}" dt="2026-07-08T18:11:35.748" v="2500"/>
        <pc:sldMkLst>
          <pc:docMk/>
          <pc:sldMk cId="224191700" sldId="425"/>
        </pc:sldMkLst>
        <pc:spChg chg="mod">
          <ac:chgData name="Gasper Razdevsek" userId="6e484d8a0ccf82e8" providerId="LiveId" clId="{D8942DFA-3D10-4B41-B6A0-3AB3E89853A3}" dt="2026-07-08T18:11:33.177" v="2498"/>
          <ac:spMkLst>
            <pc:docMk/>
            <pc:sldMk cId="224191700" sldId="425"/>
            <ac:spMk id="4" creationId="{D58CFFED-BE7F-291C-43E8-395B04D7F6C2}"/>
          </ac:spMkLst>
        </pc:spChg>
        <pc:spChg chg="mod">
          <ac:chgData name="Gasper Razdevsek" userId="6e484d8a0ccf82e8" providerId="LiveId" clId="{D8942DFA-3D10-4B41-B6A0-3AB3E89853A3}" dt="2026-07-08T18:10:53.612" v="2488" actId="20577"/>
          <ac:spMkLst>
            <pc:docMk/>
            <pc:sldMk cId="224191700" sldId="425"/>
            <ac:spMk id="5" creationId="{F678347A-3A93-ED57-D104-16EF23B8F2EE}"/>
          </ac:spMkLst>
        </pc:spChg>
        <pc:spChg chg="add del">
          <ac:chgData name="Gasper Razdevsek" userId="6e484d8a0ccf82e8" providerId="LiveId" clId="{D8942DFA-3D10-4B41-B6A0-3AB3E89853A3}" dt="2026-07-08T18:11:12.857" v="2490" actId="22"/>
          <ac:spMkLst>
            <pc:docMk/>
            <pc:sldMk cId="224191700" sldId="425"/>
            <ac:spMk id="11" creationId="{072B0CA4-062B-D06B-46E6-5EA42F0E9F29}"/>
          </ac:spMkLst>
        </pc:spChg>
        <pc:spChg chg="add del">
          <ac:chgData name="Gasper Razdevsek" userId="6e484d8a0ccf82e8" providerId="LiveId" clId="{D8942DFA-3D10-4B41-B6A0-3AB3E89853A3}" dt="2026-07-08T18:11:12.857" v="2490" actId="22"/>
          <ac:spMkLst>
            <pc:docMk/>
            <pc:sldMk cId="224191700" sldId="425"/>
            <ac:spMk id="13" creationId="{C6256E6A-4C6F-43CF-5865-BFACD21D9B8D}"/>
          </ac:spMkLst>
        </pc:spChg>
        <pc:picChg chg="add del">
          <ac:chgData name="Gasper Razdevsek" userId="6e484d8a0ccf82e8" providerId="LiveId" clId="{D8942DFA-3D10-4B41-B6A0-3AB3E89853A3}" dt="2026-07-08T18:11:12.857" v="2490" actId="22"/>
          <ac:picMkLst>
            <pc:docMk/>
            <pc:sldMk cId="224191700" sldId="425"/>
            <ac:picMk id="7" creationId="{628F5294-F9BC-A805-6B2E-A9DBE8665898}"/>
          </ac:picMkLst>
        </pc:picChg>
        <pc:picChg chg="add del">
          <ac:chgData name="Gasper Razdevsek" userId="6e484d8a0ccf82e8" providerId="LiveId" clId="{D8942DFA-3D10-4B41-B6A0-3AB3E89853A3}" dt="2026-07-08T18:11:12.857" v="2490" actId="22"/>
          <ac:picMkLst>
            <pc:docMk/>
            <pc:sldMk cId="224191700" sldId="425"/>
            <ac:picMk id="9" creationId="{55B0A15B-74F4-66E8-B1AE-27D8715BFEA3}"/>
          </ac:picMkLst>
        </pc:picChg>
        <pc:picChg chg="add mod">
          <ac:chgData name="Gasper Razdevsek" userId="6e484d8a0ccf82e8" providerId="LiveId" clId="{D8942DFA-3D10-4B41-B6A0-3AB3E89853A3}" dt="2026-07-08T18:11:22.624" v="2496" actId="1076"/>
          <ac:picMkLst>
            <pc:docMk/>
            <pc:sldMk cId="224191700" sldId="425"/>
            <ac:picMk id="15" creationId="{2457C326-F384-5E18-8A88-00F5FCA4CA92}"/>
          </ac:picMkLst>
        </pc:picChg>
      </pc:sldChg>
      <pc:sldChg chg="addSp delSp modSp new mod">
        <pc:chgData name="Gasper Razdevsek" userId="6e484d8a0ccf82e8" providerId="LiveId" clId="{D8942DFA-3D10-4B41-B6A0-3AB3E89853A3}" dt="2026-07-08T18:14:21.871" v="2524" actId="1076"/>
        <pc:sldMkLst>
          <pc:docMk/>
          <pc:sldMk cId="489423717" sldId="426"/>
        </pc:sldMkLst>
        <pc:spChg chg="mod">
          <ac:chgData name="Gasper Razdevsek" userId="6e484d8a0ccf82e8" providerId="LiveId" clId="{D8942DFA-3D10-4B41-B6A0-3AB3E89853A3}" dt="2026-07-08T18:11:42.176" v="2502"/>
          <ac:spMkLst>
            <pc:docMk/>
            <pc:sldMk cId="489423717" sldId="426"/>
            <ac:spMk id="4" creationId="{35A862CD-5EDB-B890-1DA6-7144B8D0FBFF}"/>
          </ac:spMkLst>
        </pc:spChg>
        <pc:spChg chg="add del">
          <ac:chgData name="Gasper Razdevsek" userId="6e484d8a0ccf82e8" providerId="LiveId" clId="{D8942DFA-3D10-4B41-B6A0-3AB3E89853A3}" dt="2026-07-08T18:13:45.353" v="2508" actId="478"/>
          <ac:spMkLst>
            <pc:docMk/>
            <pc:sldMk cId="489423717" sldId="426"/>
            <ac:spMk id="5" creationId="{DA9D23BB-E6F4-9EC2-17F7-AB5661B2881E}"/>
          </ac:spMkLst>
        </pc:spChg>
        <pc:picChg chg="add del mod ord">
          <ac:chgData name="Gasper Razdevsek" userId="6e484d8a0ccf82e8" providerId="LiveId" clId="{D8942DFA-3D10-4B41-B6A0-3AB3E89853A3}" dt="2026-07-08T18:13:41.023" v="2507" actId="931"/>
          <ac:picMkLst>
            <pc:docMk/>
            <pc:sldMk cId="489423717" sldId="426"/>
            <ac:picMk id="7" creationId="{2E6CC0F7-F238-FD04-7E38-496549F9F2E9}"/>
          </ac:picMkLst>
        </pc:picChg>
        <pc:picChg chg="add mod">
          <ac:chgData name="Gasper Razdevsek" userId="6e484d8a0ccf82e8" providerId="LiveId" clId="{D8942DFA-3D10-4B41-B6A0-3AB3E89853A3}" dt="2026-07-08T18:13:58.781" v="2515" actId="1076"/>
          <ac:picMkLst>
            <pc:docMk/>
            <pc:sldMk cId="489423717" sldId="426"/>
            <ac:picMk id="9" creationId="{D7045785-2044-BF0F-156F-578A77F057A9}"/>
          </ac:picMkLst>
        </pc:picChg>
        <pc:picChg chg="add del mod modCrop">
          <ac:chgData name="Gasper Razdevsek" userId="6e484d8a0ccf82e8" providerId="LiveId" clId="{D8942DFA-3D10-4B41-B6A0-3AB3E89853A3}" dt="2026-07-08T18:14:12.348" v="2519" actId="21"/>
          <ac:picMkLst>
            <pc:docMk/>
            <pc:sldMk cId="489423717" sldId="426"/>
            <ac:picMk id="11" creationId="{B91E5387-DAE7-52B1-A291-6D78D026A2C1}"/>
          </ac:picMkLst>
        </pc:picChg>
        <pc:picChg chg="add mod">
          <ac:chgData name="Gasper Razdevsek" userId="6e484d8a0ccf82e8" providerId="LiveId" clId="{D8942DFA-3D10-4B41-B6A0-3AB3E89853A3}" dt="2026-07-08T18:14:21.871" v="2524" actId="1076"/>
          <ac:picMkLst>
            <pc:docMk/>
            <pc:sldMk cId="489423717" sldId="426"/>
            <ac:picMk id="13" creationId="{AEE91E43-708C-1798-C672-428557BB010F}"/>
          </ac:picMkLst>
        </pc:picChg>
      </pc:sldChg>
      <pc:sldChg chg="addSp delSp modSp new mod">
        <pc:chgData name="Gasper Razdevsek" userId="6e484d8a0ccf82e8" providerId="LiveId" clId="{D8942DFA-3D10-4B41-B6A0-3AB3E89853A3}" dt="2026-07-08T18:15:18.199" v="2532"/>
        <pc:sldMkLst>
          <pc:docMk/>
          <pc:sldMk cId="3929154326" sldId="427"/>
        </pc:sldMkLst>
        <pc:spChg chg="mod">
          <ac:chgData name="Gasper Razdevsek" userId="6e484d8a0ccf82e8" providerId="LiveId" clId="{D8942DFA-3D10-4B41-B6A0-3AB3E89853A3}" dt="2026-07-08T18:15:18.199" v="2532"/>
          <ac:spMkLst>
            <pc:docMk/>
            <pc:sldMk cId="3929154326" sldId="427"/>
            <ac:spMk id="4" creationId="{6D79AA88-7F25-03E5-EF49-15B2A22CE35C}"/>
          </ac:spMkLst>
        </pc:spChg>
        <pc:spChg chg="del">
          <ac:chgData name="Gasper Razdevsek" userId="6e484d8a0ccf82e8" providerId="LiveId" clId="{D8942DFA-3D10-4B41-B6A0-3AB3E89853A3}" dt="2026-07-08T18:14:42.703" v="2526" actId="478"/>
          <ac:spMkLst>
            <pc:docMk/>
            <pc:sldMk cId="3929154326" sldId="427"/>
            <ac:spMk id="5" creationId="{82B68B9B-8DB9-2228-020A-3E3A817A7FEE}"/>
          </ac:spMkLst>
        </pc:spChg>
        <pc:picChg chg="add mod">
          <ac:chgData name="Gasper Razdevsek" userId="6e484d8a0ccf82e8" providerId="LiveId" clId="{D8942DFA-3D10-4B41-B6A0-3AB3E89853A3}" dt="2026-07-08T18:15:07.832" v="2531" actId="1076"/>
          <ac:picMkLst>
            <pc:docMk/>
            <pc:sldMk cId="3929154326" sldId="427"/>
            <ac:picMk id="7" creationId="{0DB2D9CE-8BF7-8917-FBCB-2012A1822CB5}"/>
          </ac:picMkLst>
        </pc:picChg>
      </pc:sldChg>
      <pc:sldChg chg="addSp delSp modSp new mod">
        <pc:chgData name="Gasper Razdevsek" userId="6e484d8a0ccf82e8" providerId="LiveId" clId="{D8942DFA-3D10-4B41-B6A0-3AB3E89853A3}" dt="2026-07-08T18:18:07.666" v="2566" actId="1076"/>
        <pc:sldMkLst>
          <pc:docMk/>
          <pc:sldMk cId="2792972729" sldId="428"/>
        </pc:sldMkLst>
        <pc:spChg chg="mod">
          <ac:chgData name="Gasper Razdevsek" userId="6e484d8a0ccf82e8" providerId="LiveId" clId="{D8942DFA-3D10-4B41-B6A0-3AB3E89853A3}" dt="2026-07-08T18:17:22.860" v="2547" actId="403"/>
          <ac:spMkLst>
            <pc:docMk/>
            <pc:sldMk cId="2792972729" sldId="428"/>
            <ac:spMk id="4" creationId="{2AC809A9-4F2C-76D7-1DBF-2EC5B9B8230B}"/>
          </ac:spMkLst>
        </pc:spChg>
        <pc:spChg chg="del">
          <ac:chgData name="Gasper Razdevsek" userId="6e484d8a0ccf82e8" providerId="LiveId" clId="{D8942DFA-3D10-4B41-B6A0-3AB3E89853A3}" dt="2026-07-08T18:15:55.072" v="2535" actId="478"/>
          <ac:spMkLst>
            <pc:docMk/>
            <pc:sldMk cId="2792972729" sldId="428"/>
            <ac:spMk id="5" creationId="{593DF572-925A-E6B6-F053-4376D77F65E4}"/>
          </ac:spMkLst>
        </pc:spChg>
        <pc:picChg chg="add mod">
          <ac:chgData name="Gasper Razdevsek" userId="6e484d8a0ccf82e8" providerId="LiveId" clId="{D8942DFA-3D10-4B41-B6A0-3AB3E89853A3}" dt="2026-07-08T18:17:44.669" v="2557" actId="1076"/>
          <ac:picMkLst>
            <pc:docMk/>
            <pc:sldMk cId="2792972729" sldId="428"/>
            <ac:picMk id="7" creationId="{C2BD3DAA-54DC-F65E-4F58-ADE285191E42}"/>
          </ac:picMkLst>
        </pc:picChg>
        <pc:picChg chg="add mod">
          <ac:chgData name="Gasper Razdevsek" userId="6e484d8a0ccf82e8" providerId="LiveId" clId="{D8942DFA-3D10-4B41-B6A0-3AB3E89853A3}" dt="2026-07-08T18:18:03.970" v="2565" actId="1076"/>
          <ac:picMkLst>
            <pc:docMk/>
            <pc:sldMk cId="2792972729" sldId="428"/>
            <ac:picMk id="9" creationId="{344F647C-E910-010A-CEB9-42BD85EAD20E}"/>
          </ac:picMkLst>
        </pc:picChg>
        <pc:picChg chg="add mod">
          <ac:chgData name="Gasper Razdevsek" userId="6e484d8a0ccf82e8" providerId="LiveId" clId="{D8942DFA-3D10-4B41-B6A0-3AB3E89853A3}" dt="2026-07-08T18:18:07.666" v="2566" actId="1076"/>
          <ac:picMkLst>
            <pc:docMk/>
            <pc:sldMk cId="2792972729" sldId="428"/>
            <ac:picMk id="11" creationId="{2214D246-910E-E36A-9C69-834C826A4D2A}"/>
          </ac:picMkLst>
        </pc:picChg>
      </pc:sldChg>
      <pc:sldChg chg="addSp modSp new mod">
        <pc:chgData name="Gasper Razdevsek" userId="6e484d8a0ccf82e8" providerId="LiveId" clId="{D8942DFA-3D10-4B41-B6A0-3AB3E89853A3}" dt="2026-07-08T18:36:18.811" v="2573" actId="1076"/>
        <pc:sldMkLst>
          <pc:docMk/>
          <pc:sldMk cId="335741687" sldId="429"/>
        </pc:sldMkLst>
        <pc:spChg chg="mod">
          <ac:chgData name="Gasper Razdevsek" userId="6e484d8a0ccf82e8" providerId="LiveId" clId="{D8942DFA-3D10-4B41-B6A0-3AB3E89853A3}" dt="2026-07-08T18:36:01.175" v="2571" actId="404"/>
          <ac:spMkLst>
            <pc:docMk/>
            <pc:sldMk cId="335741687" sldId="429"/>
            <ac:spMk id="4" creationId="{39927324-72E1-1606-541B-8AA510A1E5CE}"/>
          </ac:spMkLst>
        </pc:spChg>
        <pc:spChg chg="mod">
          <ac:chgData name="Gasper Razdevsek" userId="6e484d8a0ccf82e8" providerId="LiveId" clId="{D8942DFA-3D10-4B41-B6A0-3AB3E89853A3}" dt="2026-07-08T18:35:49.016" v="2568"/>
          <ac:spMkLst>
            <pc:docMk/>
            <pc:sldMk cId="335741687" sldId="429"/>
            <ac:spMk id="5" creationId="{C7374299-EA01-A75C-2F3A-838168720E4E}"/>
          </ac:spMkLst>
        </pc:spChg>
        <pc:picChg chg="add mod">
          <ac:chgData name="Gasper Razdevsek" userId="6e484d8a0ccf82e8" providerId="LiveId" clId="{D8942DFA-3D10-4B41-B6A0-3AB3E89853A3}" dt="2026-07-08T18:36:18.811" v="2573" actId="1076"/>
          <ac:picMkLst>
            <pc:docMk/>
            <pc:sldMk cId="335741687" sldId="429"/>
            <ac:picMk id="7" creationId="{4A42CD13-2EDB-6410-64AF-02B3A20B7EC0}"/>
          </ac:picMkLst>
        </pc:picChg>
      </pc:sldChg>
      <pc:sldChg chg="new del">
        <pc:chgData name="Gasper Razdevsek" userId="6e484d8a0ccf82e8" providerId="LiveId" clId="{D8942DFA-3D10-4B41-B6A0-3AB3E89853A3}" dt="2026-07-08T18:40:17.946" v="2575" actId="47"/>
        <pc:sldMkLst>
          <pc:docMk/>
          <pc:sldMk cId="2770110231" sldId="430"/>
        </pc:sldMkLst>
      </pc:sldChg>
      <pc:sldMasterChg chg="delSldLayout modSldLayout">
        <pc:chgData name="Gasper Razdevsek" userId="6e484d8a0ccf82e8" providerId="LiveId" clId="{D8942DFA-3D10-4B41-B6A0-3AB3E89853A3}" dt="2026-07-02T12:54:37.768" v="1409" actId="20577"/>
        <pc:sldMasterMkLst>
          <pc:docMk/>
          <pc:sldMasterMk cId="493130401" sldId="2147483690"/>
        </pc:sldMasterMkLst>
        <pc:sldLayoutChg chg="modSp mod">
          <pc:chgData name="Gasper Razdevsek" userId="6e484d8a0ccf82e8" providerId="LiveId" clId="{D8942DFA-3D10-4B41-B6A0-3AB3E89853A3}" dt="2026-07-02T12:54:37.768" v="1409" actId="20577"/>
          <pc:sldLayoutMkLst>
            <pc:docMk/>
            <pc:sldMasterMk cId="493130401" sldId="2147483690"/>
            <pc:sldLayoutMk cId="3606896892" sldId="2147483692"/>
          </pc:sldLayoutMkLst>
          <pc:spChg chg="mod">
            <ac:chgData name="Gasper Razdevsek" userId="6e484d8a0ccf82e8" providerId="LiveId" clId="{D8942DFA-3D10-4B41-B6A0-3AB3E89853A3}" dt="2026-07-02T12:54:37.768" v="1409" actId="20577"/>
            <ac:spMkLst>
              <pc:docMk/>
              <pc:sldMasterMk cId="493130401" sldId="2147483690"/>
              <pc:sldLayoutMk cId="3606896892" sldId="2147483692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13B04-819D-4092-ABA4-A098579B451A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DEDE7-E6E1-44A9-88BD-9CE14BFD5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11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4E2D0-A2B3-413D-BB45-3B97F762F4E9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42257-B60F-48CB-891F-945E5EC79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0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5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85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4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5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4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3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1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9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3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1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0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2257-B60F-48CB-891F-945E5EC79B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92874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0" y="642669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Work Sans" pitchFamily="2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1F46-4FE6-49F6-985F-93ADB14E4765}" type="datetime3">
              <a:rPr lang="en-US" smtClean="0"/>
              <a:t>8 July 2026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6607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FFB5-63BF-4BE1-9C61-ED383E8B503C}" type="datetime3">
              <a:rPr lang="en-US" smtClean="0"/>
              <a:t>8 July 2026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1774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47AC-D7A5-4E7E-955A-606D3ED19913}" type="datetime3">
              <a:rPr lang="en-US" smtClean="0"/>
              <a:t>8 July 2026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23514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583DD1-0BB1-46C3-B9AD-9EA2BE2E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355978"/>
            <a:ext cx="1083944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Work Sans" pitchFamily="2" charset="0"/>
              </a:defRPr>
            </a:lvl1pPr>
            <a:lvl2pPr>
              <a:defRPr sz="2000">
                <a:latin typeface="Work Sans" pitchFamily="2" charset="0"/>
              </a:defRPr>
            </a:lvl2pPr>
            <a:lvl3pPr>
              <a:defRPr sz="1800">
                <a:latin typeface="Work Sans" pitchFamily="2" charset="0"/>
              </a:defRPr>
            </a:lvl3pPr>
            <a:lvl4pPr>
              <a:defRPr sz="1600">
                <a:latin typeface="Work Sans" pitchFamily="2" charset="0"/>
              </a:defRPr>
            </a:lvl4pPr>
            <a:lvl5pPr>
              <a:defRPr sz="1600">
                <a:latin typeface="Work Sans" pitchFamily="2" charset="0"/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236188-5215-4B97-9D8E-6F203B204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09575" y="461473"/>
            <a:ext cx="9717191" cy="5469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sl-SI" sz="4000" kern="1200" dirty="0">
                <a:solidFill>
                  <a:srgbClr val="266072"/>
                </a:solidFill>
                <a:latin typeface="Work Sans" pitchFamily="2" charset="-18"/>
                <a:ea typeface="+mj-ea"/>
                <a:cs typeface="+mj-cs"/>
              </a:defRPr>
            </a:lvl1pPr>
          </a:lstStyle>
          <a:p>
            <a:pPr lvl="0"/>
            <a:r>
              <a:rPr lang="sl-SI" dirty="0" err="1"/>
              <a:t>Headline</a:t>
            </a:r>
            <a:endParaRPr lang="sl-SI" dirty="0"/>
          </a:p>
        </p:txBody>
      </p:sp>
      <p:sp>
        <p:nvSpPr>
          <p:cNvPr id="8" name="Označba mesta noge 4">
            <a:extLst>
              <a:ext uri="{FF2B5EF4-FFF2-40B4-BE49-F238E27FC236}">
                <a16:creationId xmlns:a16="http://schemas.microsoft.com/office/drawing/2014/main" id="{55551773-7AF1-6E64-6FDF-C8C59DA3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16603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Work Sans" pitchFamily="2" charset="0"/>
              </a:defRPr>
            </a:lvl1pPr>
          </a:lstStyle>
          <a:p>
            <a:r>
              <a:rPr lang="da-DK"/>
              <a:t>Gašper Razdevšek</a:t>
            </a:r>
            <a:endParaRPr lang="sl-SI" dirty="0"/>
          </a:p>
        </p:txBody>
      </p:sp>
      <p:sp>
        <p:nvSpPr>
          <p:cNvPr id="9" name="Označba mesta številke diapozitiva 5">
            <a:extLst>
              <a:ext uri="{FF2B5EF4-FFF2-40B4-BE49-F238E27FC236}">
                <a16:creationId xmlns:a16="http://schemas.microsoft.com/office/drawing/2014/main" id="{3564B9D5-7359-8482-2425-B97FEED2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660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Work Sans" pitchFamily="2" charset="0"/>
              </a:defRPr>
            </a:lvl1pPr>
          </a:lstStyle>
          <a:p>
            <a:fld id="{88F68DA6-A972-4DA1-9F8C-FA3DD66CE385}" type="slidenum">
              <a:rPr lang="sl-SI" smtClean="0"/>
              <a:pPr/>
              <a:t>‹#›</a:t>
            </a:fld>
            <a:r>
              <a:rPr lang="en-GB" dirty="0"/>
              <a:t>/2</a:t>
            </a:r>
            <a:r>
              <a:rPr lang="sl-SI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44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1CEFA1-1B50-4085-B46D-885584044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BFF16D3-9E2E-4DCA-8795-238BF92C5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39CEB0F-BB9F-44AA-BE76-E4F92F56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9998-3DA5-4D65-9666-605E87ED81CD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E828584-6CC4-474D-A278-FD437A06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6C5C9E2-9814-46B8-B81A-8FA0759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28DA27-D5E4-4423-884F-8C0C8219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583DD1-0BB1-46C3-B9AD-9EA2BE2E3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FDFD02-9B46-482D-A5A2-0AC86476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28F0-61FB-4B7A-9E03-2DB7E667AE96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683500B-5824-43AD-985C-CAB81940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C5480DE-9E33-43F9-BB07-89899CED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73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12">
            <a:extLst>
              <a:ext uri="{FF2B5EF4-FFF2-40B4-BE49-F238E27FC236}">
                <a16:creationId xmlns:a16="http://schemas.microsoft.com/office/drawing/2014/main" id="{988A9FDB-5E1D-4F6C-8E86-8DB797C43791}"/>
              </a:ext>
            </a:extLst>
          </p:cNvPr>
          <p:cNvSpPr/>
          <p:nvPr userDrawn="1"/>
        </p:nvSpPr>
        <p:spPr>
          <a:xfrm>
            <a:off x="0" y="1809750"/>
            <a:ext cx="12192000" cy="5048225"/>
          </a:xfrm>
          <a:prstGeom prst="rect">
            <a:avLst/>
          </a:prstGeom>
          <a:solidFill>
            <a:srgbClr val="266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l-SI">
              <a:solidFill>
                <a:prstClr val="white"/>
              </a:solidFill>
            </a:endParaRP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BC9FA2FE-ACEE-43BC-8C94-C64FF2279F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73462" y="2998787"/>
            <a:ext cx="5045075" cy="666750"/>
          </a:xfrm>
        </p:spPr>
        <p:txBody>
          <a:bodyPr/>
          <a:lstStyle>
            <a:lvl1pPr marL="0" indent="0" algn="ctr">
              <a:buNone/>
              <a:defRPr lang="en-US" sz="4400" kern="1200" dirty="0" smtClean="0">
                <a:solidFill>
                  <a:schemeClr val="bg1"/>
                </a:solidFill>
                <a:latin typeface="Work Sans SemiBold" pitchFamily="2" charset="-18"/>
                <a:ea typeface="+mj-ea"/>
                <a:cs typeface="+mj-cs"/>
              </a:defRPr>
            </a:lvl1pPr>
          </a:lstStyle>
          <a:p>
            <a:pPr lvl="0"/>
            <a:r>
              <a:rPr lang="sl-SI" dirty="0"/>
              <a:t>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B592CE0-C388-4B9F-B8B2-947101B11D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73463" y="4411229"/>
            <a:ext cx="5045074" cy="121293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l-SI" sz="2000" kern="1200" dirty="0">
                <a:solidFill>
                  <a:schemeClr val="bg1"/>
                </a:solidFill>
                <a:latin typeface="Work Sans Light" pitchFamily="2" charset="-18"/>
                <a:ea typeface="+mj-ea"/>
                <a:cs typeface="+mj-cs"/>
              </a:defRPr>
            </a:lvl1pPr>
          </a:lstStyle>
          <a:p>
            <a:pPr lvl="0"/>
            <a:r>
              <a:rPr lang="sl-SI" dirty="0" err="1"/>
              <a:t>Author</a:t>
            </a:r>
            <a:r>
              <a:rPr lang="sl-SI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9256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583DD1-0BB1-46C3-B9AD-9EA2BE2E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355978"/>
            <a:ext cx="10839449" cy="4351338"/>
          </a:xfrm>
        </p:spPr>
        <p:txBody>
          <a:bodyPr>
            <a:normAutofit/>
          </a:bodyPr>
          <a:lstStyle>
            <a:lvl1pPr>
              <a:defRPr sz="2400">
                <a:latin typeface="Work Sans" pitchFamily="2" charset="0"/>
              </a:defRPr>
            </a:lvl1pPr>
            <a:lvl2pPr>
              <a:defRPr sz="2000">
                <a:latin typeface="Work Sans" pitchFamily="2" charset="0"/>
              </a:defRPr>
            </a:lvl2pPr>
            <a:lvl3pPr>
              <a:defRPr sz="1800">
                <a:latin typeface="Work Sans" pitchFamily="2" charset="0"/>
              </a:defRPr>
            </a:lvl3pPr>
            <a:lvl4pPr>
              <a:defRPr sz="1600">
                <a:latin typeface="Work Sans" pitchFamily="2" charset="0"/>
              </a:defRPr>
            </a:lvl4pPr>
            <a:lvl5pPr>
              <a:defRPr sz="1600">
                <a:latin typeface="Work Sans" pitchFamily="2" charset="0"/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pic>
        <p:nvPicPr>
          <p:cNvPr id="15" name="Slika 14" descr="Slika, ki vsebuje besede besedilo&#10;&#10;Opis je samodejno ustvarjen">
            <a:extLst>
              <a:ext uri="{FF2B5EF4-FFF2-40B4-BE49-F238E27FC236}">
                <a16:creationId xmlns:a16="http://schemas.microsoft.com/office/drawing/2014/main" id="{D853271A-AAF1-4027-9D7C-C3BED5A19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7" t="62574"/>
          <a:stretch/>
        </p:blipFill>
        <p:spPr>
          <a:xfrm rot="16200000">
            <a:off x="10977564" y="-33339"/>
            <a:ext cx="1181099" cy="1247776"/>
          </a:xfrm>
          <a:prstGeom prst="rect">
            <a:avLst/>
          </a:prstGeom>
        </p:spPr>
      </p:pic>
      <p:cxnSp>
        <p:nvCxnSpPr>
          <p:cNvPr id="17" name="Raven povezovalnik 19">
            <a:extLst>
              <a:ext uri="{FF2B5EF4-FFF2-40B4-BE49-F238E27FC236}">
                <a16:creationId xmlns:a16="http://schemas.microsoft.com/office/drawing/2014/main" id="{5746984F-3EC4-4874-BAC6-2268268F2437}"/>
              </a:ext>
            </a:extLst>
          </p:cNvPr>
          <p:cNvCxnSpPr>
            <a:cxnSpLocks/>
          </p:cNvCxnSpPr>
          <p:nvPr userDrawn="1"/>
        </p:nvCxnSpPr>
        <p:spPr>
          <a:xfrm>
            <a:off x="409575" y="1092084"/>
            <a:ext cx="2584637" cy="0"/>
          </a:xfrm>
          <a:prstGeom prst="line">
            <a:avLst/>
          </a:prstGeom>
          <a:ln w="38100">
            <a:solidFill>
              <a:srgbClr val="F49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236188-5215-4B97-9D8E-6F203B204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09575" y="461473"/>
            <a:ext cx="9717191" cy="546932"/>
          </a:xfrm>
        </p:spPr>
        <p:txBody>
          <a:bodyPr>
            <a:normAutofit/>
          </a:bodyPr>
          <a:lstStyle>
            <a:lvl1pPr marL="0" indent="0">
              <a:buNone/>
              <a:defRPr lang="sl-SI" sz="4000" kern="1200" dirty="0">
                <a:solidFill>
                  <a:srgbClr val="266072"/>
                </a:solidFill>
                <a:latin typeface="Work Sans" pitchFamily="2" charset="-18"/>
                <a:ea typeface="+mj-ea"/>
                <a:cs typeface="+mj-cs"/>
              </a:defRPr>
            </a:lvl1pPr>
          </a:lstStyle>
          <a:p>
            <a:pPr lvl="0"/>
            <a:r>
              <a:rPr lang="sl-SI" dirty="0" err="1"/>
              <a:t>Headline</a:t>
            </a:r>
            <a:endParaRPr lang="sl-SI" dirty="0"/>
          </a:p>
        </p:txBody>
      </p:sp>
      <p:sp>
        <p:nvSpPr>
          <p:cNvPr id="6" name="Pravokotnik 12">
            <a:extLst>
              <a:ext uri="{FF2B5EF4-FFF2-40B4-BE49-F238E27FC236}">
                <a16:creationId xmlns:a16="http://schemas.microsoft.com/office/drawing/2014/main" id="{F95D067C-F683-1B45-A2A9-0EDC82AB2F90}"/>
              </a:ext>
            </a:extLst>
          </p:cNvPr>
          <p:cNvSpPr/>
          <p:nvPr userDrawn="1"/>
        </p:nvSpPr>
        <p:spPr>
          <a:xfrm>
            <a:off x="0" y="6567058"/>
            <a:ext cx="12192000" cy="290916"/>
          </a:xfrm>
          <a:prstGeom prst="rect">
            <a:avLst/>
          </a:prstGeom>
          <a:solidFill>
            <a:srgbClr val="266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8" name="Označba mesta noge 4">
            <a:extLst>
              <a:ext uri="{FF2B5EF4-FFF2-40B4-BE49-F238E27FC236}">
                <a16:creationId xmlns:a16="http://schemas.microsoft.com/office/drawing/2014/main" id="{55551773-7AF1-6E64-6FDF-C8C59DA3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16603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Work Sans" pitchFamily="2" charset="0"/>
              </a:defRPr>
            </a:lvl1pPr>
          </a:lstStyle>
          <a:p>
            <a:r>
              <a:rPr lang="da-DK">
                <a:solidFill>
                  <a:prstClr val="white"/>
                </a:solidFill>
              </a:rPr>
              <a:t>Gašper Razdevšek</a:t>
            </a:r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9" name="Označba mesta številke diapozitiva 5">
            <a:extLst>
              <a:ext uri="{FF2B5EF4-FFF2-40B4-BE49-F238E27FC236}">
                <a16:creationId xmlns:a16="http://schemas.microsoft.com/office/drawing/2014/main" id="{3564B9D5-7359-8482-2425-B97FEED2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660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Work Sans" pitchFamily="2" charset="0"/>
              </a:defRPr>
            </a:lvl1pPr>
          </a:lstStyle>
          <a:p>
            <a:fld id="{88F68DA6-A972-4DA1-9F8C-FA3DD66CE385}" type="slidenum">
              <a:rPr lang="sl-SI" smtClean="0">
                <a:solidFill>
                  <a:prstClr val="white"/>
                </a:solidFill>
              </a:rPr>
              <a:pPr/>
              <a:t>‹#›</a:t>
            </a:fld>
            <a:r>
              <a:rPr lang="en-GB" dirty="0">
                <a:solidFill>
                  <a:prstClr val="white"/>
                </a:solidFill>
              </a:rPr>
              <a:t>/2</a:t>
            </a:r>
            <a:r>
              <a:rPr lang="sl-SI" dirty="0">
                <a:solidFill>
                  <a:prstClr val="white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9770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6">
            <a:extLst>
              <a:ext uri="{FF2B5EF4-FFF2-40B4-BE49-F238E27FC236}">
                <a16:creationId xmlns:a16="http://schemas.microsoft.com/office/drawing/2014/main" id="{1E1AB7E9-BE3F-4EC9-BF39-E50180FD0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2" y="849478"/>
            <a:ext cx="9081796" cy="515904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560836-1E46-4BF6-9CFE-EC3E4FBCFC2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62263" y="3341318"/>
            <a:ext cx="6503987" cy="615386"/>
          </a:xfrm>
        </p:spPr>
        <p:txBody>
          <a:bodyPr/>
          <a:lstStyle>
            <a:lvl1pPr marL="0" indent="0" algn="ctr">
              <a:buNone/>
              <a:defRPr sz="3900">
                <a:solidFill>
                  <a:schemeClr val="bg1"/>
                </a:solidFill>
                <a:latin typeface="Work Sans SemiBold" pitchFamily="2" charset="-18"/>
              </a:defRPr>
            </a:lvl1pPr>
          </a:lstStyle>
          <a:p>
            <a:pPr lvl="0"/>
            <a:r>
              <a:rPr lang="sl-SI" dirty="0" err="1"/>
              <a:t>subsection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570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6539BD-2F0B-43B2-A177-3EE43387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1BBE115-D330-4EFF-BB49-BE4A2B329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646E87A-2123-47F2-A779-5A992025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B4E8-F14D-4A1A-82E3-374036A7888E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52D5DB-E0CE-4A57-953E-6203A87E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F5EC1E-15EB-4F55-8FC5-4334987B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93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03A661-08DA-4BC1-BBFB-08C8D701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A56255-AC40-426A-AC39-249D471F0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0630904-4521-4B75-B56E-F5F1CE395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DAB70BC-D116-42B1-B90F-98FF5B90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70A2-EC0A-48E6-B22A-DFDF61429A3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48AAFAD-22D5-419E-81EF-CD72C9E4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D095654-B14C-433C-B09E-28AF6A0F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472271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Work Sans"/>
              </a:defRPr>
            </a:lvl1pPr>
          </a:lstStyle>
          <a:p>
            <a:fld id="{40E17BAA-0C41-4261-A491-7D2F694939B3}" type="datetime3">
              <a:rPr lang="en-US" smtClean="0"/>
              <a:t>8 July 2026</a:t>
            </a:fld>
            <a:endParaRPr lang="en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8139" y="6492874"/>
            <a:ext cx="4822804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Work Sans"/>
              </a:defRPr>
            </a:lvl1pPr>
          </a:lstStyle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9692" y="6492875"/>
            <a:ext cx="1312025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Work Sans"/>
              </a:defRPr>
            </a:lvl1pPr>
          </a:lstStyle>
          <a:p>
            <a:fld id="{693A29E3-19E3-4A77-B672-43B7007B37A3}" type="slidenum">
              <a:rPr lang="en-SI" smtClean="0"/>
              <a:pPr/>
              <a:t>‹#›</a:t>
            </a:fld>
            <a:r>
              <a:rPr lang="sl-SI" dirty="0"/>
              <a:t>/</a:t>
            </a:r>
            <a:r>
              <a:rPr lang="en-GB" dirty="0"/>
              <a:t>13</a:t>
            </a:r>
            <a:endParaRPr lang="en-SI" dirty="0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AD80DA77-F11E-1241-EEF7-565FBFBC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5" y="282536"/>
            <a:ext cx="8411153" cy="68321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C4B2E1-5564-B13F-3C33-AFA48F948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78407"/>
            <a:ext cx="10390908" cy="32867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Work Sans" pitchFamily="2" charset="0"/>
              </a:defRPr>
            </a:lvl1pPr>
            <a:lvl2pPr marL="544068" indent="-342900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Work Sans" pitchFamily="2" charset="0"/>
              </a:defRPr>
            </a:lvl2pPr>
            <a:lvl3pPr marL="669798" indent="-28575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itchFamily="2" charset="0"/>
              </a:defRPr>
            </a:lvl3pPr>
            <a:lvl4pPr marL="852678" indent="-28575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itchFamily="2" charset="0"/>
              </a:defRPr>
            </a:lvl4pPr>
            <a:lvl5pPr marL="1035558" indent="-28575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89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0963E6-44D4-4583-A970-A20738751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88481B-161E-409A-8A13-AA75DCA02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2F2F672-06F3-4739-B385-CC787E9EE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1D5253-FF8A-48B8-B7B6-58E744AFA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F6A6F8E-3F9A-43AA-9C10-5A798D693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7F698F7-548C-40CE-9AAB-C0643C56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CD0-B7E0-4F77-92B2-9E705891D00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F8C8F29-70CA-481D-A2DA-A820756A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A82134FF-FA4F-41B5-8E19-4CFE710F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61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E99F3-2452-4B8F-82B1-329D1871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9AAB5E9-58A5-42D2-A60E-04889FF2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64BB-FBDF-4551-BC2F-443806237BC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F1A2933-CEF5-455C-AE68-D7C357EB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E8C2485-90E9-43FE-A399-4302067E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56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D4E2D13-FABD-44D7-8B1B-3834B7098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7E6C5-A1BF-4F36-91C0-C6320BA494CA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31353A7-6F5F-48BE-8774-BC118EEA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17DDF8B-DD61-4EC5-A4AE-F230148C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21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C38478-5BD0-49A9-A260-07729D4B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A92562-7C38-4D97-A75E-9FFE7AC7D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B7555AF-3FCB-4EBC-907C-6B8F2DF5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AF2E242-7A43-4405-90DE-C5B0434B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637-36EC-48FD-BDF9-AC66AD7192A3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0CEA7A9-E93F-4941-8CF5-599CB6A0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A666FA1-5A2C-42F0-B080-49586386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37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A9C7AD-C0A2-411B-91C4-18779A4E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83B0074-7CA7-4074-89D6-42C20E8CA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D00826C-E08A-4173-B912-E7396859F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568F0C6-5CE2-445B-B0EF-AA4753FE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E0D76-DF7D-4F5B-8FBA-104DE2A8B48A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6046187-BAE6-4B3F-8464-75CC3FBE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8807617-A581-4D9F-9F82-6C0C68F5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81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BD7AD2-E09C-4061-81E1-2211312C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1B6C743-5172-45F2-8095-3D51656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F14F43-90EB-4C37-A3DC-051FEE2E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30CB-5984-4D2E-8179-FE37E127FB4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59C45FE-6D0B-46F6-952D-001D06D6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D853D2C-2F7A-44CA-8140-82FE3179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55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1A87AD9-DDE9-4704-BDCB-D528E2524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926ABAD-022D-421F-98CC-278F7742A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D37A0A8-B925-406E-AC08-FF49D4EE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B3E6-3EFD-4203-B446-17059E704FAE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757688B-4B27-4188-84BF-95C1BA7A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86F904B-30D1-478E-B9E1-B5C53FD2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1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271D-A646-42CC-8876-755E06FFC7E6}" type="datetime3">
              <a:rPr lang="en-US" smtClean="0"/>
              <a:t>8 July 2026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4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6892-880A-4708-B0B2-64C41FC42DE0}" type="datetime3">
              <a:rPr lang="en-US" smtClean="0"/>
              <a:t>8 July 2026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1579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6CDC-53DF-485E-BD0D-F343B206EF05}" type="datetime3">
              <a:rPr lang="en-US" smtClean="0"/>
              <a:t>8 July 2026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7200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139-D76B-471E-9E95-9E490D253AD4}" type="datetime3">
              <a:rPr lang="en-US" smtClean="0"/>
              <a:t>8 July 2026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0341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895F-C176-48F4-B5B5-C2A4546C0999}" type="datetime3">
              <a:rPr lang="en-US" smtClean="0"/>
              <a:t>8 July 2026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0597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16869A-64AA-485E-969E-3BBA0C234CFF}" type="datetime3">
              <a:rPr lang="en-US" smtClean="0"/>
              <a:t>8 July 2026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8012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005C9-4C2D-4DB9-A57F-3066D5C16855}" type="datetime3">
              <a:rPr lang="en-US" smtClean="0"/>
              <a:t>8 July 2026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8611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83437B-DC38-4E34-99BA-349E5EBEE231}" type="datetime3">
              <a:rPr lang="en-US" smtClean="0"/>
              <a:t>8 July 2026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Gašper Razdevšek</a:t>
            </a:r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3A29E3-19E3-4A77-B672-43B7007B37A3}" type="slidenum">
              <a:rPr lang="en-SI" smtClean="0"/>
              <a:t>‹#›</a:t>
            </a:fld>
            <a:endParaRPr lang="en-S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D5E14-40C7-9B03-7149-D1EFD762AF11}"/>
              </a:ext>
            </a:extLst>
          </p:cNvPr>
          <p:cNvSpPr/>
          <p:nvPr userDrawn="1"/>
        </p:nvSpPr>
        <p:spPr>
          <a:xfrm>
            <a:off x="1" y="6492874"/>
            <a:ext cx="12192000" cy="365125"/>
          </a:xfrm>
          <a:prstGeom prst="rect">
            <a:avLst/>
          </a:prstGeom>
          <a:solidFill>
            <a:srgbClr val="101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FE4F22-4553-63B6-BB15-54F23C801A56}"/>
              </a:ext>
            </a:extLst>
          </p:cNvPr>
          <p:cNvSpPr/>
          <p:nvPr userDrawn="1"/>
        </p:nvSpPr>
        <p:spPr>
          <a:xfrm>
            <a:off x="0" y="6426696"/>
            <a:ext cx="12192000" cy="66484"/>
          </a:xfrm>
          <a:prstGeom prst="rect">
            <a:avLst/>
          </a:prstGeom>
          <a:solidFill>
            <a:srgbClr val="5F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cxnSp>
        <p:nvCxnSpPr>
          <p:cNvPr id="13" name="Raven povezovalnik 19">
            <a:extLst>
              <a:ext uri="{FF2B5EF4-FFF2-40B4-BE49-F238E27FC236}">
                <a16:creationId xmlns:a16="http://schemas.microsoft.com/office/drawing/2014/main" id="{36076CC2-25AD-43E2-01CB-A2C6581D5FE5}"/>
              </a:ext>
            </a:extLst>
          </p:cNvPr>
          <p:cNvCxnSpPr>
            <a:cxnSpLocks/>
          </p:cNvCxnSpPr>
          <p:nvPr userDrawn="1"/>
        </p:nvCxnSpPr>
        <p:spPr>
          <a:xfrm>
            <a:off x="483466" y="879647"/>
            <a:ext cx="2584637" cy="0"/>
          </a:xfrm>
          <a:prstGeom prst="line">
            <a:avLst/>
          </a:prstGeom>
          <a:ln w="38100">
            <a:solidFill>
              <a:srgbClr val="5FB2B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326" y="85856"/>
            <a:ext cx="1701070" cy="7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3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17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99231CF-1ECE-477E-87EA-24D6A332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233BF3D-6B76-4477-B89C-7D2A3944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29C6DA-1877-4678-88BF-B1773FCCA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4B71A39-1531-4980-81FE-E7309E8E519F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t>8 July 2026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1FCD519-E8D6-4F4F-955D-4D4F338AE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da-DK">
                <a:solidFill>
                  <a:prstClr val="black">
                    <a:tint val="75000"/>
                  </a:prstClr>
                </a:solidFill>
              </a:rPr>
              <a:t>Gašper Razdevšek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42F6074-00C9-45BB-A138-FE917C86C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8F68DA6-A972-4DA1-9F8C-FA3DD66CE38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5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B7BF-481C-42AD-AD62-F873FD405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FD330-AB41-45DB-A7E5-731ACCE37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17162-368A-4561-BC59-BB9E0934A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3F3F24-07EF-4EB4-AEFD-611730A6821A}"/>
              </a:ext>
            </a:extLst>
          </p:cNvPr>
          <p:cNvSpPr/>
          <p:nvPr/>
        </p:nvSpPr>
        <p:spPr>
          <a:xfrm>
            <a:off x="0" y="4118811"/>
            <a:ext cx="12192000" cy="2739189"/>
          </a:xfrm>
          <a:prstGeom prst="rect">
            <a:avLst/>
          </a:prstGeom>
          <a:solidFill>
            <a:srgbClr val="0D1F3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61E97-08C1-4DB8-8CC9-3BE159326D49}"/>
              </a:ext>
            </a:extLst>
          </p:cNvPr>
          <p:cNvSpPr/>
          <p:nvPr/>
        </p:nvSpPr>
        <p:spPr>
          <a:xfrm>
            <a:off x="6753726" y="1379620"/>
            <a:ext cx="5438274" cy="2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08FCA-5834-461F-B142-74A814749DAE}"/>
              </a:ext>
            </a:extLst>
          </p:cNvPr>
          <p:cNvSpPr txBox="1"/>
          <p:nvPr/>
        </p:nvSpPr>
        <p:spPr>
          <a:xfrm>
            <a:off x="508001" y="6415126"/>
            <a:ext cx="1151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" pitchFamily="2" charset="-18"/>
              </a:rPr>
              <a:t>6th Jagiellonian Symposium on Advances in Particle Physics and Medicine, Kraków July 5-10 2026</a:t>
            </a:r>
          </a:p>
          <a:p>
            <a:endParaRPr lang="en-GB" b="1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16577-F8A4-42AC-812F-020DC28AFCF9}"/>
              </a:ext>
            </a:extLst>
          </p:cNvPr>
          <p:cNvSpPr txBox="1"/>
          <p:nvPr/>
        </p:nvSpPr>
        <p:spPr>
          <a:xfrm>
            <a:off x="6861521" y="2228671"/>
            <a:ext cx="52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Work Sans" pitchFamily="2" charset="-18"/>
              </a:rPr>
              <a:t>Flexible, Mobile and Modular PET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76665-AA14-331F-C513-37B23829A823}"/>
              </a:ext>
            </a:extLst>
          </p:cNvPr>
          <p:cNvSpPr txBox="1"/>
          <p:nvPr/>
        </p:nvSpPr>
        <p:spPr>
          <a:xfrm>
            <a:off x="174950" y="4728360"/>
            <a:ext cx="3034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noProof="0" dirty="0">
                <a:solidFill>
                  <a:schemeClr val="bg1"/>
                </a:solidFill>
                <a:latin typeface="Work Sans" pitchFamily="2" charset="-18"/>
              </a:rPr>
              <a:t>Gašper Razdevšek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BA6D3B-7A72-E9CC-FF56-325ABE7C3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70" y="4632326"/>
            <a:ext cx="2667000" cy="1295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56B06E-E69D-AF48-9C64-B97653D7C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67" y="14733"/>
            <a:ext cx="1049733" cy="1363116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377430A-CD2A-161A-6B71-2ACC7FDAF373}"/>
              </a:ext>
            </a:extLst>
          </p:cNvPr>
          <p:cNvGrpSpPr/>
          <p:nvPr/>
        </p:nvGrpSpPr>
        <p:grpSpPr>
          <a:xfrm>
            <a:off x="3547109" y="4739245"/>
            <a:ext cx="3034649" cy="1077218"/>
            <a:chOff x="3537638" y="5025815"/>
            <a:chExt cx="3034649" cy="1077218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0603CDB4-CC0C-E272-6C3D-26A92AC7B508}"/>
                </a:ext>
              </a:extLst>
            </p:cNvPr>
            <p:cNvSpPr/>
            <p:nvPr/>
          </p:nvSpPr>
          <p:spPr>
            <a:xfrm>
              <a:off x="3537638" y="5025815"/>
              <a:ext cx="303464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9" name="Picture 2" descr="Rezultat iskanja slik za ijs logo">
              <a:extLst>
                <a:ext uri="{FF2B5EF4-FFF2-40B4-BE49-F238E27FC236}">
                  <a16:creationId xmlns:a16="http://schemas.microsoft.com/office/drawing/2014/main" id="{4E0E2CED-0A5C-7346-EB26-645BBB1BB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817" y="5162261"/>
              <a:ext cx="2780609" cy="84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99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F0FE3495-FEE0-41DC-22FB-B6B7F51F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  <a:endParaRPr lang="sl-SI" dirty="0"/>
          </a:p>
        </p:txBody>
      </p:sp>
      <p:grpSp>
        <p:nvGrpSpPr>
          <p:cNvPr id="7" name="Group 34">
            <a:extLst>
              <a:ext uri="{FF2B5EF4-FFF2-40B4-BE49-F238E27FC236}">
                <a16:creationId xmlns:a16="http://schemas.microsoft.com/office/drawing/2014/main" id="{3AB34811-14C3-95B8-991D-2279DE003974}"/>
              </a:ext>
            </a:extLst>
          </p:cNvPr>
          <p:cNvGrpSpPr/>
          <p:nvPr/>
        </p:nvGrpSpPr>
        <p:grpSpPr>
          <a:xfrm>
            <a:off x="951932" y="1560182"/>
            <a:ext cx="7782674" cy="3878545"/>
            <a:chOff x="951932" y="1560182"/>
            <a:chExt cx="7782674" cy="3878545"/>
          </a:xfrm>
        </p:grpSpPr>
        <p:cxnSp>
          <p:nvCxnSpPr>
            <p:cNvPr id="8" name="Straight Connector 29">
              <a:extLst>
                <a:ext uri="{FF2B5EF4-FFF2-40B4-BE49-F238E27FC236}">
                  <a16:creationId xmlns:a16="http://schemas.microsoft.com/office/drawing/2014/main" id="{4365B86B-1078-B8B0-889F-46C12E9D80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932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0">
              <a:extLst>
                <a:ext uri="{FF2B5EF4-FFF2-40B4-BE49-F238E27FC236}">
                  <a16:creationId xmlns:a16="http://schemas.microsoft.com/office/drawing/2014/main" id="{A94C90F1-D03B-4C78-1DBD-62B63D518AF2}"/>
                </a:ext>
              </a:extLst>
            </p:cNvPr>
            <p:cNvCxnSpPr>
              <a:cxnSpLocks/>
            </p:cNvCxnSpPr>
            <p:nvPr/>
          </p:nvCxnSpPr>
          <p:spPr>
            <a:xfrm>
              <a:off x="2897600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1">
              <a:extLst>
                <a:ext uri="{FF2B5EF4-FFF2-40B4-BE49-F238E27FC236}">
                  <a16:creationId xmlns:a16="http://schemas.microsoft.com/office/drawing/2014/main" id="{974E38C2-6853-A918-ADB8-F4F6571A2F73}"/>
                </a:ext>
              </a:extLst>
            </p:cNvPr>
            <p:cNvCxnSpPr>
              <a:cxnSpLocks/>
            </p:cNvCxnSpPr>
            <p:nvPr/>
          </p:nvCxnSpPr>
          <p:spPr>
            <a:xfrm>
              <a:off x="4843269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F6AAE854-A2D0-0237-7D9B-A5767518BCFA}"/>
                </a:ext>
              </a:extLst>
            </p:cNvPr>
            <p:cNvCxnSpPr>
              <a:cxnSpLocks/>
            </p:cNvCxnSpPr>
            <p:nvPr/>
          </p:nvCxnSpPr>
          <p:spPr>
            <a:xfrm>
              <a:off x="6788937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3">
              <a:extLst>
                <a:ext uri="{FF2B5EF4-FFF2-40B4-BE49-F238E27FC236}">
                  <a16:creationId xmlns:a16="http://schemas.microsoft.com/office/drawing/2014/main" id="{B67A1A02-CD3E-8778-F4DC-962736FA5305}"/>
                </a:ext>
              </a:extLst>
            </p:cNvPr>
            <p:cNvCxnSpPr>
              <a:cxnSpLocks/>
            </p:cNvCxnSpPr>
            <p:nvPr/>
          </p:nvCxnSpPr>
          <p:spPr>
            <a:xfrm>
              <a:off x="8734606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22">
            <a:extLst>
              <a:ext uri="{FF2B5EF4-FFF2-40B4-BE49-F238E27FC236}">
                <a16:creationId xmlns:a16="http://schemas.microsoft.com/office/drawing/2014/main" id="{55A05E96-D7B9-C78D-C3CC-C288390F2F53}"/>
              </a:ext>
            </a:extLst>
          </p:cNvPr>
          <p:cNvSpPr/>
          <p:nvPr/>
        </p:nvSpPr>
        <p:spPr>
          <a:xfrm>
            <a:off x="8614882" y="5023799"/>
            <a:ext cx="2632450" cy="450624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30000">
                <a:schemeClr val="accent1">
                  <a:lumMod val="5000"/>
                  <a:lumOff val="95000"/>
                </a:schemeClr>
              </a:gs>
              <a:gs pos="75000">
                <a:srgbClr val="101F42"/>
              </a:gs>
            </a:gsLst>
            <a:lin ang="0" scaled="0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rgbClr val="0C1E32"/>
                </a:solidFill>
                <a:latin typeface="Roboto"/>
              </a:rPr>
              <a:t>      Year 6-7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3733188-8844-F7AE-4AF3-7F657756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84" y="3511003"/>
            <a:ext cx="1797245" cy="1168838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1972962D-7968-0FB9-824E-7A63C8668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909" y="3541137"/>
            <a:ext cx="1787638" cy="110857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F4940CE0-2B7C-980E-AD24-6D77FB073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83" y="3549819"/>
            <a:ext cx="1798518" cy="109120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8C5C3AB-37DB-AF74-1E3F-2B32C3EB2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70" t="23349" r="39527"/>
          <a:stretch/>
        </p:blipFill>
        <p:spPr>
          <a:xfrm>
            <a:off x="6956969" y="3452637"/>
            <a:ext cx="1458611" cy="128557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6F1ED74D-BC8D-79B0-179D-360DB3C14F19}"/>
              </a:ext>
            </a:extLst>
          </p:cNvPr>
          <p:cNvSpPr txBox="1"/>
          <p:nvPr/>
        </p:nvSpPr>
        <p:spPr>
          <a:xfrm>
            <a:off x="1016428" y="1620386"/>
            <a:ext cx="1778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Work Sans" pitchFamily="2" charset="-18"/>
                <a:ea typeface="Roboto" panose="02000000000000000000" pitchFamily="2" charset="0"/>
              </a:rPr>
              <a:t>3x3 mm</a:t>
            </a:r>
            <a:r>
              <a:rPr lang="en-GB" sz="1400" b="1" baseline="30000" dirty="0">
                <a:latin typeface="Work Sans" pitchFamily="2" charset="-18"/>
                <a:ea typeface="Roboto" panose="02000000000000000000" pitchFamily="2" charset="0"/>
              </a:rPr>
              <a:t>2</a:t>
            </a:r>
            <a:r>
              <a:rPr lang="en-GB" sz="1400" b="1" dirty="0">
                <a:latin typeface="Work Sans" pitchFamily="2" charset="-18"/>
                <a:ea typeface="Roboto" panose="02000000000000000000" pitchFamily="2" charset="0"/>
              </a:rPr>
              <a:t> </a:t>
            </a:r>
            <a:r>
              <a:rPr lang="en-GB" sz="1400" b="1" noProof="0" dirty="0">
                <a:latin typeface="Work Sans" pitchFamily="2" charset="-18"/>
                <a:ea typeface="Roboto" panose="02000000000000000000" pitchFamily="2" charset="0"/>
              </a:rPr>
              <a:t>Photo Sensor</a:t>
            </a:r>
            <a:r>
              <a:rPr lang="en-GB" sz="1400" noProof="0" dirty="0">
                <a:latin typeface="Work Sans" pitchFamily="2" charset="-18"/>
                <a:ea typeface="Roboto" panose="02000000000000000000" pitchFamily="2" charset="0"/>
              </a:rPr>
              <a:t> </a:t>
            </a:r>
            <a:r>
              <a:rPr lang="en-GB" sz="1400" b="1" noProof="0" dirty="0">
                <a:latin typeface="Work Sans" pitchFamily="2" charset="-18"/>
                <a:ea typeface="Roboto" panose="02000000000000000000" pitchFamily="2" charset="0"/>
              </a:rPr>
              <a:t>with improved performance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A3FE6EF-9AF2-8F29-2D05-22761B518F44}"/>
              </a:ext>
            </a:extLst>
          </p:cNvPr>
          <p:cNvSpPr txBox="1"/>
          <p:nvPr/>
        </p:nvSpPr>
        <p:spPr>
          <a:xfrm>
            <a:off x="2968631" y="1620386"/>
            <a:ext cx="19813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 err="1">
                <a:latin typeface="Work Sans" pitchFamily="2" charset="-18"/>
                <a:ea typeface="Roboto" panose="02000000000000000000" pitchFamily="2" charset="0"/>
              </a:rPr>
              <a:t>PoETIC</a:t>
            </a:r>
            <a:r>
              <a:rPr lang="en-GB" sz="1400" b="1" noProof="0" dirty="0">
                <a:latin typeface="Work Sans" pitchFamily="2" charset="-18"/>
                <a:ea typeface="Roboto" panose="02000000000000000000" pitchFamily="2" charset="0"/>
              </a:rPr>
              <a:t> ASIC and integration into a digital module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F584611E-9D60-B5A5-811D-BBF67944F359}"/>
              </a:ext>
            </a:extLst>
          </p:cNvPr>
          <p:cNvSpPr txBox="1"/>
          <p:nvPr/>
        </p:nvSpPr>
        <p:spPr>
          <a:xfrm>
            <a:off x="4886690" y="1620386"/>
            <a:ext cx="19456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latin typeface="Work Sans" pitchFamily="2" charset="-18"/>
                <a:ea typeface="Roboto" panose="02000000000000000000" pitchFamily="2" charset="0"/>
              </a:rPr>
              <a:t>Integration of the prototype:</a:t>
            </a:r>
          </a:p>
          <a:p>
            <a:r>
              <a:rPr lang="en-GB" sz="1400" b="1" dirty="0">
                <a:latin typeface="Work Sans" pitchFamily="2" charset="-18"/>
                <a:ea typeface="Roboto" panose="02000000000000000000" pitchFamily="2" charset="0"/>
              </a:rPr>
              <a:t>2 panels 30x30 cm</a:t>
            </a:r>
            <a:r>
              <a:rPr lang="en-GB" sz="1400" b="1" baseline="30000" dirty="0">
                <a:latin typeface="Work Sans" pitchFamily="2" charset="-18"/>
                <a:ea typeface="Roboto" panose="02000000000000000000" pitchFamily="2" charset="0"/>
              </a:rPr>
              <a:t>2</a:t>
            </a:r>
            <a:endParaRPr lang="en-GB" sz="1400" b="1" baseline="30000" noProof="0" dirty="0">
              <a:latin typeface="Work Sans" pitchFamily="2" charset="-18"/>
              <a:ea typeface="Roboto" panose="02000000000000000000" pitchFamily="2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508ED8EE-3956-7513-DEE6-CDBA7D6489B7}"/>
              </a:ext>
            </a:extLst>
          </p:cNvPr>
          <p:cNvSpPr txBox="1"/>
          <p:nvPr/>
        </p:nvSpPr>
        <p:spPr>
          <a:xfrm>
            <a:off x="6955116" y="1620386"/>
            <a:ext cx="1613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latin typeface="Work Sans" pitchFamily="2" charset="-18"/>
                <a:ea typeface="Roboto" panose="02000000000000000000" pitchFamily="2" charset="0"/>
              </a:rPr>
              <a:t>Validation in two hospitals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5DD59129-F49E-1CAF-7316-8E56B86F104D}"/>
              </a:ext>
            </a:extLst>
          </p:cNvPr>
          <p:cNvSpPr/>
          <p:nvPr/>
        </p:nvSpPr>
        <p:spPr>
          <a:xfrm>
            <a:off x="684804" y="4814439"/>
            <a:ext cx="8006381" cy="878158"/>
          </a:xfrm>
          <a:prstGeom prst="rect">
            <a:avLst/>
          </a:prstGeom>
          <a:noFill/>
        </p:spPr>
        <p:txBody>
          <a:bodyPr/>
          <a:lstStyle/>
          <a:p>
            <a:endParaRPr lang="en-GB" noProof="0" dirty="0"/>
          </a:p>
        </p:txBody>
      </p:sp>
      <p:sp>
        <p:nvSpPr>
          <p:cNvPr id="23" name="Freeform: Shape 37">
            <a:extLst>
              <a:ext uri="{FF2B5EF4-FFF2-40B4-BE49-F238E27FC236}">
                <a16:creationId xmlns:a16="http://schemas.microsoft.com/office/drawing/2014/main" id="{543F0BA8-C3BD-EE66-AB6D-8E6E11EA11E4}"/>
              </a:ext>
            </a:extLst>
          </p:cNvPr>
          <p:cNvSpPr/>
          <p:nvPr/>
        </p:nvSpPr>
        <p:spPr>
          <a:xfrm>
            <a:off x="684805" y="5048017"/>
            <a:ext cx="2474498" cy="411000"/>
          </a:xfrm>
          <a:custGeom>
            <a:avLst/>
            <a:gdLst>
              <a:gd name="connsiteX0" fmla="*/ 0 w 2438989"/>
              <a:gd name="connsiteY0" fmla="*/ 0 h 411000"/>
              <a:gd name="connsiteX1" fmla="*/ 2233489 w 2438989"/>
              <a:gd name="connsiteY1" fmla="*/ 0 h 411000"/>
              <a:gd name="connsiteX2" fmla="*/ 2438989 w 2438989"/>
              <a:gd name="connsiteY2" fmla="*/ 205500 h 411000"/>
              <a:gd name="connsiteX3" fmla="*/ 2233489 w 2438989"/>
              <a:gd name="connsiteY3" fmla="*/ 411000 h 411000"/>
              <a:gd name="connsiteX4" fmla="*/ 0 w 2438989"/>
              <a:gd name="connsiteY4" fmla="*/ 411000 h 411000"/>
              <a:gd name="connsiteX5" fmla="*/ 205500 w 2438989"/>
              <a:gd name="connsiteY5" fmla="*/ 205500 h 411000"/>
              <a:gd name="connsiteX6" fmla="*/ 0 w 2438989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989" h="411000">
                <a:moveTo>
                  <a:pt x="0" y="0"/>
                </a:moveTo>
                <a:lnTo>
                  <a:pt x="2233489" y="0"/>
                </a:lnTo>
                <a:lnTo>
                  <a:pt x="2438989" y="205500"/>
                </a:lnTo>
                <a:lnTo>
                  <a:pt x="2233489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rgbClr val="0C1E32"/>
                </a:solidFill>
              </a:rPr>
              <a:t>Year 2</a:t>
            </a:r>
          </a:p>
        </p:txBody>
      </p:sp>
      <p:sp>
        <p:nvSpPr>
          <p:cNvPr id="24" name="Freeform: Shape 38">
            <a:extLst>
              <a:ext uri="{FF2B5EF4-FFF2-40B4-BE49-F238E27FC236}">
                <a16:creationId xmlns:a16="http://schemas.microsoft.com/office/drawing/2014/main" id="{D32BB3D5-E0EF-09D2-9705-74CD08714F6F}"/>
              </a:ext>
            </a:extLst>
          </p:cNvPr>
          <p:cNvSpPr/>
          <p:nvPr/>
        </p:nvSpPr>
        <p:spPr>
          <a:xfrm>
            <a:off x="2874166" y="5048017"/>
            <a:ext cx="2288597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3</a:t>
            </a:r>
          </a:p>
        </p:txBody>
      </p:sp>
      <p:sp>
        <p:nvSpPr>
          <p:cNvPr id="25" name="Freeform: Shape 39">
            <a:extLst>
              <a:ext uri="{FF2B5EF4-FFF2-40B4-BE49-F238E27FC236}">
                <a16:creationId xmlns:a16="http://schemas.microsoft.com/office/drawing/2014/main" id="{D394263D-0AFC-B449-DCF2-C0CC621167CF}"/>
              </a:ext>
            </a:extLst>
          </p:cNvPr>
          <p:cNvSpPr/>
          <p:nvPr/>
        </p:nvSpPr>
        <p:spPr>
          <a:xfrm>
            <a:off x="4799848" y="5048017"/>
            <a:ext cx="2237553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4</a:t>
            </a:r>
          </a:p>
        </p:txBody>
      </p:sp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2C4045B7-C5E0-D1D2-A6BB-4B6B49A78259}"/>
              </a:ext>
            </a:extLst>
          </p:cNvPr>
          <p:cNvSpPr/>
          <p:nvPr/>
        </p:nvSpPr>
        <p:spPr>
          <a:xfrm>
            <a:off x="6788936" y="5048017"/>
            <a:ext cx="2223053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noProof="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5</a:t>
            </a:r>
          </a:p>
        </p:txBody>
      </p:sp>
      <p:sp>
        <p:nvSpPr>
          <p:cNvPr id="27" name="Bent-Up Arrow 26">
            <a:extLst>
              <a:ext uri="{FF2B5EF4-FFF2-40B4-BE49-F238E27FC236}">
                <a16:creationId xmlns:a16="http://schemas.microsoft.com/office/drawing/2014/main" id="{6FFCB71D-269C-E010-A277-C5A85C261260}"/>
              </a:ext>
            </a:extLst>
          </p:cNvPr>
          <p:cNvSpPr/>
          <p:nvPr/>
        </p:nvSpPr>
        <p:spPr>
          <a:xfrm>
            <a:off x="4376791" y="5502899"/>
            <a:ext cx="6484566" cy="766011"/>
          </a:xfrm>
          <a:prstGeom prst="bentUpArrow">
            <a:avLst>
              <a:gd name="adj1" fmla="val 42592"/>
              <a:gd name="adj2" fmla="val 27561"/>
              <a:gd name="adj3" fmla="val 31632"/>
            </a:avLst>
          </a:prstGeom>
          <a:gradFill>
            <a:gsLst>
              <a:gs pos="26000">
                <a:schemeClr val="bg1"/>
              </a:gs>
              <a:gs pos="100000">
                <a:srgbClr val="101F4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86DD02F1-09A3-2803-5C7C-EF91DEB39BFF}"/>
              </a:ext>
            </a:extLst>
          </p:cNvPr>
          <p:cNvSpPr txBox="1"/>
          <p:nvPr/>
        </p:nvSpPr>
        <p:spPr>
          <a:xfrm>
            <a:off x="8956071" y="1620386"/>
            <a:ext cx="2439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Work Sans" pitchFamily="2" charset="-18"/>
              </a:rPr>
              <a:t>Further developments &amp; exploitation 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FAD70108-542C-BD48-707F-A426D05E961D}"/>
              </a:ext>
            </a:extLst>
          </p:cNvPr>
          <p:cNvSpPr txBox="1"/>
          <p:nvPr/>
        </p:nvSpPr>
        <p:spPr>
          <a:xfrm>
            <a:off x="4244648" y="5957014"/>
            <a:ext cx="661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latin typeface="Roboto" panose="02000000000000000000" pitchFamily="2" charset="0"/>
                <a:ea typeface="Roboto" panose="02000000000000000000" pitchFamily="2" charset="0"/>
              </a:rPr>
              <a:t>Further funding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273FD02E-6463-AF6A-B565-48B1C35D4776}"/>
              </a:ext>
            </a:extLst>
          </p:cNvPr>
          <p:cNvSpPr txBox="1">
            <a:spLocks/>
          </p:cNvSpPr>
          <p:nvPr/>
        </p:nvSpPr>
        <p:spPr>
          <a:xfrm rot="16200000">
            <a:off x="-1695354" y="3426098"/>
            <a:ext cx="4585407" cy="6012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207B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PetVision</a:t>
            </a:r>
            <a:endParaRPr lang="en-GB" dirty="0">
              <a:solidFill>
                <a:srgbClr val="207B80"/>
              </a:solidFill>
            </a:endParaRPr>
          </a:p>
        </p:txBody>
      </p:sp>
      <p:sp>
        <p:nvSpPr>
          <p:cNvPr id="31" name="Označba mesta noge 30">
            <a:extLst>
              <a:ext uri="{FF2B5EF4-FFF2-40B4-BE49-F238E27FC236}">
                <a16:creationId xmlns:a16="http://schemas.microsoft.com/office/drawing/2014/main" id="{5B6660E0-29E3-8671-7499-3018AD0D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2" name="Označba mesta številke diapozitiva 31">
            <a:extLst>
              <a:ext uri="{FF2B5EF4-FFF2-40B4-BE49-F238E27FC236}">
                <a16:creationId xmlns:a16="http://schemas.microsoft.com/office/drawing/2014/main" id="{225E8E40-B7B6-8D6F-0C07-2D9037F4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10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D4A06B7-71FD-9453-7DFF-472A727D24EF}"/>
              </a:ext>
            </a:extLst>
          </p:cNvPr>
          <p:cNvSpPr txBox="1"/>
          <p:nvPr/>
        </p:nvSpPr>
        <p:spPr>
          <a:xfrm>
            <a:off x="3235884" y="980850"/>
            <a:ext cx="6090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 pitchFamily="2" charset="-18"/>
              </a:rPr>
              <a:t>2026</a:t>
            </a:r>
            <a:endParaRPr lang="sl-SI" sz="2800" b="1" dirty="0">
              <a:solidFill>
                <a:srgbClr val="FF0000"/>
              </a:solidFill>
              <a:latin typeface="Work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5021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649C5201-A824-446E-4F97-D7F5CABE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7" y="372986"/>
            <a:ext cx="10323080" cy="683215"/>
          </a:xfrm>
        </p:spPr>
        <p:txBody>
          <a:bodyPr/>
          <a:lstStyle/>
          <a:p>
            <a:r>
              <a:rPr lang="en-US" sz="3200" dirty="0"/>
              <a:t>Proof of principle: FastIC+ CTR performance </a:t>
            </a:r>
            <a:endParaRPr lang="sl-SI" sz="3200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5E16987-740E-9540-B0F0-815E3D949FF6}"/>
              </a:ext>
            </a:extLst>
          </p:cNvPr>
          <p:cNvSpPr txBox="1"/>
          <p:nvPr/>
        </p:nvSpPr>
        <p:spPr>
          <a:xfrm>
            <a:off x="686395" y="1458699"/>
            <a:ext cx="5131800" cy="774400"/>
          </a:xfrm>
          <a:prstGeom prst="rect">
            <a:avLst/>
          </a:prstGeom>
          <a:solidFill>
            <a:srgbClr val="5FB2BA">
              <a:alpha val="25000"/>
            </a:srgbClr>
          </a:solidFill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</a:rPr>
              <a:t>SiPM:</a:t>
            </a:r>
            <a:r>
              <a:rPr lang="en-US" sz="1400" b="1" strike="noStrike" spc="-1" dirty="0">
                <a:solidFill>
                  <a:srgbClr val="C9211E"/>
                </a:solidFill>
                <a:latin typeface="Work Sans" pitchFamily="2" charset="-18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</a:rPr>
              <a:t>FBK NUV-HD-MT LFv2 M0 3x3 mm</a:t>
            </a:r>
            <a:r>
              <a:rPr lang="en-US" sz="1400" b="0" strike="noStrike" spc="-1" baseline="33000" dirty="0">
                <a:solidFill>
                  <a:srgbClr val="000000"/>
                </a:solidFill>
                <a:latin typeface="Work Sans" pitchFamily="2" charset="-18"/>
              </a:rPr>
              <a:t>2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</a:rPr>
              <a:t> 50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µm SPAD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  <a:ea typeface="DejaVu Sans"/>
              </a:rPr>
              <a:t>Over-Voltage:</a:t>
            </a:r>
            <a:r>
              <a:rPr lang="en-US" sz="1400" b="1" strike="noStrike" spc="-1" dirty="0">
                <a:solidFill>
                  <a:srgbClr val="C9211E"/>
                </a:solidFill>
                <a:latin typeface="Work Sans" pitchFamily="2" charset="-18"/>
                <a:ea typeface="DejaVu Sans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~10 V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  <a:ea typeface="DejaVu Sans"/>
              </a:rPr>
              <a:t>Crystal</a:t>
            </a:r>
            <a:r>
              <a:rPr lang="en-US" sz="1400" b="0" strike="noStrike" spc="-1" dirty="0">
                <a:latin typeface="Work Sans" pitchFamily="2" charset="-18"/>
                <a:ea typeface="DejaVu Sans"/>
              </a:rPr>
              <a:t>: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Fast-LGSO (Oxide Corporation) – 2x2x3 mm</a:t>
            </a:r>
            <a:r>
              <a:rPr lang="en-US" sz="1400" b="0" strike="noStrike" spc="-1" baseline="33000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3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CFD9894-B83B-291B-95C6-F0763480D7F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49795" y="2374304"/>
            <a:ext cx="5805000" cy="3974760"/>
          </a:xfrm>
          <a:prstGeom prst="rect">
            <a:avLst/>
          </a:prstGeom>
          <a:ln w="0">
            <a:noFill/>
          </a:ln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F74F47D0-0548-D8E3-5E6D-10D05F5090C4}"/>
              </a:ext>
            </a:extLst>
          </p:cNvPr>
          <p:cNvSpPr txBox="1"/>
          <p:nvPr/>
        </p:nvSpPr>
        <p:spPr>
          <a:xfrm>
            <a:off x="6254582" y="1456093"/>
            <a:ext cx="5937418" cy="774400"/>
          </a:xfrm>
          <a:prstGeom prst="rect">
            <a:avLst/>
          </a:prstGeom>
          <a:solidFill>
            <a:srgbClr val="5FB2BA">
              <a:alpha val="25000"/>
            </a:srgbClr>
          </a:solidFill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</a:rPr>
              <a:t>SiPM: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</a:rPr>
              <a:t>FBK NUV-HD-MT LF 4x4 M0 mm</a:t>
            </a:r>
            <a:r>
              <a:rPr lang="en-US" sz="1400" b="0" strike="noStrike" spc="-1" baseline="33000" dirty="0">
                <a:solidFill>
                  <a:srgbClr val="000000"/>
                </a:solidFill>
                <a:latin typeface="Work Sans" pitchFamily="2" charset="-18"/>
              </a:rPr>
              <a:t>2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</a:rPr>
              <a:t> 40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µm SPAD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  <a:ea typeface="DejaVu Sans"/>
              </a:rPr>
              <a:t>Over-Voltage: 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~10 V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  <a:p>
            <a:pPr marL="72000" indent="-7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latin typeface="Work Sans" pitchFamily="2" charset="-18"/>
                <a:ea typeface="DejaVu Sans"/>
              </a:rPr>
              <a:t>Crystal: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Work Sans" pitchFamily="2" charset="-18"/>
                <a:ea typeface="DejaVu Sans"/>
              </a:rPr>
              <a:t>LYSO:CeCa</a:t>
            </a:r>
            <a:r>
              <a:rPr lang="en-US" sz="1400" b="0" strike="noStrike" spc="-1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 (Taiwan Applied Crystals) – 2.8x2.8x20 mm</a:t>
            </a:r>
            <a:r>
              <a:rPr lang="en-US" sz="1400" b="0" strike="noStrike" spc="-1" baseline="33000" dirty="0">
                <a:solidFill>
                  <a:srgbClr val="000000"/>
                </a:solidFill>
                <a:latin typeface="Work Sans" pitchFamily="2" charset="-18"/>
                <a:ea typeface="DejaVu Sans"/>
              </a:rPr>
              <a:t>3</a:t>
            </a:r>
            <a:endParaRPr lang="en-US" sz="1400" b="0" strike="noStrike" spc="-1" dirty="0">
              <a:solidFill>
                <a:srgbClr val="000000"/>
              </a:solidFill>
              <a:latin typeface="Work Sans" pitchFamily="2" charset="-18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1EF9EC88-22A4-8CB7-91B3-580575C6B1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78340" y="2461107"/>
            <a:ext cx="5642280" cy="3941280"/>
          </a:xfrm>
          <a:prstGeom prst="rect">
            <a:avLst/>
          </a:prstGeom>
          <a:ln w="0">
            <a:noFill/>
          </a:ln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71B8F736-9437-74D1-066A-D5C769899206}"/>
              </a:ext>
            </a:extLst>
          </p:cNvPr>
          <p:cNvSpPr txBox="1"/>
          <p:nvPr/>
        </p:nvSpPr>
        <p:spPr>
          <a:xfrm>
            <a:off x="397907" y="971453"/>
            <a:ext cx="10886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dirty="0">
                <a:latin typeface="Work Sans" pitchFamily="2" charset="-18"/>
              </a:rPr>
              <a:t>Results with FastIC+ (</a:t>
            </a:r>
            <a:r>
              <a:rPr lang="sl-SI" sz="2000" dirty="0" err="1">
                <a:latin typeface="Work Sans" pitchFamily="2" charset="-18"/>
              </a:rPr>
              <a:t>the</a:t>
            </a:r>
            <a:r>
              <a:rPr lang="sl-SI" sz="2000" dirty="0">
                <a:latin typeface="Work Sans" pitchFamily="2" charset="-18"/>
              </a:rPr>
              <a:t> predecessor of the final chip) and </a:t>
            </a:r>
            <a:r>
              <a:rPr lang="sl-SI" sz="2000" dirty="0" err="1">
                <a:latin typeface="Work Sans" pitchFamily="2" charset="-18"/>
              </a:rPr>
              <a:t>without</a:t>
            </a:r>
            <a:r>
              <a:rPr lang="sl-SI" sz="2000" dirty="0">
                <a:latin typeface="Work Sans" pitchFamily="2" charset="-18"/>
              </a:rPr>
              <a:t> 2.5</a:t>
            </a:r>
            <a:r>
              <a:rPr lang="en-GB" sz="2000" dirty="0">
                <a:latin typeface="Work Sans" pitchFamily="2" charset="-18"/>
              </a:rPr>
              <a:t>D</a:t>
            </a:r>
            <a:r>
              <a:rPr lang="sl-SI" sz="2000" dirty="0">
                <a:latin typeface="Work Sans" pitchFamily="2" charset="-18"/>
              </a:rPr>
              <a:t> integration 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D73B577C-376C-73F4-6198-12077EB8DC75}"/>
              </a:ext>
            </a:extLst>
          </p:cNvPr>
          <p:cNvSpPr txBox="1"/>
          <p:nvPr/>
        </p:nvSpPr>
        <p:spPr>
          <a:xfrm>
            <a:off x="1177615" y="4853498"/>
            <a:ext cx="2074680" cy="365040"/>
          </a:xfrm>
          <a:prstGeom prst="rect">
            <a:avLst/>
          </a:prstGeom>
          <a:solidFill>
            <a:schemeClr val="bg1"/>
          </a:solidFill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t">
            <a:noAutofit/>
          </a:bodyPr>
          <a:lstStyle/>
          <a:p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CTR = (85 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± 1) 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ps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56180-2E0F-F5A9-1985-37F28C183195}"/>
              </a:ext>
            </a:extLst>
          </p:cNvPr>
          <p:cNvSpPr txBox="1"/>
          <p:nvPr/>
        </p:nvSpPr>
        <p:spPr>
          <a:xfrm>
            <a:off x="6982615" y="4853498"/>
            <a:ext cx="2181600" cy="365040"/>
          </a:xfrm>
          <a:prstGeom prst="rect">
            <a:avLst/>
          </a:prstGeom>
          <a:solidFill>
            <a:schemeClr val="bg1"/>
          </a:solidFill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t">
            <a:noAutofit/>
          </a:bodyPr>
          <a:lstStyle/>
          <a:p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CTR = (130 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± 1) 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ps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Označba mesta noge 17">
            <a:extLst>
              <a:ext uri="{FF2B5EF4-FFF2-40B4-BE49-F238E27FC236}">
                <a16:creationId xmlns:a16="http://schemas.microsoft.com/office/drawing/2014/main" id="{72C19A27-B6B9-81A7-FF47-D67BF117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9" name="Označba mesta številke diapozitiva 18">
            <a:extLst>
              <a:ext uri="{FF2B5EF4-FFF2-40B4-BE49-F238E27FC236}">
                <a16:creationId xmlns:a16="http://schemas.microsoft.com/office/drawing/2014/main" id="{E6E9C920-1C23-5FD3-E936-052DC98F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11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23379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C76A54C2-B2C6-4000-F833-06667F71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6ED43F2C-87ED-2DCC-6E8F-CC439ADC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12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31002952-1CF2-12D1-23AF-EEB2F712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sl-SI" dirty="0" err="1"/>
              <a:t>eyond</a:t>
            </a:r>
            <a:r>
              <a:rPr lang="sl-SI" dirty="0"/>
              <a:t> </a:t>
            </a:r>
            <a:r>
              <a:rPr lang="sl-SI" dirty="0" err="1"/>
              <a:t>PetVision</a:t>
            </a: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D8E332B-FA18-1BC6-BDC2-81B8ABEBF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78407"/>
            <a:ext cx="7923480" cy="328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FastSight</a:t>
            </a:r>
            <a:r>
              <a:rPr lang="en-US" dirty="0"/>
              <a:t> project: panel detectors with depth-of-interaction (DOI) capability from dual-sided readout of longer crystals (20 mm)</a:t>
            </a:r>
          </a:p>
          <a:p>
            <a:r>
              <a:rPr lang="en-US" dirty="0"/>
              <a:t>Long axial FOV PET imaging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297BF78-B396-E577-53B8-DF1B68A26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48" y="2110401"/>
            <a:ext cx="1639047" cy="87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Yale Logo and Wordmarks | Yale Identity">
            <a:extLst>
              <a:ext uri="{FF2B5EF4-FFF2-40B4-BE49-F238E27FC236}">
                <a16:creationId xmlns:a16="http://schemas.microsoft.com/office/drawing/2014/main" id="{7943FADC-F3E9-399D-2344-7049FB2A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03" y="1935960"/>
            <a:ext cx="1140912" cy="7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ome">
            <a:extLst>
              <a:ext uri="{FF2B5EF4-FFF2-40B4-BE49-F238E27FC236}">
                <a16:creationId xmlns:a16="http://schemas.microsoft.com/office/drawing/2014/main" id="{6909B186-6EFD-2640-B362-1553EC09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30" y="1094392"/>
            <a:ext cx="1612794" cy="2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9">
            <a:extLst>
              <a:ext uri="{FF2B5EF4-FFF2-40B4-BE49-F238E27FC236}">
                <a16:creationId xmlns:a16="http://schemas.microsoft.com/office/drawing/2014/main" id="{ACEFA5F1-0557-EEF3-E417-BE1B4DC4D34F}"/>
              </a:ext>
            </a:extLst>
          </p:cNvPr>
          <p:cNvSpPr txBox="1"/>
          <p:nvPr/>
        </p:nvSpPr>
        <p:spPr>
          <a:xfrm>
            <a:off x="10548381" y="1993393"/>
            <a:ext cx="141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FBK, I3M, JSI, ICCUB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A36D215-AF27-1551-B413-253A3BAFFDF0}"/>
              </a:ext>
            </a:extLst>
          </p:cNvPr>
          <p:cNvSpPr txBox="1"/>
          <p:nvPr/>
        </p:nvSpPr>
        <p:spPr>
          <a:xfrm>
            <a:off x="8949326" y="1420899"/>
            <a:ext cx="1838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558A"/>
                </a:solidFill>
                <a:effectLst/>
                <a:latin typeface="Roboto" panose="02000000000000000000" pitchFamily="2" charset="0"/>
              </a:rPr>
              <a:t>R01 EB036642</a:t>
            </a:r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F88BD4D6-C85A-9381-C1DA-CCA43F5C8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904" y="3337394"/>
            <a:ext cx="6951583" cy="2774935"/>
          </a:xfrm>
          <a:prstGeom prst="rect">
            <a:avLst/>
          </a:prstGeom>
        </p:spPr>
      </p:pic>
      <p:pic>
        <p:nvPicPr>
          <p:cNvPr id="16" name="Picture 64">
            <a:extLst>
              <a:ext uri="{FF2B5EF4-FFF2-40B4-BE49-F238E27FC236}">
                <a16:creationId xmlns:a16="http://schemas.microsoft.com/office/drawing/2014/main" id="{1CF57F9F-F485-A3FE-BA17-B30026BB0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81" y="3118164"/>
            <a:ext cx="4590779" cy="1915659"/>
          </a:xfrm>
          <a:prstGeom prst="rect">
            <a:avLst/>
          </a:prstGeom>
        </p:spPr>
      </p:pic>
      <p:pic>
        <p:nvPicPr>
          <p:cNvPr id="12" name="Picture 157">
            <a:extLst>
              <a:ext uri="{FF2B5EF4-FFF2-40B4-BE49-F238E27FC236}">
                <a16:creationId xmlns:a16="http://schemas.microsoft.com/office/drawing/2014/main" id="{7CD9E798-1143-02CA-7FD6-5EF3B3D8E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814480" y="4424915"/>
            <a:ext cx="1173641" cy="25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24B009D7-F0B0-8815-497B-30535335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0F4ABAC-3D8F-0313-C3A8-60799E4A8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6" y="1190282"/>
            <a:ext cx="11430924" cy="328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l-SI" dirty="0"/>
              <a:t>TOF ≤ 100 </a:t>
            </a:r>
            <a:r>
              <a:rPr lang="sl-SI" dirty="0" err="1"/>
              <a:t>ps</a:t>
            </a:r>
            <a:r>
              <a:rPr lang="sl-SI" dirty="0"/>
              <a:t> is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key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unlocks</a:t>
            </a:r>
            <a:r>
              <a:rPr lang="sl-SI" dirty="0"/>
              <a:t> open-</a:t>
            </a:r>
            <a:r>
              <a:rPr lang="sl-SI" dirty="0" err="1"/>
              <a:t>geometry</a:t>
            </a:r>
            <a:r>
              <a:rPr lang="sl-SI" dirty="0"/>
              <a:t> PET</a:t>
            </a:r>
            <a:r>
              <a:rPr lang="en-GB" dirty="0"/>
              <a:t>.</a:t>
            </a:r>
          </a:p>
          <a:p>
            <a:pPr>
              <a:lnSpc>
                <a:spcPct val="100000"/>
              </a:lnSpc>
            </a:pPr>
            <a:r>
              <a:rPr lang="en-US" dirty="0"/>
              <a:t>TOF-enabled open geometry allows us to design the next generation of flexible, mobile, and modular PET scanners.</a:t>
            </a:r>
            <a:endParaRPr lang="en-GB" dirty="0"/>
          </a:p>
        </p:txBody>
      </p:sp>
      <p:sp>
        <p:nvSpPr>
          <p:cNvPr id="7" name="Označba mesta noge 6">
            <a:extLst>
              <a:ext uri="{FF2B5EF4-FFF2-40B4-BE49-F238E27FC236}">
                <a16:creationId xmlns:a16="http://schemas.microsoft.com/office/drawing/2014/main" id="{2A2B781E-4D92-B89A-4036-0319E1F7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8" name="Označba mesta številke diapozitiva 7">
            <a:extLst>
              <a:ext uri="{FF2B5EF4-FFF2-40B4-BE49-F238E27FC236}">
                <a16:creationId xmlns:a16="http://schemas.microsoft.com/office/drawing/2014/main" id="{00576560-CB59-4E1D-C644-43033E60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13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11" name="Slika 10" descr="Slika, ki vsebuje besede oseba&#10;&#10;Opis je samodejno ustvarjen">
            <a:extLst>
              <a:ext uri="{FF2B5EF4-FFF2-40B4-BE49-F238E27FC236}">
                <a16:creationId xmlns:a16="http://schemas.microsoft.com/office/drawing/2014/main" id="{DF831224-E436-8B92-6203-4CB22525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009" y="4098650"/>
            <a:ext cx="3058947" cy="1941688"/>
          </a:xfrm>
          <a:prstGeom prst="rect">
            <a:avLst/>
          </a:prstGeom>
        </p:spPr>
      </p:pic>
      <p:pic>
        <p:nvPicPr>
          <p:cNvPr id="2" name="Google Shape;85;p1">
            <a:extLst>
              <a:ext uri="{FF2B5EF4-FFF2-40B4-BE49-F238E27FC236}">
                <a16:creationId xmlns:a16="http://schemas.microsoft.com/office/drawing/2014/main" id="{3DE71559-45DD-0976-3860-1C971EFB8E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411030">
            <a:off x="7215876" y="5012545"/>
            <a:ext cx="1428846" cy="1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;p1">
            <a:extLst>
              <a:ext uri="{FF2B5EF4-FFF2-40B4-BE49-F238E27FC236}">
                <a16:creationId xmlns:a16="http://schemas.microsoft.com/office/drawing/2014/main" id="{8DAB2255-D517-1A69-E696-16DFD69A4E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0496" y="3484882"/>
            <a:ext cx="1638091" cy="14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Slika, ki vsebuje besede sklep, oseba, umetnost&#10;&#10;Opis je samodejno ustvarjen">
            <a:extLst>
              <a:ext uri="{FF2B5EF4-FFF2-40B4-BE49-F238E27FC236}">
                <a16:creationId xmlns:a16="http://schemas.microsoft.com/office/drawing/2014/main" id="{108F4493-8725-7EF0-ED84-DDF6DF147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36" y="4273342"/>
            <a:ext cx="2039556" cy="1941689"/>
          </a:xfrm>
          <a:prstGeom prst="rect">
            <a:avLst/>
          </a:prstGeom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04A4D868-0A98-D190-0206-0DF335C91BF4}"/>
              </a:ext>
            </a:extLst>
          </p:cNvPr>
          <p:cNvSpPr txBox="1"/>
          <p:nvPr/>
        </p:nvSpPr>
        <p:spPr>
          <a:xfrm>
            <a:off x="314036" y="3514745"/>
            <a:ext cx="213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FF0000"/>
                </a:solidFill>
                <a:latin typeface="Work Sans" pitchFamily="2" charset="-18"/>
              </a:rPr>
              <a:t>Traditional Full ring PET scanner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DDEF2AF-5EA8-3489-85CD-BCFEF3E50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76" y="4528361"/>
            <a:ext cx="2793958" cy="1578069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69E26224-87AE-9DB4-9867-38C214F09F77}"/>
              </a:ext>
            </a:extLst>
          </p:cNvPr>
          <p:cNvSpPr txBox="1"/>
          <p:nvPr/>
        </p:nvSpPr>
        <p:spPr>
          <a:xfrm>
            <a:off x="3763310" y="3514745"/>
            <a:ext cx="233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latin typeface="Work Sans" pitchFamily="2" charset="-18"/>
              </a:rPr>
              <a:t>Very fast TOF PET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Work Sans" pitchFamily="2" charset="-18"/>
              </a:rPr>
              <a:t>&lt; 100 </a:t>
            </a:r>
            <a:r>
              <a:rPr lang="en-US" sz="1800" b="1" dirty="0" err="1">
                <a:solidFill>
                  <a:srgbClr val="FF0000"/>
                </a:solidFill>
                <a:latin typeface="Work Sans" pitchFamily="2" charset="-18"/>
              </a:rPr>
              <a:t>ps</a:t>
            </a:r>
            <a:endParaRPr lang="en-US" sz="1800" b="1" dirty="0">
              <a:solidFill>
                <a:srgbClr val="FF0000"/>
              </a:solidFill>
              <a:latin typeface="Work Sans" pitchFamily="2" charset="-18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BDF887CE-D386-0492-7896-0BC850D07D69}"/>
              </a:ext>
            </a:extLst>
          </p:cNvPr>
          <p:cNvSpPr txBox="1"/>
          <p:nvPr/>
        </p:nvSpPr>
        <p:spPr>
          <a:xfrm>
            <a:off x="8373069" y="3290500"/>
            <a:ext cx="3358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rtl="0" fontAlgn="base">
              <a:buNone/>
            </a:pPr>
            <a:r>
              <a:rPr lang="en-US" sz="1800" b="1" i="0" u="none" strike="noStrike" spc="0" dirty="0">
                <a:solidFill>
                  <a:srgbClr val="FF0000"/>
                </a:solidFill>
                <a:effectLst/>
                <a:latin typeface="Work Sans" pitchFamily="2" charset="-18"/>
              </a:rPr>
              <a:t>Modular </a:t>
            </a:r>
            <a:r>
              <a:rPr lang="en-US" b="1" dirty="0">
                <a:solidFill>
                  <a:srgbClr val="FF0000"/>
                </a:solidFill>
                <a:latin typeface="Work Sans" pitchFamily="2" charset="-18"/>
              </a:rPr>
              <a:t>panel-based limited angle PET scanner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0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31F9EDAA-9DEC-4FF2-0899-1423F07C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5" y="282536"/>
            <a:ext cx="10194695" cy="683215"/>
          </a:xfrm>
        </p:spPr>
        <p:txBody>
          <a:bodyPr/>
          <a:lstStyle/>
          <a:p>
            <a:r>
              <a:rPr lang="en-US" dirty="0"/>
              <a:t>Thank you to all </a:t>
            </a:r>
            <a:r>
              <a:rPr lang="en-US" dirty="0" err="1"/>
              <a:t>PetVision</a:t>
            </a:r>
            <a:r>
              <a:rPr lang="en-US" dirty="0"/>
              <a:t> collaborators</a:t>
            </a:r>
            <a:br>
              <a:rPr lang="en-US" dirty="0"/>
            </a:br>
            <a:endParaRPr lang="sl-SI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06DB31D-76D7-7ADA-FD9E-EB50A8456711}"/>
              </a:ext>
            </a:extLst>
          </p:cNvPr>
          <p:cNvSpPr txBox="1"/>
          <p:nvPr/>
        </p:nvSpPr>
        <p:spPr>
          <a:xfrm>
            <a:off x="381865" y="1214592"/>
            <a:ext cx="111792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G. Razdevšek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1</a:t>
            </a:r>
            <a:r>
              <a:rPr lang="en-GB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R. Pestotnik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1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D. Gascon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A. Gola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3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J. Benlloch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5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J. Alamo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6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R. Ballabriga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7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J. Barbera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6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Y. Chemli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4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R. Dolenec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8, 1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J. Fernández-Tenllado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S. Gómez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9, 2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S. Korpar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10,1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P. Križan</a:t>
            </a:r>
            <a:r>
              <a:rPr lang="en-SI" baseline="30000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8,1</a:t>
            </a:r>
            <a:r>
              <a:rPr lang="en-SI" dirty="0">
                <a:solidFill>
                  <a:srgbClr val="333333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, S. 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Majewski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11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R. Manera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T. Marin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4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A. Mariscal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J. Mauricio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D. Mazzanti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G. Pavon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6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N. Pavon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5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M. Penna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3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A. Sanuy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A. Seljak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1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A. Studen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8,1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D. Žontar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1 </a:t>
            </a:r>
            <a:r>
              <a:rPr lang="en-SI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, G. ElFakhri</a:t>
            </a:r>
            <a:r>
              <a:rPr lang="en-SI" baseline="30000" dirty="0">
                <a:solidFill>
                  <a:srgbClr val="333333"/>
                </a:solidFill>
                <a:latin typeface="Work Sans" pitchFamily="2" charset="-18"/>
                <a:ea typeface="Times New Roman" panose="02020603050405020304" pitchFamily="18" charset="0"/>
              </a:rPr>
              <a:t>4</a:t>
            </a:r>
          </a:p>
          <a:p>
            <a:pPr algn="just">
              <a:buNone/>
            </a:pPr>
            <a:endParaRPr lang="en-SI" sz="1600" dirty="0">
              <a:latin typeface="Work Sans" pitchFamily="2" charset="-18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1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Jožef Stefan Institute, Experimental Physics Department, Ljubljana, Slovenia,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2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University of Barcelona, Dept. Física Quàntica i Astrofísica, Institut de Ciències Del Cosmos, Barcelona, Spain,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3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Fondazione Bruno Kessler, Trento, Italy,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4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Yale School of Medicine, New Haven, United States of America,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5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The Institute of Instrumentation for Molecular Imaging, Valencia, Spain,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6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Oncovision, Valencia, Spain,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7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European Organisation for Nuclear Research - CERN, Geneva, Switzerland, </a:t>
            </a:r>
            <a:r>
              <a:rPr lang="en-SI" sz="1600" baseline="300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8</a:t>
            </a:r>
            <a:r>
              <a:rPr lang="en-SI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 University of Ljubljana, Faculty of </a:t>
            </a:r>
            <a:r>
              <a:rPr lang="sl-SI" sz="1600" dirty="0" err="1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Mathematics</a:t>
            </a:r>
            <a:r>
              <a:rPr lang="en-GB" sz="1600" dirty="0">
                <a:solidFill>
                  <a:srgbClr val="707070"/>
                </a:solidFill>
                <a:latin typeface="Work Sans" pitchFamily="2" charset="-18"/>
                <a:ea typeface="Times New Roman" panose="02020603050405020304" pitchFamily="18" charset="0"/>
              </a:rPr>
              <a:t> a</a:t>
            </a:r>
            <a:r>
              <a:rPr lang="en-SI" sz="16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nd Physics, Ljubljana, Slovenia, </a:t>
            </a:r>
            <a:r>
              <a:rPr lang="en-SI" sz="1600" baseline="300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9</a:t>
            </a:r>
            <a:r>
              <a:rPr lang="en-SI" sz="16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 Polytechnic University of Catalonia, Barcelona, Spain, </a:t>
            </a:r>
            <a:r>
              <a:rPr lang="en-SI" sz="1600" baseline="300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10</a:t>
            </a:r>
            <a:r>
              <a:rPr lang="en-SI" sz="16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 University of Maribor, Faculty of Chemistry and Chemical Engineering, Maribor, Slovenia, </a:t>
            </a:r>
            <a:r>
              <a:rPr lang="en-SI" sz="1600" baseline="300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11</a:t>
            </a:r>
            <a:r>
              <a:rPr lang="en-SI" sz="1600" dirty="0">
                <a:solidFill>
                  <a:srgbClr val="707070"/>
                </a:solidFill>
                <a:effectLst/>
                <a:latin typeface="Work Sans" pitchFamily="2" charset="-18"/>
                <a:ea typeface="Times New Roman" panose="02020603050405020304" pitchFamily="18" charset="0"/>
              </a:rPr>
              <a:t> University of California Davis, Dept. of Biomedical Engineering, Davis, California, USA</a:t>
            </a:r>
            <a:endParaRPr lang="en-SI" sz="1600" dirty="0">
              <a:effectLst/>
              <a:latin typeface="Work Sans" pitchFamily="2" charset="-18"/>
              <a:ea typeface="Times New Roman" panose="02020603050405020304" pitchFamily="18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80DA404-3ED4-FA81-B656-D6188D0B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8" y="4895306"/>
            <a:ext cx="4457700" cy="12827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CA6B453-B2F2-1A47-90BA-DEA74E98E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5" y="4352356"/>
            <a:ext cx="1531962" cy="1989306"/>
          </a:xfrm>
          <a:prstGeom prst="rect">
            <a:avLst/>
          </a:prstGeom>
        </p:spPr>
      </p:pic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D6045102-12DE-0CA3-FB33-60F34AB7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2" name="Označba mesta številke diapozitiva 11">
            <a:extLst>
              <a:ext uri="{FF2B5EF4-FFF2-40B4-BE49-F238E27FC236}">
                <a16:creationId xmlns:a16="http://schemas.microsoft.com/office/drawing/2014/main" id="{5FEB1822-1122-9160-352F-48FFE8AD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14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2" name="Picture 140">
            <a:extLst>
              <a:ext uri="{FF2B5EF4-FFF2-40B4-BE49-F238E27FC236}">
                <a16:creationId xmlns:a16="http://schemas.microsoft.com/office/drawing/2014/main" id="{ED1626C8-A5BE-BD28-7C02-B77B3C67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11" y="4729911"/>
            <a:ext cx="2561583" cy="537830"/>
          </a:xfrm>
          <a:prstGeom prst="rect">
            <a:avLst/>
          </a:prstGeom>
        </p:spPr>
      </p:pic>
      <p:sp>
        <p:nvSpPr>
          <p:cNvPr id="3" name="TextBox 142">
            <a:extLst>
              <a:ext uri="{FF2B5EF4-FFF2-40B4-BE49-F238E27FC236}">
                <a16:creationId xmlns:a16="http://schemas.microsoft.com/office/drawing/2014/main" id="{C00AC62E-D081-F5FE-5FB3-FB5C34CF2B1D}"/>
              </a:ext>
            </a:extLst>
          </p:cNvPr>
          <p:cNvSpPr txBox="1"/>
          <p:nvPr/>
        </p:nvSpPr>
        <p:spPr>
          <a:xfrm>
            <a:off x="6033553" y="5347009"/>
            <a:ext cx="2816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47B0B8"/>
                </a:solidFill>
                <a:latin typeface="Work Sans" pitchFamily="2" charset="77"/>
              </a:rPr>
              <a:t>This project has received funding from the European Union’s Horizon Europe research and innovation programme under grant agreement No 101099896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132535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78820A83-7BBA-8B9E-8075-02D137AD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213EA04B-93D5-2C8C-7234-5563F834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15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D58CFFED-BE7F-291C-43E8-395B04D7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Spatial</a:t>
            </a:r>
            <a:r>
              <a:rPr lang="sl-SI" dirty="0"/>
              <a:t> </a:t>
            </a:r>
            <a:r>
              <a:rPr lang="sl-SI" dirty="0" err="1"/>
              <a:t>Resolution</a:t>
            </a:r>
            <a:br>
              <a:rPr lang="sl-SI" dirty="0"/>
            </a:b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F678347A-3A93-ED57-D104-16EF23B8F2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sl-SI" dirty="0" err="1">
                <a:solidFill>
                  <a:sysClr val="windowText" lastClr="000000"/>
                </a:solidFill>
              </a:rPr>
              <a:t>Point</a:t>
            </a:r>
            <a:r>
              <a:rPr lang="sl-SI" dirty="0">
                <a:solidFill>
                  <a:sysClr val="windowText" lastClr="000000"/>
                </a:solidFill>
              </a:rPr>
              <a:t> </a:t>
            </a:r>
            <a:r>
              <a:rPr lang="sl-SI" dirty="0" err="1">
                <a:solidFill>
                  <a:sysClr val="windowText" lastClr="000000"/>
                </a:solidFill>
              </a:rPr>
              <a:t>sources</a:t>
            </a:r>
            <a:r>
              <a:rPr lang="sl-SI" dirty="0">
                <a:solidFill>
                  <a:sysClr val="windowText" lastClr="000000"/>
                </a:solidFill>
              </a:rPr>
              <a:t> (NEMA standard) </a:t>
            </a:r>
            <a:endParaRPr lang="en-GB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sl-SI" dirty="0" err="1">
                <a:solidFill>
                  <a:sysClr val="windowText" lastClr="000000"/>
                </a:solidFill>
              </a:rPr>
              <a:t>Voxel</a:t>
            </a:r>
            <a:r>
              <a:rPr lang="sl-SI" dirty="0">
                <a:solidFill>
                  <a:sysClr val="windowText" lastClr="000000"/>
                </a:solidFill>
              </a:rPr>
              <a:t> </a:t>
            </a:r>
            <a:r>
              <a:rPr lang="sl-SI" dirty="0" err="1">
                <a:solidFill>
                  <a:sysClr val="windowText" lastClr="000000"/>
                </a:solidFill>
              </a:rPr>
              <a:t>size</a:t>
            </a:r>
            <a:r>
              <a:rPr lang="sl-SI" dirty="0">
                <a:solidFill>
                  <a:sysClr val="windowText" lastClr="000000"/>
                </a:solidFill>
              </a:rPr>
              <a:t>: 0.75 mm</a:t>
            </a:r>
          </a:p>
          <a:p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2457C326-F384-5E18-8A88-00F5FCA4C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65" y="2227198"/>
            <a:ext cx="8635618" cy="41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25CF667-B290-9128-F2E4-EC448102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C37C2800-8357-0989-E20F-65DD166C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16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35A862CD-5EDB-B890-1DA6-7144B8D0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Spatial</a:t>
            </a:r>
            <a:r>
              <a:rPr lang="sl-SI" dirty="0"/>
              <a:t> </a:t>
            </a:r>
            <a:r>
              <a:rPr lang="sl-SI" dirty="0" err="1"/>
              <a:t>Resolution</a:t>
            </a:r>
            <a:br>
              <a:rPr lang="sl-SI" dirty="0"/>
            </a:b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7045785-2044-BF0F-156F-578A77F0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75" y="1173193"/>
            <a:ext cx="6189135" cy="511223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EE91E43-708C-1798-C672-428557BB0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80" y="2075206"/>
            <a:ext cx="3546130" cy="28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3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231DC8A9-687C-11C2-47A4-9AE26674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19619ADD-734A-71FC-2B64-719133C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17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6D79AA88-7F25-03E5-EF49-15B2A22C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NEMA image </a:t>
            </a:r>
            <a:r>
              <a:rPr lang="sl-SI" dirty="0" err="1"/>
              <a:t>quality</a:t>
            </a:r>
            <a:r>
              <a:rPr lang="sl-SI" dirty="0"/>
              <a:t> </a:t>
            </a:r>
            <a:r>
              <a:rPr lang="sl-SI" dirty="0" err="1"/>
              <a:t>phantom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DB2D9CE-8BF7-8917-FBCB-2012A1822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5" y="1477919"/>
            <a:ext cx="11519338" cy="31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5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2CC82050-658E-EC48-BF0A-BB956AD5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A0D4307-020E-41FD-303C-F5ECD7AB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18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2AC809A9-4F2C-76D7-1DBF-2EC5B9B8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5" y="282536"/>
            <a:ext cx="9834190" cy="683215"/>
          </a:xfrm>
        </p:spPr>
        <p:txBody>
          <a:bodyPr/>
          <a:lstStyle/>
          <a:p>
            <a:r>
              <a:rPr lang="en-US" sz="3200" dirty="0"/>
              <a:t>Ellipse fitting to reconstructed hot spheres</a:t>
            </a:r>
            <a:endParaRPr lang="sl-SI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2BD3DAA-54DC-F65E-4F58-ADE285191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7" y="1164629"/>
            <a:ext cx="9476838" cy="256468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44F647C-E910-010A-CEB9-42BD85EAD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4" y="3940311"/>
            <a:ext cx="2328849" cy="234156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214D246-910E-E36A-9C69-834C826A4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10" y="3940311"/>
            <a:ext cx="2280666" cy="23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72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7DE7F85A-1FC7-9BEF-2A84-AFFB15DC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6E38F40C-2F40-FF32-9C19-9FBC3B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19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39927324-72E1-1606-541B-8AA510A1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5" y="282536"/>
            <a:ext cx="9928783" cy="683215"/>
          </a:xfrm>
        </p:spPr>
        <p:txBody>
          <a:bodyPr/>
          <a:lstStyle/>
          <a:p>
            <a:r>
              <a:rPr lang="en-US" sz="3200" dirty="0"/>
              <a:t>Next generation ASICs based on FastIC family </a:t>
            </a:r>
            <a:endParaRPr lang="sl-SI" sz="3200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C7374299-EA01-A75C-2F3A-838168720E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PoETIC</a:t>
            </a:r>
            <a:r>
              <a:rPr lang="en-US" dirty="0"/>
              <a:t> - Highly configurable pixelated ASIC for Fast Timing applications based on FastIC  </a:t>
            </a:r>
          </a:p>
          <a:p>
            <a:endParaRPr lang="en-US" dirty="0"/>
          </a:p>
          <a:p>
            <a:r>
              <a:rPr lang="en-US" dirty="0"/>
              <a:t>Collaboration between the University of Barcelona and CERN</a:t>
            </a:r>
          </a:p>
          <a:p>
            <a:r>
              <a:rPr lang="en-US" dirty="0"/>
              <a:t>Time Over Threshold</a:t>
            </a:r>
          </a:p>
          <a:p>
            <a:r>
              <a:rPr lang="en-US" dirty="0"/>
              <a:t>Low power (~10 </a:t>
            </a:r>
            <a:r>
              <a:rPr lang="en-US" dirty="0" err="1"/>
              <a:t>mW</a:t>
            </a:r>
            <a:r>
              <a:rPr lang="en-US" dirty="0"/>
              <a:t>/ch), </a:t>
            </a:r>
          </a:p>
          <a:p>
            <a:r>
              <a:rPr lang="en-US" dirty="0"/>
              <a:t>25 </a:t>
            </a:r>
            <a:r>
              <a:rPr lang="en-US" dirty="0" err="1"/>
              <a:t>ps</a:t>
            </a:r>
            <a:r>
              <a:rPr lang="en-US" dirty="0"/>
              <a:t> bin TDC integration</a:t>
            </a:r>
          </a:p>
          <a:p>
            <a:r>
              <a:rPr lang="en-US" dirty="0"/>
              <a:t>Packaged or direct 2.5D integration</a:t>
            </a:r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A42CD13-2EDB-6410-64AF-02B3A20B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092" y="4113894"/>
            <a:ext cx="4986960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45F5653-99BD-2D12-973A-858688C5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 scanners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6E3C349-BFB4-CB6B-5AAC-A8B9A0176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78407"/>
            <a:ext cx="6973454" cy="328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Full-r</a:t>
            </a:r>
            <a:r>
              <a:rPr lang="sl-SI" dirty="0" err="1"/>
              <a:t>ing</a:t>
            </a:r>
            <a:r>
              <a:rPr lang="sl-SI" dirty="0"/>
              <a:t> PET is </a:t>
            </a:r>
            <a:r>
              <a:rPr lang="sl-SI" dirty="0" err="1"/>
              <a:t>the</a:t>
            </a:r>
            <a:r>
              <a:rPr lang="en-GB" dirty="0"/>
              <a:t> clinical</a:t>
            </a:r>
            <a:r>
              <a:rPr lang="sl-SI" dirty="0"/>
              <a:t> standard</a:t>
            </a:r>
            <a:r>
              <a:rPr lang="en-GB" dirty="0"/>
              <a:t>.</a:t>
            </a:r>
          </a:p>
          <a:p>
            <a:pPr>
              <a:lnSpc>
                <a:spcPct val="100000"/>
              </a:lnSpc>
            </a:pPr>
            <a:r>
              <a:rPr lang="en-GB" dirty="0"/>
              <a:t>R</a:t>
            </a:r>
            <a:r>
              <a:rPr lang="sl-SI" dirty="0" err="1"/>
              <a:t>ing</a:t>
            </a:r>
            <a:r>
              <a:rPr lang="en-GB" dirty="0"/>
              <a:t> systems</a:t>
            </a:r>
            <a:r>
              <a:rPr lang="sl-SI" dirty="0"/>
              <a:t> are not ideal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every</a:t>
            </a:r>
            <a:r>
              <a:rPr lang="sl-SI" dirty="0"/>
              <a:t> </a:t>
            </a:r>
            <a:r>
              <a:rPr lang="sl-SI" dirty="0" err="1"/>
              <a:t>clinical</a:t>
            </a:r>
            <a:r>
              <a:rPr lang="sl-SI" dirty="0"/>
              <a:t> </a:t>
            </a:r>
            <a:r>
              <a:rPr lang="sl-SI" dirty="0" err="1"/>
              <a:t>or</a:t>
            </a:r>
            <a:r>
              <a:rPr lang="sl-SI" dirty="0"/>
              <a:t> </a:t>
            </a:r>
            <a:r>
              <a:rPr lang="sl-SI" dirty="0" err="1"/>
              <a:t>research</a:t>
            </a:r>
            <a:r>
              <a:rPr lang="sl-SI" dirty="0"/>
              <a:t> </a:t>
            </a:r>
            <a:r>
              <a:rPr lang="sl-SI" dirty="0" err="1"/>
              <a:t>scenario</a:t>
            </a:r>
            <a:r>
              <a:rPr lang="en-GB" dirty="0"/>
              <a:t>.</a:t>
            </a:r>
          </a:p>
          <a:p>
            <a:pPr>
              <a:lnSpc>
                <a:spcPct val="100000"/>
              </a:lnSpc>
            </a:pPr>
            <a:r>
              <a:rPr lang="en-US" dirty="0"/>
              <a:t>Can we make the geometry more flexible without sacrificing image quality?</a:t>
            </a:r>
            <a:endParaRPr lang="sl-SI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02145D1-2D5E-21E4-C513-F189F8E48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298227"/>
            <a:ext cx="2804131" cy="179421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EB4DE6C-4ADB-F618-4AC6-5CB630601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832" y="2588226"/>
            <a:ext cx="3696267" cy="3201491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46A412B-1EA4-1FB9-A2C7-3E653BD98C53}"/>
              </a:ext>
            </a:extLst>
          </p:cNvPr>
          <p:cNvSpPr txBox="1"/>
          <p:nvPr/>
        </p:nvSpPr>
        <p:spPr>
          <a:xfrm>
            <a:off x="6942992" y="5591858"/>
            <a:ext cx="5130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sz="1400" dirty="0" err="1">
                <a:latin typeface="Work Sans" pitchFamily="2" charset="-18"/>
              </a:rPr>
              <a:t>The</a:t>
            </a:r>
            <a:r>
              <a:rPr lang="sl-SI" sz="1400" dirty="0">
                <a:latin typeface="Work Sans" pitchFamily="2" charset="-18"/>
              </a:rPr>
              <a:t> </a:t>
            </a:r>
            <a:r>
              <a:rPr lang="sl-SI" sz="1400" dirty="0" err="1">
                <a:latin typeface="Work Sans" pitchFamily="2" charset="-18"/>
              </a:rPr>
              <a:t>Walk-Through</a:t>
            </a:r>
            <a:r>
              <a:rPr lang="sl-SI" sz="1400" dirty="0">
                <a:latin typeface="Work Sans" pitchFamily="2" charset="-18"/>
              </a:rPr>
              <a:t> PET</a:t>
            </a:r>
            <a:r>
              <a:rPr lang="en-GB" sz="1400" dirty="0">
                <a:latin typeface="Work Sans" pitchFamily="2" charset="-18"/>
              </a:rPr>
              <a:t> (https://www.wt-pet.org/)</a:t>
            </a:r>
            <a:endParaRPr lang="sl-SI" sz="1400" dirty="0">
              <a:latin typeface="Work Sans" pitchFamily="2" charset="-18"/>
            </a:endParaRPr>
          </a:p>
        </p:txBody>
      </p:sp>
      <p:sp>
        <p:nvSpPr>
          <p:cNvPr id="13" name="Označba mesta noge 12">
            <a:extLst>
              <a:ext uri="{FF2B5EF4-FFF2-40B4-BE49-F238E27FC236}">
                <a16:creationId xmlns:a16="http://schemas.microsoft.com/office/drawing/2014/main" id="{14420F7D-16B9-C1F7-BEC8-4E96A73B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4" name="Označba mesta številke diapozitiva 13">
            <a:extLst>
              <a:ext uri="{FF2B5EF4-FFF2-40B4-BE49-F238E27FC236}">
                <a16:creationId xmlns:a16="http://schemas.microsoft.com/office/drawing/2014/main" id="{EF1509B6-252C-1023-2F1C-CACA0AE7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2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2" name="Slika 1" descr="Fig. 10">
            <a:extLst>
              <a:ext uri="{FF2B5EF4-FFF2-40B4-BE49-F238E27FC236}">
                <a16:creationId xmlns:a16="http://schemas.microsoft.com/office/drawing/2014/main" id="{6D0EF2F2-8150-A85B-AB0F-789BBB204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63" y="3623586"/>
            <a:ext cx="5562600" cy="24384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75AAB2D-8D8D-BB1C-F78C-E24829AC993A}"/>
              </a:ext>
            </a:extLst>
          </p:cNvPr>
          <p:cNvSpPr txBox="1"/>
          <p:nvPr/>
        </p:nvSpPr>
        <p:spPr>
          <a:xfrm>
            <a:off x="326220" y="6061986"/>
            <a:ext cx="6201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 err="1">
                <a:latin typeface="Work Sans" pitchFamily="2" charset="-18"/>
              </a:rPr>
              <a:t>Vandenberghe</a:t>
            </a:r>
            <a:r>
              <a:rPr lang="sl-SI" sz="1200" dirty="0">
                <a:latin typeface="Work Sans" pitchFamily="2" charset="-18"/>
              </a:rPr>
              <a:t> et </a:t>
            </a:r>
            <a:r>
              <a:rPr lang="sl-SI" sz="1200" dirty="0" err="1">
                <a:latin typeface="Work Sans" pitchFamily="2" charset="-18"/>
              </a:rPr>
              <a:t>al</a:t>
            </a:r>
            <a:r>
              <a:rPr lang="sl-SI" sz="1200" dirty="0">
                <a:latin typeface="Work Sans" pitchFamily="2" charset="-18"/>
              </a:rPr>
              <a:t>., EJNMMI </a:t>
            </a:r>
            <a:r>
              <a:rPr lang="sl-SI" sz="1200" dirty="0" err="1">
                <a:latin typeface="Work Sans" pitchFamily="2" charset="-18"/>
              </a:rPr>
              <a:t>Physics</a:t>
            </a:r>
            <a:r>
              <a:rPr lang="sl-SI" sz="1200" dirty="0">
                <a:latin typeface="Work Sans" pitchFamily="2" charset="-18"/>
              </a:rPr>
              <a:t> 3, 3 (2016), doi:10.1186/s40658-016-0138-3</a:t>
            </a:r>
          </a:p>
        </p:txBody>
      </p:sp>
    </p:spTree>
    <p:extLst>
      <p:ext uri="{BB962C8B-B14F-4D97-AF65-F5344CB8AC3E}">
        <p14:creationId xmlns:p14="http://schemas.microsoft.com/office/powerpoint/2010/main" val="241963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7A085EC-47A7-6F35-8BBB-28C3BE1A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PetVision</a:t>
            </a:r>
            <a:r>
              <a:rPr lang="en-GB" dirty="0"/>
              <a:t> project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8F987DB-D904-5660-F770-F37FD4372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089" y="1112260"/>
            <a:ext cx="5120903" cy="328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Develop a flexible, modular and cost-effective PET scanner based on </a:t>
            </a: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two opposing planar detector panels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 with </a:t>
            </a: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excellent TOF resolution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.</a:t>
            </a:r>
          </a:p>
        </p:txBody>
      </p:sp>
      <p:pic>
        <p:nvPicPr>
          <p:cNvPr id="67" name="Slika 66">
            <a:extLst>
              <a:ext uri="{FF2B5EF4-FFF2-40B4-BE49-F238E27FC236}">
                <a16:creationId xmlns:a16="http://schemas.microsoft.com/office/drawing/2014/main" id="{72ED1204-63DB-F4B9-A986-A04819A75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45" y="3859020"/>
            <a:ext cx="2794695" cy="1080000"/>
          </a:xfrm>
          <a:prstGeom prst="rect">
            <a:avLst/>
          </a:prstGeom>
        </p:spPr>
      </p:pic>
      <p:pic>
        <p:nvPicPr>
          <p:cNvPr id="69" name="Slika 68">
            <a:extLst>
              <a:ext uri="{FF2B5EF4-FFF2-40B4-BE49-F238E27FC236}">
                <a16:creationId xmlns:a16="http://schemas.microsoft.com/office/drawing/2014/main" id="{9F87FE85-0294-7D8C-08B8-5CCB85358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425" y="3859020"/>
            <a:ext cx="2579715" cy="1080000"/>
          </a:xfrm>
          <a:prstGeom prst="rect">
            <a:avLst/>
          </a:prstGeom>
        </p:spPr>
      </p:pic>
      <p:pic>
        <p:nvPicPr>
          <p:cNvPr id="71" name="Slika 70">
            <a:extLst>
              <a:ext uri="{FF2B5EF4-FFF2-40B4-BE49-F238E27FC236}">
                <a16:creationId xmlns:a16="http://schemas.microsoft.com/office/drawing/2014/main" id="{DB7D830A-5596-557C-5B35-8E31A98AC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185" y="3866116"/>
            <a:ext cx="2518296" cy="1080000"/>
          </a:xfrm>
          <a:prstGeom prst="rect">
            <a:avLst/>
          </a:prstGeom>
        </p:spPr>
      </p:pic>
      <p:pic>
        <p:nvPicPr>
          <p:cNvPr id="73" name="Slika 72">
            <a:extLst>
              <a:ext uri="{FF2B5EF4-FFF2-40B4-BE49-F238E27FC236}">
                <a16:creationId xmlns:a16="http://schemas.microsoft.com/office/drawing/2014/main" id="{78E21D28-3D14-5DE6-BC1D-B10D2D6EB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9480" y="3866116"/>
            <a:ext cx="2812275" cy="1080000"/>
          </a:xfrm>
          <a:prstGeom prst="rect">
            <a:avLst/>
          </a:prstGeom>
        </p:spPr>
      </p:pic>
      <p:pic>
        <p:nvPicPr>
          <p:cNvPr id="75" name="Slika 74">
            <a:extLst>
              <a:ext uri="{FF2B5EF4-FFF2-40B4-BE49-F238E27FC236}">
                <a16:creationId xmlns:a16="http://schemas.microsoft.com/office/drawing/2014/main" id="{9A76198F-50FC-7FB8-D01C-EB2202E45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245" y="5221043"/>
            <a:ext cx="2912417" cy="1080000"/>
          </a:xfrm>
          <a:prstGeom prst="rect">
            <a:avLst/>
          </a:prstGeom>
        </p:spPr>
      </p:pic>
      <p:pic>
        <p:nvPicPr>
          <p:cNvPr id="77" name="Slika 76">
            <a:extLst>
              <a:ext uri="{FF2B5EF4-FFF2-40B4-BE49-F238E27FC236}">
                <a16:creationId xmlns:a16="http://schemas.microsoft.com/office/drawing/2014/main" id="{FD4FADE6-4759-6A5F-8CE4-2039113C2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425" y="5221043"/>
            <a:ext cx="2528534" cy="1080000"/>
          </a:xfrm>
          <a:prstGeom prst="rect">
            <a:avLst/>
          </a:prstGeom>
        </p:spPr>
      </p:pic>
      <p:pic>
        <p:nvPicPr>
          <p:cNvPr id="79" name="Slika 78">
            <a:extLst>
              <a:ext uri="{FF2B5EF4-FFF2-40B4-BE49-F238E27FC236}">
                <a16:creationId xmlns:a16="http://schemas.microsoft.com/office/drawing/2014/main" id="{5B13843A-2D9D-AEBB-8671-531E007AB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185" y="5221043"/>
            <a:ext cx="2584836" cy="1080000"/>
          </a:xfrm>
          <a:prstGeom prst="rect">
            <a:avLst/>
          </a:prstGeom>
        </p:spPr>
      </p:pic>
      <p:pic>
        <p:nvPicPr>
          <p:cNvPr id="90" name="Slika 89">
            <a:extLst>
              <a:ext uri="{FF2B5EF4-FFF2-40B4-BE49-F238E27FC236}">
                <a16:creationId xmlns:a16="http://schemas.microsoft.com/office/drawing/2014/main" id="{B9F9A000-21C4-DBBF-B22E-34E7C7E655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480" y="5221043"/>
            <a:ext cx="2494285" cy="1080000"/>
          </a:xfrm>
          <a:prstGeom prst="rect">
            <a:avLst/>
          </a:prstGeom>
        </p:spPr>
      </p:pic>
      <p:sp>
        <p:nvSpPr>
          <p:cNvPr id="93" name="Označba mesta noge 92">
            <a:extLst>
              <a:ext uri="{FF2B5EF4-FFF2-40B4-BE49-F238E27FC236}">
                <a16:creationId xmlns:a16="http://schemas.microsoft.com/office/drawing/2014/main" id="{1B1BF19E-AECB-46BE-9BB1-EDE66B7C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94" name="Označba mesta številke diapozitiva 93">
            <a:extLst>
              <a:ext uri="{FF2B5EF4-FFF2-40B4-BE49-F238E27FC236}">
                <a16:creationId xmlns:a16="http://schemas.microsoft.com/office/drawing/2014/main" id="{55F45816-4A5A-2092-E267-BE0E6DAC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3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9214720-9498-6C24-AA1F-A3168E450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574" y="604283"/>
            <a:ext cx="3248026" cy="306290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117E164-1568-8CC6-BB61-C5D8BC8F75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7878" y="954704"/>
            <a:ext cx="2097646" cy="27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7932ECF-1EC4-C28D-48DF-27ED53C4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Panel detectors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39B7B27-750A-9A45-8393-0C5F24959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67689"/>
            <a:ext cx="11110708" cy="3286760"/>
          </a:xfrm>
        </p:spPr>
        <p:txBody>
          <a:bodyPr/>
          <a:lstStyle/>
          <a:p>
            <a:r>
              <a:rPr lang="sl-SI" dirty="0" err="1"/>
              <a:t>Two</a:t>
            </a:r>
            <a:r>
              <a:rPr lang="sl-SI" dirty="0"/>
              <a:t>-panel PET: back to </a:t>
            </a:r>
            <a:r>
              <a:rPr lang="sl-SI" dirty="0" err="1"/>
              <a:t>the</a:t>
            </a:r>
            <a:r>
              <a:rPr lang="sl-SI" dirty="0"/>
              <a:t> past</a:t>
            </a:r>
            <a:r>
              <a:rPr lang="en-GB" dirty="0"/>
              <a:t>? </a:t>
            </a:r>
            <a:r>
              <a:rPr lang="sl-SI" dirty="0"/>
              <a:t>Not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excellent</a:t>
            </a:r>
            <a:r>
              <a:rPr lang="en-GB" dirty="0"/>
              <a:t> </a:t>
            </a:r>
            <a:r>
              <a:rPr lang="sl-SI" dirty="0"/>
              <a:t>TOF</a:t>
            </a:r>
            <a:r>
              <a:rPr lang="en-GB" dirty="0"/>
              <a:t> resolution</a:t>
            </a:r>
            <a:r>
              <a:rPr lang="sl-SI" dirty="0"/>
              <a:t>.</a:t>
            </a:r>
          </a:p>
        </p:txBody>
      </p:sp>
      <p:pic>
        <p:nvPicPr>
          <p:cNvPr id="7" name="Slika 6" descr="Bonjour de Boston!} \hfill\end{figure}">
            <a:extLst>
              <a:ext uri="{FF2B5EF4-FFF2-40B4-BE49-F238E27FC236}">
                <a16:creationId xmlns:a16="http://schemas.microsoft.com/office/drawing/2014/main" id="{5D8A13C2-C07E-AA85-5CD3-2DD352C7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32" y="1958887"/>
            <a:ext cx="4095750" cy="330517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B9C3662-DF0E-38BB-F640-F262938B204E}"/>
              </a:ext>
            </a:extLst>
          </p:cNvPr>
          <p:cNvSpPr txBox="1"/>
          <p:nvPr/>
        </p:nvSpPr>
        <p:spPr>
          <a:xfrm>
            <a:off x="5583064" y="2828835"/>
            <a:ext cx="6090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Work Sans" pitchFamily="2" charset="-18"/>
              </a:rPr>
              <a:t>The PC-I, completed in 1969, used two planar arrays of crystals and was one of the first PET imaging devices.</a:t>
            </a:r>
            <a:endParaRPr lang="sl-SI" sz="2400" dirty="0">
              <a:latin typeface="Work Sans" pitchFamily="2" charset="-18"/>
            </a:endParaRPr>
          </a:p>
        </p:txBody>
      </p:sp>
      <p:sp>
        <p:nvSpPr>
          <p:cNvPr id="10" name="Označba mesta vsebine 5">
            <a:extLst>
              <a:ext uri="{FF2B5EF4-FFF2-40B4-BE49-F238E27FC236}">
                <a16:creationId xmlns:a16="http://schemas.microsoft.com/office/drawing/2014/main" id="{2FAB3256-E0D5-96DA-01E1-87952A69C030}"/>
              </a:ext>
            </a:extLst>
          </p:cNvPr>
          <p:cNvSpPr txBox="1">
            <a:spLocks/>
          </p:cNvSpPr>
          <p:nvPr/>
        </p:nvSpPr>
        <p:spPr>
          <a:xfrm>
            <a:off x="314037" y="5430729"/>
            <a:ext cx="10801003" cy="8954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PetVision</a:t>
            </a:r>
            <a:r>
              <a:rPr lang="en-US" dirty="0"/>
              <a:t> aims for artifact-free open-geometry imaging without rotating the panels.</a:t>
            </a:r>
            <a:endParaRPr lang="sl-SI" dirty="0"/>
          </a:p>
        </p:txBody>
      </p:sp>
      <p:sp>
        <p:nvSpPr>
          <p:cNvPr id="12" name="Označba mesta noge 11">
            <a:extLst>
              <a:ext uri="{FF2B5EF4-FFF2-40B4-BE49-F238E27FC236}">
                <a16:creationId xmlns:a16="http://schemas.microsoft.com/office/drawing/2014/main" id="{D29C2677-DE9C-79AE-E6D5-B2C609E0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3" name="Označba mesta številke diapozitiva 12">
            <a:extLst>
              <a:ext uri="{FF2B5EF4-FFF2-40B4-BE49-F238E27FC236}">
                <a16:creationId xmlns:a16="http://schemas.microsoft.com/office/drawing/2014/main" id="{681B4BA9-9D1D-0516-EFA8-156256C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4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7413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3A7F4250-FB43-4902-A128-54FB25B9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Time-</a:t>
            </a:r>
            <a:r>
              <a:rPr lang="sl-SI" dirty="0" err="1"/>
              <a:t>of</a:t>
            </a:r>
            <a:r>
              <a:rPr lang="sl-SI" dirty="0"/>
              <a:t>-</a:t>
            </a:r>
            <a:r>
              <a:rPr lang="sl-SI" dirty="0" err="1"/>
              <a:t>flight</a:t>
            </a:r>
            <a:r>
              <a:rPr lang="sl-SI" dirty="0"/>
              <a:t> (TOF) </a:t>
            </a:r>
            <a:r>
              <a:rPr lang="sl-SI" dirty="0" err="1"/>
              <a:t>information</a:t>
            </a:r>
            <a:r>
              <a:rPr lang="sl-SI" dirty="0"/>
              <a:t> 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1937CF9-1171-604A-C16C-7BD0C7EB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116" y="1130174"/>
            <a:ext cx="11999884" cy="3286760"/>
          </a:xfrm>
        </p:spPr>
        <p:txBody>
          <a:bodyPr/>
          <a:lstStyle/>
          <a:p>
            <a:r>
              <a:rPr lang="en-US" dirty="0"/>
              <a:t>Improves localization of the annihilation event, reduces noise correlations, and increases image signal-to-noise ratio (SNR) → </a:t>
            </a:r>
            <a:r>
              <a:rPr lang="en-US" b="1" dirty="0">
                <a:solidFill>
                  <a:srgbClr val="5FB2BA"/>
                </a:solidFill>
              </a:rPr>
              <a:t>sensitivity amplifier </a:t>
            </a:r>
          </a:p>
          <a:p>
            <a:r>
              <a:rPr lang="en-US" dirty="0"/>
              <a:t>TOF also </a:t>
            </a:r>
            <a:r>
              <a:rPr lang="en-US" b="1" dirty="0">
                <a:solidFill>
                  <a:srgbClr val="5FB2BA"/>
                </a:solidFill>
              </a:rPr>
              <a:t>enables reduced angular sampling </a:t>
            </a:r>
            <a:r>
              <a:rPr lang="en-US" dirty="0"/>
              <a:t>→ open-PET geometry</a:t>
            </a:r>
          </a:p>
          <a:p>
            <a:endParaRPr lang="sl-S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97CCB7-F9DF-1CB5-E9F5-C8681BEDB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2" y="3154275"/>
            <a:ext cx="4471054" cy="2525318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F372BC28-0F28-C55F-7CDB-E0EC7A97D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00" y="2660316"/>
            <a:ext cx="4822804" cy="145613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CB4260C-EC1B-4A53-2A74-E3109B45F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654" y="4168880"/>
            <a:ext cx="4078577" cy="2219136"/>
          </a:xfrm>
          <a:prstGeom prst="rect">
            <a:avLst/>
          </a:prstGeom>
        </p:spPr>
      </p:pic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1A8F7FC-A3EE-60C8-B993-773AB4B5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2" name="Označba mesta številke diapozitiva 11">
            <a:extLst>
              <a:ext uri="{FF2B5EF4-FFF2-40B4-BE49-F238E27FC236}">
                <a16:creationId xmlns:a16="http://schemas.microsoft.com/office/drawing/2014/main" id="{97F53A94-892F-DE9E-CB22-95733959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5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79965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B6A02AD9-F582-E3D3-BA59-56053A37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panel detectors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1F875D4-72DA-D5F3-A6BB-C6E228C26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78407"/>
            <a:ext cx="8268854" cy="328676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Flexibility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solidFill>
                  <a:srgbClr val="000000"/>
                </a:solidFill>
                <a:latin typeface="Work Sans" pitchFamily="2" charset="-18"/>
              </a:rPr>
              <a:t>a</a:t>
            </a:r>
            <a:r>
              <a:rPr lang="en-US" dirty="0" err="1">
                <a:solidFill>
                  <a:srgbClr val="000000"/>
                </a:solidFill>
                <a:latin typeface="Work Sans" pitchFamily="2" charset="-18"/>
              </a:rPr>
              <a:t>djustable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 FOV and sensitivity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Mobility</a:t>
            </a:r>
            <a:r>
              <a:rPr lang="sl-SI" b="1" dirty="0">
                <a:solidFill>
                  <a:srgbClr val="5FB2BA"/>
                </a:solidFill>
                <a:latin typeface="Work Sans" pitchFamily="2" charset="-18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dirty="0">
                <a:solidFill>
                  <a:srgbClr val="000000"/>
                </a:solidFill>
                <a:latin typeface="Work Sans" pitchFamily="2" charset="-18"/>
              </a:rPr>
              <a:t>p</a:t>
            </a:r>
            <a:r>
              <a:rPr lang="en-US" dirty="0" err="1">
                <a:solidFill>
                  <a:srgbClr val="000000"/>
                </a:solidFill>
                <a:latin typeface="Work Sans" pitchFamily="2" charset="-18"/>
              </a:rPr>
              <a:t>ortable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 or bedside PET imaging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Modularity</a:t>
            </a:r>
            <a:r>
              <a:rPr lang="sl-SI" b="1" dirty="0">
                <a:solidFill>
                  <a:srgbClr val="5FB2BA"/>
                </a:solidFill>
                <a:latin typeface="Work Sans" pitchFamily="2" charset="-18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multi-organ/total-body PET scanner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5FB2BA"/>
                </a:solidFill>
                <a:latin typeface="Work Sans" pitchFamily="2" charset="-18"/>
              </a:rPr>
              <a:t>Accessibility</a:t>
            </a:r>
            <a:r>
              <a:rPr lang="sl-SI" b="1" dirty="0">
                <a:solidFill>
                  <a:srgbClr val="5FB2BA"/>
                </a:solidFill>
                <a:latin typeface="Work Sans" pitchFamily="2" charset="-18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dirty="0">
                <a:solidFill>
                  <a:srgbClr val="000000"/>
                </a:solidFill>
                <a:latin typeface="Work Sans" pitchFamily="2" charset="-18"/>
              </a:rPr>
              <a:t>r</a:t>
            </a:r>
            <a:r>
              <a:rPr lang="en-US" dirty="0">
                <a:solidFill>
                  <a:srgbClr val="000000"/>
                </a:solidFill>
                <a:latin typeface="Work Sans" pitchFamily="2" charset="-18"/>
              </a:rPr>
              <a:t>educed manufacturing cost and complexity</a:t>
            </a:r>
          </a:p>
          <a:p>
            <a:endParaRPr lang="sl-SI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488576B0-FD14-DD1B-CCE4-D00D57B4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66" y="5535495"/>
            <a:ext cx="4495825" cy="58401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78E040D-16F5-CB51-0F5B-9818A0AD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103" y="3612453"/>
            <a:ext cx="1849808" cy="122607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BD8EBC77-3069-7A28-560D-D37C1F13C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66" y="3910321"/>
            <a:ext cx="1439999" cy="1109691"/>
          </a:xfrm>
          <a:prstGeom prst="rect">
            <a:avLst/>
          </a:prstGeom>
        </p:spPr>
      </p:pic>
      <p:sp>
        <p:nvSpPr>
          <p:cNvPr id="15" name="Označba mesta noge 14">
            <a:extLst>
              <a:ext uri="{FF2B5EF4-FFF2-40B4-BE49-F238E27FC236}">
                <a16:creationId xmlns:a16="http://schemas.microsoft.com/office/drawing/2014/main" id="{D6BA2D3A-254D-13A8-97F6-0262BCD3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6" name="Označba mesta številke diapozitiva 15">
            <a:extLst>
              <a:ext uri="{FF2B5EF4-FFF2-40B4-BE49-F238E27FC236}">
                <a16:creationId xmlns:a16="http://schemas.microsoft.com/office/drawing/2014/main" id="{876F5FD2-7CAC-BA2E-54BA-237EF2D4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6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E804DA54-1DB8-3FBE-A235-CB654A247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441" y="2419720"/>
            <a:ext cx="4011516" cy="2981202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B66DBDC5-CEAC-0F91-4DBA-E5D5BA4B0E28}"/>
              </a:ext>
            </a:extLst>
          </p:cNvPr>
          <p:cNvSpPr txBox="1"/>
          <p:nvPr/>
        </p:nvSpPr>
        <p:spPr>
          <a:xfrm>
            <a:off x="6472694" y="5451119"/>
            <a:ext cx="5839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>
                <a:latin typeface="Work Sans" pitchFamily="2" charset="-18"/>
              </a:rPr>
              <a:t>Razdevšek G, et </a:t>
            </a:r>
            <a:r>
              <a:rPr lang="sl-SI" sz="1200" dirty="0" err="1">
                <a:latin typeface="Work Sans" pitchFamily="2" charset="-18"/>
              </a:rPr>
              <a:t>al</a:t>
            </a:r>
            <a:r>
              <a:rPr lang="sl-SI" sz="1200" dirty="0">
                <a:latin typeface="Work Sans" pitchFamily="2" charset="-18"/>
              </a:rPr>
              <a:t>. </a:t>
            </a:r>
            <a:r>
              <a:rPr lang="sl-SI" sz="1200" dirty="0" err="1">
                <a:latin typeface="Work Sans" pitchFamily="2" charset="-18"/>
              </a:rPr>
              <a:t>Flexible</a:t>
            </a:r>
            <a:r>
              <a:rPr lang="sl-SI" sz="1200" dirty="0">
                <a:latin typeface="Work Sans" pitchFamily="2" charset="-18"/>
              </a:rPr>
              <a:t> </a:t>
            </a:r>
            <a:r>
              <a:rPr lang="sl-SI" sz="1200" dirty="0" err="1">
                <a:latin typeface="Work Sans" pitchFamily="2" charset="-18"/>
              </a:rPr>
              <a:t>and</a:t>
            </a:r>
            <a:r>
              <a:rPr lang="sl-SI" sz="1200" dirty="0">
                <a:latin typeface="Work Sans" pitchFamily="2" charset="-18"/>
              </a:rPr>
              <a:t> </a:t>
            </a:r>
            <a:r>
              <a:rPr lang="sl-SI" sz="1200" dirty="0" err="1">
                <a:latin typeface="Work Sans" pitchFamily="2" charset="-18"/>
              </a:rPr>
              <a:t>modular</a:t>
            </a:r>
            <a:r>
              <a:rPr lang="sl-SI" sz="1200" dirty="0">
                <a:latin typeface="Work Sans" pitchFamily="2" charset="-18"/>
              </a:rPr>
              <a:t> PET: </a:t>
            </a:r>
            <a:r>
              <a:rPr lang="sl-SI" sz="1200" dirty="0" err="1">
                <a:latin typeface="Work Sans" pitchFamily="2" charset="-18"/>
              </a:rPr>
              <a:t>Evaluating</a:t>
            </a:r>
            <a:r>
              <a:rPr lang="sl-SI" sz="1200" dirty="0">
                <a:latin typeface="Work Sans" pitchFamily="2" charset="-18"/>
              </a:rPr>
              <a:t> </a:t>
            </a:r>
            <a:r>
              <a:rPr lang="sl-SI" sz="1200" dirty="0" err="1">
                <a:latin typeface="Work Sans" pitchFamily="2" charset="-18"/>
              </a:rPr>
              <a:t>the</a:t>
            </a:r>
            <a:r>
              <a:rPr lang="sl-SI" sz="1200" dirty="0">
                <a:latin typeface="Work Sans" pitchFamily="2" charset="-18"/>
              </a:rPr>
              <a:t> </a:t>
            </a:r>
            <a:r>
              <a:rPr lang="sl-SI" sz="1200" dirty="0" err="1">
                <a:latin typeface="Work Sans" pitchFamily="2" charset="-18"/>
              </a:rPr>
              <a:t>potential</a:t>
            </a:r>
            <a:r>
              <a:rPr lang="sl-SI" sz="1200" dirty="0">
                <a:latin typeface="Work Sans" pitchFamily="2" charset="-18"/>
              </a:rPr>
              <a:t> </a:t>
            </a:r>
            <a:r>
              <a:rPr lang="sl-SI" sz="1200" dirty="0" err="1">
                <a:latin typeface="Work Sans" pitchFamily="2" charset="-18"/>
              </a:rPr>
              <a:t>of</a:t>
            </a:r>
            <a:r>
              <a:rPr lang="sl-SI" sz="1200" dirty="0">
                <a:latin typeface="Work Sans" pitchFamily="2" charset="-18"/>
              </a:rPr>
              <a:t> TOF-DOI panel </a:t>
            </a:r>
            <a:r>
              <a:rPr lang="sl-SI" sz="1200" dirty="0" err="1">
                <a:latin typeface="Work Sans" pitchFamily="2" charset="-18"/>
              </a:rPr>
              <a:t>detectors</a:t>
            </a:r>
            <a:r>
              <a:rPr lang="sl-SI" sz="1200" dirty="0">
                <a:latin typeface="Work Sans" pitchFamily="2" charset="-18"/>
              </a:rPr>
              <a:t>. Med </a:t>
            </a:r>
            <a:r>
              <a:rPr lang="sl-SI" sz="1200" dirty="0" err="1">
                <a:latin typeface="Work Sans" pitchFamily="2" charset="-18"/>
              </a:rPr>
              <a:t>Phys</a:t>
            </a:r>
            <a:r>
              <a:rPr lang="sl-SI" sz="1200" dirty="0">
                <a:latin typeface="Work Sans" pitchFamily="2" charset="-18"/>
              </a:rPr>
              <a:t>. 2025; 52: 2845–2860. https://doi.org/10.1002/mp.17741</a:t>
            </a:r>
          </a:p>
        </p:txBody>
      </p:sp>
    </p:spTree>
    <p:extLst>
      <p:ext uri="{BB962C8B-B14F-4D97-AF65-F5344CB8AC3E}">
        <p14:creationId xmlns:p14="http://schemas.microsoft.com/office/powerpoint/2010/main" val="196940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3239F011-70D3-46C2-45E1-1FE3570A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45" y="404456"/>
            <a:ext cx="9879735" cy="683215"/>
          </a:xfrm>
        </p:spPr>
        <p:txBody>
          <a:bodyPr/>
          <a:lstStyle/>
          <a:p>
            <a:r>
              <a:rPr lang="en-US" sz="2800" dirty="0"/>
              <a:t>TOF Requirements for Artifact-Free Open-Geometry PET</a:t>
            </a:r>
            <a:br>
              <a:rPr lang="en-US" dirty="0"/>
            </a:br>
            <a:endParaRPr lang="sl-SI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53FAE90-9115-D08A-81BE-52B7CDFEA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9211" y="1230545"/>
            <a:ext cx="5436983" cy="1544103"/>
          </a:xfrm>
          <a:prstGeom prst="rect">
            <a:avLst/>
          </a:prstGeom>
        </p:spPr>
      </p:pic>
      <p:pic>
        <p:nvPicPr>
          <p:cNvPr id="8" name="Picture 42">
            <a:extLst>
              <a:ext uri="{FF2B5EF4-FFF2-40B4-BE49-F238E27FC236}">
                <a16:creationId xmlns:a16="http://schemas.microsoft.com/office/drawing/2014/main" id="{FEB5AE81-8819-983E-AE5D-204209319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45" y="1087671"/>
            <a:ext cx="6338972" cy="5262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EFF8A1-D2FF-6C8E-BE31-A29163B4E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1" y="3288265"/>
            <a:ext cx="5537161" cy="1112268"/>
          </a:xfrm>
          <a:prstGeom prst="rect">
            <a:avLst/>
          </a:prstGeom>
        </p:spPr>
      </p:pic>
      <p:sp>
        <p:nvSpPr>
          <p:cNvPr id="13" name="Označba mesta vsebine 2">
            <a:extLst>
              <a:ext uri="{FF2B5EF4-FFF2-40B4-BE49-F238E27FC236}">
                <a16:creationId xmlns:a16="http://schemas.microsoft.com/office/drawing/2014/main" id="{8E4E1B6D-5D06-0DB0-98B1-8CAE9A88ED28}"/>
              </a:ext>
            </a:extLst>
          </p:cNvPr>
          <p:cNvSpPr>
            <a:spLocks noGrp="1"/>
          </p:cNvSpPr>
          <p:nvPr/>
        </p:nvSpPr>
        <p:spPr>
          <a:xfrm>
            <a:off x="243610" y="4914150"/>
            <a:ext cx="5984240" cy="1590174"/>
          </a:xfrm>
          <a:prstGeom prst="rect">
            <a:avLst/>
          </a:prstGeom>
        </p:spPr>
        <p:txBody>
          <a:bodyPr vert="horz" lIns="45681" tIns="22841" rIns="45681" bIns="2284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Work Sans" pitchFamily="2" charset="-18"/>
              </a:rPr>
              <a:t>TOF ≤ 100 </a:t>
            </a:r>
            <a:r>
              <a:rPr lang="en-US" sz="2400" b="1" dirty="0" err="1">
                <a:solidFill>
                  <a:srgbClr val="FF0000"/>
                </a:solidFill>
                <a:latin typeface="Work Sans" pitchFamily="2" charset="-18"/>
              </a:rPr>
              <a:t>ps</a:t>
            </a:r>
            <a:r>
              <a:rPr lang="en-US" sz="2400" b="1" dirty="0">
                <a:solidFill>
                  <a:srgbClr val="FF0000"/>
                </a:solidFill>
                <a:latin typeface="Work Sans" pitchFamily="2" charset="-18"/>
              </a:rPr>
              <a:t> </a:t>
            </a:r>
            <a:r>
              <a:rPr lang="en-US" sz="2400" dirty="0">
                <a:latin typeface="Work Sans" pitchFamily="2" charset="-18"/>
              </a:rPr>
              <a:t>→ the key to unlocking the full potential of open-geometry PET</a:t>
            </a:r>
            <a:r>
              <a:rPr lang="sl-SI" sz="2400" dirty="0">
                <a:latin typeface="Work Sans" pitchFamily="2" charset="-18"/>
              </a:rPr>
              <a:t> imaging</a:t>
            </a:r>
          </a:p>
        </p:txBody>
      </p:sp>
      <p:sp>
        <p:nvSpPr>
          <p:cNvPr id="14" name="Označba mesta noge 13">
            <a:extLst>
              <a:ext uri="{FF2B5EF4-FFF2-40B4-BE49-F238E27FC236}">
                <a16:creationId xmlns:a16="http://schemas.microsoft.com/office/drawing/2014/main" id="{BF2F1380-04BA-9556-8D2E-5B6F2686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5" name="Označba mesta številke diapozitiva 14">
            <a:extLst>
              <a:ext uri="{FF2B5EF4-FFF2-40B4-BE49-F238E27FC236}">
                <a16:creationId xmlns:a16="http://schemas.microsoft.com/office/drawing/2014/main" id="{9DAE18AE-9AE1-626E-3454-6DC7D9C6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7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36145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64FEF385-91E5-BCCE-C867-0F41AE06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5" y="282536"/>
            <a:ext cx="9097415" cy="683215"/>
          </a:xfrm>
        </p:spPr>
        <p:txBody>
          <a:bodyPr/>
          <a:lstStyle/>
          <a:p>
            <a:r>
              <a:rPr lang="sl-SI" dirty="0"/>
              <a:t>2-Panel </a:t>
            </a:r>
            <a:r>
              <a:rPr lang="sl-SI" dirty="0" err="1"/>
              <a:t>System</a:t>
            </a:r>
            <a:r>
              <a:rPr lang="en-GB" dirty="0"/>
              <a:t>: Monte Carlo simulation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66347D7-4345-6723-2838-9C09224B0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6" y="1178407"/>
            <a:ext cx="11197243" cy="3286760"/>
          </a:xfrm>
        </p:spPr>
        <p:txBody>
          <a:bodyPr/>
          <a:lstStyle/>
          <a:p>
            <a:r>
              <a:rPr lang="en-US" dirty="0"/>
              <a:t>2 panels: 30 x 30 cm, panel separation: 30 cm  (90° angular coverage)</a:t>
            </a:r>
          </a:p>
          <a:p>
            <a:r>
              <a:rPr lang="en-US" dirty="0"/>
              <a:t>High-resolution brain phantom [18F]FDG, 100 M true events</a:t>
            </a:r>
          </a:p>
          <a:p>
            <a:endParaRPr lang="en-US" dirty="0"/>
          </a:p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A23A77F-C1D4-2B3D-04AA-58FFDFDF2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9" y="2432148"/>
            <a:ext cx="8963161" cy="387721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A1E2FE91-D28B-DDEC-CBF7-F2D04B5F1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755" y="1645094"/>
            <a:ext cx="2184199" cy="1783906"/>
          </a:xfrm>
          <a:prstGeom prst="rect">
            <a:avLst/>
          </a:prstGeom>
        </p:spPr>
      </p:pic>
      <p:sp>
        <p:nvSpPr>
          <p:cNvPr id="10" name="Označba mesta noge 9">
            <a:extLst>
              <a:ext uri="{FF2B5EF4-FFF2-40B4-BE49-F238E27FC236}">
                <a16:creationId xmlns:a16="http://schemas.microsoft.com/office/drawing/2014/main" id="{B039FF99-9ABB-4124-7CBF-A77055A2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11" name="Označba mesta številke diapozitiva 10">
            <a:extLst>
              <a:ext uri="{FF2B5EF4-FFF2-40B4-BE49-F238E27FC236}">
                <a16:creationId xmlns:a16="http://schemas.microsoft.com/office/drawing/2014/main" id="{7C3D4574-3136-E1A7-68DD-057C0B67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8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63293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E07784C-2FCD-98CF-D68C-FF9FB847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3" y="333336"/>
            <a:ext cx="10911177" cy="683215"/>
          </a:xfrm>
        </p:spPr>
        <p:txBody>
          <a:bodyPr/>
          <a:lstStyle/>
          <a:p>
            <a:r>
              <a:rPr lang="en-GB" sz="2800" dirty="0"/>
              <a:t>How do we plan to achieve sub-100 </a:t>
            </a:r>
            <a:r>
              <a:rPr lang="en-GB" sz="2800" dirty="0" err="1"/>
              <a:t>ps</a:t>
            </a:r>
            <a:r>
              <a:rPr lang="en-GB" sz="2800" dirty="0"/>
              <a:t> TOF resolution?</a:t>
            </a:r>
            <a:endParaRPr lang="sl-SI" sz="2800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F87AAF4-F570-F9E6-752F-EAB1127C8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37" y="1178407"/>
            <a:ext cx="11684924" cy="328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Shorter crystals </a:t>
            </a:r>
            <a:r>
              <a:rPr lang="en-US" dirty="0">
                <a:latin typeface="Work Sans" pitchFamily="2" charset="-18"/>
              </a:rPr>
              <a:t>→  </a:t>
            </a:r>
            <a:r>
              <a:rPr lang="en-US" dirty="0"/>
              <a:t>10 mm (3×3×10 mm + 100 </a:t>
            </a:r>
            <a:r>
              <a:rPr lang="en-US" dirty="0" err="1"/>
              <a:t>ps</a:t>
            </a:r>
            <a:r>
              <a:rPr lang="en-US" dirty="0"/>
              <a:t> ≈ 3×3×20 mm + 200 </a:t>
            </a:r>
            <a:r>
              <a:rPr lang="en-US" dirty="0" err="1"/>
              <a:t>ps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High-PDE </a:t>
            </a:r>
            <a:r>
              <a:rPr lang="en-US" dirty="0" err="1"/>
              <a:t>SiPMs</a:t>
            </a:r>
            <a:r>
              <a:rPr lang="en-US" dirty="0"/>
              <a:t> </a:t>
            </a:r>
            <a:r>
              <a:rPr lang="en-US" dirty="0">
                <a:latin typeface="Work Sans" pitchFamily="2" charset="-18"/>
              </a:rPr>
              <a:t>→ Sensor based on NUV-HD-MT + TSV technology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Fast ASICs </a:t>
            </a:r>
            <a:r>
              <a:rPr lang="en-US" dirty="0">
                <a:latin typeface="Work Sans" pitchFamily="2" charset="-18"/>
              </a:rPr>
              <a:t>→ PoETIC, a highly configurable pixelated ASIC for fast-timing applications based on FastIC </a:t>
            </a:r>
          </a:p>
          <a:p>
            <a:pPr>
              <a:lnSpc>
                <a:spcPct val="100000"/>
              </a:lnSpc>
            </a:pPr>
            <a:r>
              <a:rPr lang="en-US" dirty="0"/>
              <a:t>Minimized-capacitance interconnects </a:t>
            </a:r>
            <a:r>
              <a:rPr lang="en-US" dirty="0">
                <a:latin typeface="Work Sans" pitchFamily="2" charset="-18"/>
              </a:rPr>
              <a:t>→ 2.5D integration</a:t>
            </a:r>
            <a:endParaRPr lang="sl-SI" dirty="0"/>
          </a:p>
        </p:txBody>
      </p:sp>
      <p:grpSp>
        <p:nvGrpSpPr>
          <p:cNvPr id="7" name="Group 1426">
            <a:extLst>
              <a:ext uri="{FF2B5EF4-FFF2-40B4-BE49-F238E27FC236}">
                <a16:creationId xmlns:a16="http://schemas.microsoft.com/office/drawing/2014/main" id="{56AD2C96-97C6-10DE-B292-E890E3FC5D45}"/>
              </a:ext>
            </a:extLst>
          </p:cNvPr>
          <p:cNvGrpSpPr/>
          <p:nvPr/>
        </p:nvGrpSpPr>
        <p:grpSpPr>
          <a:xfrm>
            <a:off x="480060" y="3805175"/>
            <a:ext cx="9464062" cy="2576181"/>
            <a:chOff x="905276" y="30231507"/>
            <a:chExt cx="7278511" cy="2565298"/>
          </a:xfrm>
        </p:grpSpPr>
        <p:sp>
          <p:nvSpPr>
            <p:cNvPr id="8" name="Google Shape;313;p5">
              <a:extLst>
                <a:ext uri="{FF2B5EF4-FFF2-40B4-BE49-F238E27FC236}">
                  <a16:creationId xmlns:a16="http://schemas.microsoft.com/office/drawing/2014/main" id="{11860383-A92E-4944-E683-C1EAF48BF318}"/>
                </a:ext>
              </a:extLst>
            </p:cNvPr>
            <p:cNvSpPr/>
            <p:nvPr/>
          </p:nvSpPr>
          <p:spPr>
            <a:xfrm>
              <a:off x="922724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14;p5">
              <a:extLst>
                <a:ext uri="{FF2B5EF4-FFF2-40B4-BE49-F238E27FC236}">
                  <a16:creationId xmlns:a16="http://schemas.microsoft.com/office/drawing/2014/main" id="{1801889A-38B5-E8BB-B7B4-13454B9395C1}"/>
                </a:ext>
              </a:extLst>
            </p:cNvPr>
            <p:cNvSpPr/>
            <p:nvPr/>
          </p:nvSpPr>
          <p:spPr>
            <a:xfrm>
              <a:off x="1170374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5;p5">
              <a:extLst>
                <a:ext uri="{FF2B5EF4-FFF2-40B4-BE49-F238E27FC236}">
                  <a16:creationId xmlns:a16="http://schemas.microsoft.com/office/drawing/2014/main" id="{BAFB7D7C-A886-A96F-A40E-C472F74A2BA4}"/>
                </a:ext>
              </a:extLst>
            </p:cNvPr>
            <p:cNvSpPr/>
            <p:nvPr/>
          </p:nvSpPr>
          <p:spPr>
            <a:xfrm>
              <a:off x="1418024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6;p5">
              <a:extLst>
                <a:ext uri="{FF2B5EF4-FFF2-40B4-BE49-F238E27FC236}">
                  <a16:creationId xmlns:a16="http://schemas.microsoft.com/office/drawing/2014/main" id="{B086C031-42A2-0181-1B0D-1D2A216A68B6}"/>
                </a:ext>
              </a:extLst>
            </p:cNvPr>
            <p:cNvSpPr/>
            <p:nvPr/>
          </p:nvSpPr>
          <p:spPr>
            <a:xfrm>
              <a:off x="1663452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17;p5">
              <a:extLst>
                <a:ext uri="{FF2B5EF4-FFF2-40B4-BE49-F238E27FC236}">
                  <a16:creationId xmlns:a16="http://schemas.microsoft.com/office/drawing/2014/main" id="{7D87BFA7-5B8C-7A5F-839D-305F12D6CC96}"/>
                </a:ext>
              </a:extLst>
            </p:cNvPr>
            <p:cNvSpPr/>
            <p:nvPr/>
          </p:nvSpPr>
          <p:spPr>
            <a:xfrm>
              <a:off x="1908880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18;p5">
              <a:extLst>
                <a:ext uri="{FF2B5EF4-FFF2-40B4-BE49-F238E27FC236}">
                  <a16:creationId xmlns:a16="http://schemas.microsoft.com/office/drawing/2014/main" id="{4AA725C8-1B3C-A76D-8E05-A6E0944B2DC3}"/>
                </a:ext>
              </a:extLst>
            </p:cNvPr>
            <p:cNvSpPr/>
            <p:nvPr/>
          </p:nvSpPr>
          <p:spPr>
            <a:xfrm>
              <a:off x="2156530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19;p5">
              <a:extLst>
                <a:ext uri="{FF2B5EF4-FFF2-40B4-BE49-F238E27FC236}">
                  <a16:creationId xmlns:a16="http://schemas.microsoft.com/office/drawing/2014/main" id="{76269C6A-E3CC-4BAC-7E59-72E8440EE23E}"/>
                </a:ext>
              </a:extLst>
            </p:cNvPr>
            <p:cNvSpPr/>
            <p:nvPr/>
          </p:nvSpPr>
          <p:spPr>
            <a:xfrm>
              <a:off x="2404180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20;p5">
              <a:extLst>
                <a:ext uri="{FF2B5EF4-FFF2-40B4-BE49-F238E27FC236}">
                  <a16:creationId xmlns:a16="http://schemas.microsoft.com/office/drawing/2014/main" id="{930038AF-A101-713D-BA08-C5920FF0DD5C}"/>
                </a:ext>
              </a:extLst>
            </p:cNvPr>
            <p:cNvSpPr/>
            <p:nvPr/>
          </p:nvSpPr>
          <p:spPr>
            <a:xfrm>
              <a:off x="2649608" y="30722902"/>
              <a:ext cx="247650" cy="1076064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21;p5">
              <a:extLst>
                <a:ext uri="{FF2B5EF4-FFF2-40B4-BE49-F238E27FC236}">
                  <a16:creationId xmlns:a16="http://schemas.microsoft.com/office/drawing/2014/main" id="{C875BAE3-9256-E41B-F889-46171842974B}"/>
                </a:ext>
              </a:extLst>
            </p:cNvPr>
            <p:cNvSpPr txBox="1"/>
            <p:nvPr/>
          </p:nvSpPr>
          <p:spPr>
            <a:xfrm>
              <a:off x="1987421" y="30828478"/>
              <a:ext cx="835739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Scintillation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array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22;p5">
              <a:extLst>
                <a:ext uri="{FF2B5EF4-FFF2-40B4-BE49-F238E27FC236}">
                  <a16:creationId xmlns:a16="http://schemas.microsoft.com/office/drawing/2014/main" id="{ED57398F-D4A0-639D-DE74-69BCBDBA6102}"/>
                </a:ext>
              </a:extLst>
            </p:cNvPr>
            <p:cNvSpPr/>
            <p:nvPr/>
          </p:nvSpPr>
          <p:spPr>
            <a:xfrm>
              <a:off x="922724" y="317989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23;p5">
              <a:extLst>
                <a:ext uri="{FF2B5EF4-FFF2-40B4-BE49-F238E27FC236}">
                  <a16:creationId xmlns:a16="http://schemas.microsoft.com/office/drawing/2014/main" id="{B278A480-0396-0AD5-2542-7EBD4EA8899A}"/>
                </a:ext>
              </a:extLst>
            </p:cNvPr>
            <p:cNvSpPr/>
            <p:nvPr/>
          </p:nvSpPr>
          <p:spPr>
            <a:xfrm>
              <a:off x="1169263" y="317989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24;p5">
              <a:extLst>
                <a:ext uri="{FF2B5EF4-FFF2-40B4-BE49-F238E27FC236}">
                  <a16:creationId xmlns:a16="http://schemas.microsoft.com/office/drawing/2014/main" id="{51754460-1589-0FB6-8D83-36B9A05E0D9B}"/>
                </a:ext>
              </a:extLst>
            </p:cNvPr>
            <p:cNvSpPr/>
            <p:nvPr/>
          </p:nvSpPr>
          <p:spPr>
            <a:xfrm>
              <a:off x="1419135" y="3180133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25;p5">
              <a:extLst>
                <a:ext uri="{FF2B5EF4-FFF2-40B4-BE49-F238E27FC236}">
                  <a16:creationId xmlns:a16="http://schemas.microsoft.com/office/drawing/2014/main" id="{EAD9E6A1-882E-8150-637D-F2F83FBABF14}"/>
                </a:ext>
              </a:extLst>
            </p:cNvPr>
            <p:cNvSpPr/>
            <p:nvPr/>
          </p:nvSpPr>
          <p:spPr>
            <a:xfrm>
              <a:off x="1666785" y="317989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26;p5">
              <a:extLst>
                <a:ext uri="{FF2B5EF4-FFF2-40B4-BE49-F238E27FC236}">
                  <a16:creationId xmlns:a16="http://schemas.microsoft.com/office/drawing/2014/main" id="{B316DE0C-49A1-ED08-68E8-343552CD636B}"/>
                </a:ext>
              </a:extLst>
            </p:cNvPr>
            <p:cNvSpPr/>
            <p:nvPr/>
          </p:nvSpPr>
          <p:spPr>
            <a:xfrm>
              <a:off x="1908880" y="317977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27;p5">
              <a:extLst>
                <a:ext uri="{FF2B5EF4-FFF2-40B4-BE49-F238E27FC236}">
                  <a16:creationId xmlns:a16="http://schemas.microsoft.com/office/drawing/2014/main" id="{14A415B3-F926-B4D0-642B-DF302F101588}"/>
                </a:ext>
              </a:extLst>
            </p:cNvPr>
            <p:cNvSpPr/>
            <p:nvPr/>
          </p:nvSpPr>
          <p:spPr>
            <a:xfrm>
              <a:off x="2155419" y="317977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8;p5">
              <a:extLst>
                <a:ext uri="{FF2B5EF4-FFF2-40B4-BE49-F238E27FC236}">
                  <a16:creationId xmlns:a16="http://schemas.microsoft.com/office/drawing/2014/main" id="{A5F6661C-05EA-4F2C-1A9B-17D2D5660CEC}"/>
                </a:ext>
              </a:extLst>
            </p:cNvPr>
            <p:cNvSpPr/>
            <p:nvPr/>
          </p:nvSpPr>
          <p:spPr>
            <a:xfrm>
              <a:off x="2405291" y="31800149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29;p5">
              <a:extLst>
                <a:ext uri="{FF2B5EF4-FFF2-40B4-BE49-F238E27FC236}">
                  <a16:creationId xmlns:a16="http://schemas.microsoft.com/office/drawing/2014/main" id="{8AE542D8-318D-B391-8756-F43981ED708D}"/>
                </a:ext>
              </a:extLst>
            </p:cNvPr>
            <p:cNvSpPr/>
            <p:nvPr/>
          </p:nvSpPr>
          <p:spPr>
            <a:xfrm>
              <a:off x="2652941" y="317977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30;p5">
              <a:extLst>
                <a:ext uri="{FF2B5EF4-FFF2-40B4-BE49-F238E27FC236}">
                  <a16:creationId xmlns:a16="http://schemas.microsoft.com/office/drawing/2014/main" id="{BC109BD1-A1FE-47D7-A63A-78F3048F23CD}"/>
                </a:ext>
              </a:extLst>
            </p:cNvPr>
            <p:cNvSpPr/>
            <p:nvPr/>
          </p:nvSpPr>
          <p:spPr>
            <a:xfrm>
              <a:off x="1002261" y="31923642"/>
              <a:ext cx="105355" cy="530573"/>
            </a:xfrm>
            <a:prstGeom prst="rect">
              <a:avLst/>
            </a:prstGeom>
            <a:solidFill>
              <a:srgbClr val="4F81B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31;p5">
              <a:extLst>
                <a:ext uri="{FF2B5EF4-FFF2-40B4-BE49-F238E27FC236}">
                  <a16:creationId xmlns:a16="http://schemas.microsoft.com/office/drawing/2014/main" id="{0944FC91-1F02-2973-9763-A27BB2FB3359}"/>
                </a:ext>
              </a:extLst>
            </p:cNvPr>
            <p:cNvSpPr/>
            <p:nvPr/>
          </p:nvSpPr>
          <p:spPr>
            <a:xfrm>
              <a:off x="2708057" y="31931394"/>
              <a:ext cx="105355" cy="530573"/>
            </a:xfrm>
            <a:prstGeom prst="rect">
              <a:avLst/>
            </a:prstGeom>
            <a:solidFill>
              <a:srgbClr val="4F81B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32;p5">
              <a:extLst>
                <a:ext uri="{FF2B5EF4-FFF2-40B4-BE49-F238E27FC236}">
                  <a16:creationId xmlns:a16="http://schemas.microsoft.com/office/drawing/2014/main" id="{7CA1B5C9-F47B-C74E-0ED0-23E704F98E6B}"/>
                </a:ext>
              </a:extLst>
            </p:cNvPr>
            <p:cNvSpPr txBox="1"/>
            <p:nvPr/>
          </p:nvSpPr>
          <p:spPr>
            <a:xfrm>
              <a:off x="905276" y="32199316"/>
              <a:ext cx="2007208" cy="276999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Front end electronics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33;p5">
              <a:extLst>
                <a:ext uri="{FF2B5EF4-FFF2-40B4-BE49-F238E27FC236}">
                  <a16:creationId xmlns:a16="http://schemas.microsoft.com/office/drawing/2014/main" id="{0D66CDF9-2190-87E4-0180-7BE3E09ECF14}"/>
                </a:ext>
              </a:extLst>
            </p:cNvPr>
            <p:cNvSpPr/>
            <p:nvPr/>
          </p:nvSpPr>
          <p:spPr>
            <a:xfrm>
              <a:off x="1207363" y="30972951"/>
              <a:ext cx="180975" cy="209550"/>
            </a:xfrm>
            <a:prstGeom prst="irregularSeal1">
              <a:avLst/>
            </a:prstGeom>
            <a:solidFill>
              <a:srgbClr val="FFFF0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34;p5">
              <a:extLst>
                <a:ext uri="{FF2B5EF4-FFF2-40B4-BE49-F238E27FC236}">
                  <a16:creationId xmlns:a16="http://schemas.microsoft.com/office/drawing/2014/main" id="{44567A5F-41BE-4F96-6D51-AB3C75DF4DC3}"/>
                </a:ext>
              </a:extLst>
            </p:cNvPr>
            <p:cNvSpPr txBox="1"/>
            <p:nvPr/>
          </p:nvSpPr>
          <p:spPr>
            <a:xfrm>
              <a:off x="1185709" y="30469406"/>
              <a:ext cx="101060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Gamma ray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35;p5">
              <a:extLst>
                <a:ext uri="{FF2B5EF4-FFF2-40B4-BE49-F238E27FC236}">
                  <a16:creationId xmlns:a16="http://schemas.microsoft.com/office/drawing/2014/main" id="{A17694BE-AB0F-6DC3-A44F-E8BD8A77DC5D}"/>
                </a:ext>
              </a:extLst>
            </p:cNvPr>
            <p:cNvSpPr/>
            <p:nvPr/>
          </p:nvSpPr>
          <p:spPr>
            <a:xfrm>
              <a:off x="1172544" y="30272508"/>
              <a:ext cx="172578" cy="700442"/>
            </a:xfrm>
            <a:custGeom>
              <a:avLst/>
              <a:gdLst/>
              <a:ahLst/>
              <a:cxnLst/>
              <a:rect l="l" t="t" r="r" b="b"/>
              <a:pathLst>
                <a:path w="172578" h="700442" extrusionOk="0">
                  <a:moveTo>
                    <a:pt x="85767" y="0"/>
                  </a:moveTo>
                  <a:cubicBezTo>
                    <a:pt x="42110" y="19050"/>
                    <a:pt x="-1546" y="38100"/>
                    <a:pt x="42" y="66675"/>
                  </a:cubicBezTo>
                  <a:cubicBezTo>
                    <a:pt x="1629" y="95250"/>
                    <a:pt x="90530" y="133350"/>
                    <a:pt x="95292" y="171450"/>
                  </a:cubicBezTo>
                  <a:cubicBezTo>
                    <a:pt x="100055" y="209550"/>
                    <a:pt x="19092" y="257175"/>
                    <a:pt x="28617" y="295275"/>
                  </a:cubicBezTo>
                  <a:cubicBezTo>
                    <a:pt x="38142" y="333375"/>
                    <a:pt x="150854" y="361950"/>
                    <a:pt x="152442" y="400050"/>
                  </a:cubicBezTo>
                  <a:cubicBezTo>
                    <a:pt x="154030" y="438150"/>
                    <a:pt x="34967" y="495300"/>
                    <a:pt x="38142" y="523875"/>
                  </a:cubicBezTo>
                  <a:cubicBezTo>
                    <a:pt x="41317" y="552450"/>
                    <a:pt x="160380" y="544513"/>
                    <a:pt x="171492" y="571500"/>
                  </a:cubicBezTo>
                  <a:cubicBezTo>
                    <a:pt x="182604" y="598487"/>
                    <a:pt x="104817" y="685800"/>
                    <a:pt x="104817" y="685800"/>
                  </a:cubicBezTo>
                  <a:cubicBezTo>
                    <a:pt x="98467" y="706437"/>
                    <a:pt x="115929" y="700881"/>
                    <a:pt x="133392" y="695325"/>
                  </a:cubicBezTo>
                </a:path>
              </a:pathLst>
            </a:custGeom>
            <a:noFill/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336;p5">
              <a:extLst>
                <a:ext uri="{FF2B5EF4-FFF2-40B4-BE49-F238E27FC236}">
                  <a16:creationId xmlns:a16="http://schemas.microsoft.com/office/drawing/2014/main" id="{3D56685F-B5A7-2B86-8B07-19D810EFC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363" y="31188077"/>
              <a:ext cx="123825" cy="208031"/>
            </a:xfrm>
            <a:prstGeom prst="straightConnector1">
              <a:avLst/>
            </a:prstGeom>
            <a:noFill/>
            <a:ln w="222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" name="Google Shape;337;p5">
              <a:extLst>
                <a:ext uri="{FF2B5EF4-FFF2-40B4-BE49-F238E27FC236}">
                  <a16:creationId xmlns:a16="http://schemas.microsoft.com/office/drawing/2014/main" id="{D3FA61A9-5098-23A0-5C36-C8FA83E37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0956" y="31599831"/>
              <a:ext cx="123825" cy="208031"/>
            </a:xfrm>
            <a:prstGeom prst="straightConnector1">
              <a:avLst/>
            </a:prstGeom>
            <a:noFill/>
            <a:ln w="222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" name="Google Shape;338;p5">
              <a:extLst>
                <a:ext uri="{FF2B5EF4-FFF2-40B4-BE49-F238E27FC236}">
                  <a16:creationId xmlns:a16="http://schemas.microsoft.com/office/drawing/2014/main" id="{4A925AA5-4832-6F8C-8951-D9029B276BFE}"/>
                </a:ext>
              </a:extLst>
            </p:cNvPr>
            <p:cNvCxnSpPr>
              <a:cxnSpLocks/>
            </p:cNvCxnSpPr>
            <p:nvPr/>
          </p:nvCxnSpPr>
          <p:spPr>
            <a:xfrm>
              <a:off x="1224416" y="31401684"/>
              <a:ext cx="166462" cy="159305"/>
            </a:xfrm>
            <a:prstGeom prst="straightConnector1">
              <a:avLst/>
            </a:prstGeom>
            <a:noFill/>
            <a:ln w="222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4" name="Google Shape;339;p5">
              <a:extLst>
                <a:ext uri="{FF2B5EF4-FFF2-40B4-BE49-F238E27FC236}">
                  <a16:creationId xmlns:a16="http://schemas.microsoft.com/office/drawing/2014/main" id="{828C20F0-D004-190C-B15E-A18E1284D6DA}"/>
                </a:ext>
              </a:extLst>
            </p:cNvPr>
            <p:cNvSpPr/>
            <p:nvPr/>
          </p:nvSpPr>
          <p:spPr>
            <a:xfrm>
              <a:off x="3443230" y="31765688"/>
              <a:ext cx="247650" cy="28707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40;p5">
              <a:extLst>
                <a:ext uri="{FF2B5EF4-FFF2-40B4-BE49-F238E27FC236}">
                  <a16:creationId xmlns:a16="http://schemas.microsoft.com/office/drawing/2014/main" id="{1FF880CF-ADFD-36AB-8E1A-A611B04EBE13}"/>
                </a:ext>
              </a:extLst>
            </p:cNvPr>
            <p:cNvSpPr/>
            <p:nvPr/>
          </p:nvSpPr>
          <p:spPr>
            <a:xfrm>
              <a:off x="3690880" y="31765688"/>
              <a:ext cx="247650" cy="28707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41;p5">
              <a:extLst>
                <a:ext uri="{FF2B5EF4-FFF2-40B4-BE49-F238E27FC236}">
                  <a16:creationId xmlns:a16="http://schemas.microsoft.com/office/drawing/2014/main" id="{26E81A08-2B80-430F-BE0C-38C7F313D9D4}"/>
                </a:ext>
              </a:extLst>
            </p:cNvPr>
            <p:cNvSpPr/>
            <p:nvPr/>
          </p:nvSpPr>
          <p:spPr>
            <a:xfrm>
              <a:off x="3938530" y="31767008"/>
              <a:ext cx="247650" cy="28575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42;p5">
              <a:extLst>
                <a:ext uri="{FF2B5EF4-FFF2-40B4-BE49-F238E27FC236}">
                  <a16:creationId xmlns:a16="http://schemas.microsoft.com/office/drawing/2014/main" id="{B3ED1440-6972-D532-8D17-E299814CF439}"/>
                </a:ext>
              </a:extLst>
            </p:cNvPr>
            <p:cNvSpPr/>
            <p:nvPr/>
          </p:nvSpPr>
          <p:spPr>
            <a:xfrm>
              <a:off x="4183958" y="31767008"/>
              <a:ext cx="247650" cy="28575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43;p5">
              <a:extLst>
                <a:ext uri="{FF2B5EF4-FFF2-40B4-BE49-F238E27FC236}">
                  <a16:creationId xmlns:a16="http://schemas.microsoft.com/office/drawing/2014/main" id="{D596F823-2E77-5754-3884-5C607070785C}"/>
                </a:ext>
              </a:extLst>
            </p:cNvPr>
            <p:cNvSpPr/>
            <p:nvPr/>
          </p:nvSpPr>
          <p:spPr>
            <a:xfrm>
              <a:off x="4429386" y="31767008"/>
              <a:ext cx="247650" cy="28575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44;p5">
              <a:extLst>
                <a:ext uri="{FF2B5EF4-FFF2-40B4-BE49-F238E27FC236}">
                  <a16:creationId xmlns:a16="http://schemas.microsoft.com/office/drawing/2014/main" id="{8B298CED-3F46-5DFA-E376-5D78CE9A44E5}"/>
                </a:ext>
              </a:extLst>
            </p:cNvPr>
            <p:cNvSpPr/>
            <p:nvPr/>
          </p:nvSpPr>
          <p:spPr>
            <a:xfrm>
              <a:off x="4677036" y="31767008"/>
              <a:ext cx="247650" cy="28575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45;p5">
              <a:extLst>
                <a:ext uri="{FF2B5EF4-FFF2-40B4-BE49-F238E27FC236}">
                  <a16:creationId xmlns:a16="http://schemas.microsoft.com/office/drawing/2014/main" id="{E807CE57-F684-0838-E5E0-6959C412B263}"/>
                </a:ext>
              </a:extLst>
            </p:cNvPr>
            <p:cNvSpPr/>
            <p:nvPr/>
          </p:nvSpPr>
          <p:spPr>
            <a:xfrm>
              <a:off x="4924686" y="31767008"/>
              <a:ext cx="247650" cy="285758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46;p5">
              <a:extLst>
                <a:ext uri="{FF2B5EF4-FFF2-40B4-BE49-F238E27FC236}">
                  <a16:creationId xmlns:a16="http://schemas.microsoft.com/office/drawing/2014/main" id="{E194816B-4411-8E4F-9213-77C201FAE049}"/>
                </a:ext>
              </a:extLst>
            </p:cNvPr>
            <p:cNvSpPr/>
            <p:nvPr/>
          </p:nvSpPr>
          <p:spPr>
            <a:xfrm>
              <a:off x="5170114" y="31767008"/>
              <a:ext cx="247650" cy="285757"/>
            </a:xfrm>
            <a:prstGeom prst="rect">
              <a:avLst/>
            </a:prstGeom>
            <a:solidFill>
              <a:srgbClr val="DDEAF6"/>
            </a:solidFill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47;p5">
              <a:extLst>
                <a:ext uri="{FF2B5EF4-FFF2-40B4-BE49-F238E27FC236}">
                  <a16:creationId xmlns:a16="http://schemas.microsoft.com/office/drawing/2014/main" id="{9032E9CA-C7C9-C043-DA87-8E93ACF53E3D}"/>
                </a:ext>
              </a:extLst>
            </p:cNvPr>
            <p:cNvSpPr txBox="1"/>
            <p:nvPr/>
          </p:nvSpPr>
          <p:spPr>
            <a:xfrm>
              <a:off x="4183958" y="31537790"/>
              <a:ext cx="13811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Scintillation array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48;p5">
              <a:extLst>
                <a:ext uri="{FF2B5EF4-FFF2-40B4-BE49-F238E27FC236}">
                  <a16:creationId xmlns:a16="http://schemas.microsoft.com/office/drawing/2014/main" id="{4051B14C-9CF3-D2EC-FC85-B00857A94338}"/>
                </a:ext>
              </a:extLst>
            </p:cNvPr>
            <p:cNvSpPr/>
            <p:nvPr/>
          </p:nvSpPr>
          <p:spPr>
            <a:xfrm>
              <a:off x="3443230" y="320527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49;p5">
              <a:extLst>
                <a:ext uri="{FF2B5EF4-FFF2-40B4-BE49-F238E27FC236}">
                  <a16:creationId xmlns:a16="http://schemas.microsoft.com/office/drawing/2014/main" id="{DB3EFACD-69AA-F7E6-A246-C15AC26F1A1F}"/>
                </a:ext>
              </a:extLst>
            </p:cNvPr>
            <p:cNvSpPr/>
            <p:nvPr/>
          </p:nvSpPr>
          <p:spPr>
            <a:xfrm>
              <a:off x="3689769" y="320527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50;p5">
              <a:extLst>
                <a:ext uri="{FF2B5EF4-FFF2-40B4-BE49-F238E27FC236}">
                  <a16:creationId xmlns:a16="http://schemas.microsoft.com/office/drawing/2014/main" id="{4CFA770A-3079-956C-A2C2-2F210A67289C}"/>
                </a:ext>
              </a:extLst>
            </p:cNvPr>
            <p:cNvSpPr/>
            <p:nvPr/>
          </p:nvSpPr>
          <p:spPr>
            <a:xfrm>
              <a:off x="3939641" y="3205513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51;p5">
              <a:extLst>
                <a:ext uri="{FF2B5EF4-FFF2-40B4-BE49-F238E27FC236}">
                  <a16:creationId xmlns:a16="http://schemas.microsoft.com/office/drawing/2014/main" id="{19B95EED-DD79-6A1F-80CF-A5B063541F20}"/>
                </a:ext>
              </a:extLst>
            </p:cNvPr>
            <p:cNvSpPr/>
            <p:nvPr/>
          </p:nvSpPr>
          <p:spPr>
            <a:xfrm>
              <a:off x="4187291" y="32052765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52;p5">
              <a:extLst>
                <a:ext uri="{FF2B5EF4-FFF2-40B4-BE49-F238E27FC236}">
                  <a16:creationId xmlns:a16="http://schemas.microsoft.com/office/drawing/2014/main" id="{458357DC-172E-81C1-B2CB-A516811ADBF0}"/>
                </a:ext>
              </a:extLst>
            </p:cNvPr>
            <p:cNvSpPr/>
            <p:nvPr/>
          </p:nvSpPr>
          <p:spPr>
            <a:xfrm>
              <a:off x="4429386" y="320515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53;p5">
              <a:extLst>
                <a:ext uri="{FF2B5EF4-FFF2-40B4-BE49-F238E27FC236}">
                  <a16:creationId xmlns:a16="http://schemas.microsoft.com/office/drawing/2014/main" id="{A98968F4-7779-7748-6F65-C336D3DFB20C}"/>
                </a:ext>
              </a:extLst>
            </p:cNvPr>
            <p:cNvSpPr/>
            <p:nvPr/>
          </p:nvSpPr>
          <p:spPr>
            <a:xfrm>
              <a:off x="4675925" y="320515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54;p5">
              <a:extLst>
                <a:ext uri="{FF2B5EF4-FFF2-40B4-BE49-F238E27FC236}">
                  <a16:creationId xmlns:a16="http://schemas.microsoft.com/office/drawing/2014/main" id="{7193260E-2B3A-133E-A0EC-35CED5FCE829}"/>
                </a:ext>
              </a:extLst>
            </p:cNvPr>
            <p:cNvSpPr/>
            <p:nvPr/>
          </p:nvSpPr>
          <p:spPr>
            <a:xfrm>
              <a:off x="4925797" y="32053949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55;p5">
              <a:extLst>
                <a:ext uri="{FF2B5EF4-FFF2-40B4-BE49-F238E27FC236}">
                  <a16:creationId xmlns:a16="http://schemas.microsoft.com/office/drawing/2014/main" id="{4D422097-0D2A-D198-9FF3-DDD0D21EE882}"/>
                </a:ext>
              </a:extLst>
            </p:cNvPr>
            <p:cNvSpPr/>
            <p:nvPr/>
          </p:nvSpPr>
          <p:spPr>
            <a:xfrm>
              <a:off x="5173447" y="32051582"/>
              <a:ext cx="247650" cy="133612"/>
            </a:xfrm>
            <a:prstGeom prst="rect">
              <a:avLst/>
            </a:prstGeom>
            <a:noFill/>
            <a:ln w="19050" cap="flat" cmpd="sng">
              <a:solidFill>
                <a:sysClr val="windowText" lastClr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56;p5">
              <a:extLst>
                <a:ext uri="{FF2B5EF4-FFF2-40B4-BE49-F238E27FC236}">
                  <a16:creationId xmlns:a16="http://schemas.microsoft.com/office/drawing/2014/main" id="{EEE5A220-58DE-B2AB-0BFA-8E42EA6529EC}"/>
                </a:ext>
              </a:extLst>
            </p:cNvPr>
            <p:cNvSpPr txBox="1"/>
            <p:nvPr/>
          </p:nvSpPr>
          <p:spPr>
            <a:xfrm>
              <a:off x="3431337" y="32177442"/>
              <a:ext cx="2007208" cy="276999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Front end electronics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357;p5">
              <a:extLst>
                <a:ext uri="{FF2B5EF4-FFF2-40B4-BE49-F238E27FC236}">
                  <a16:creationId xmlns:a16="http://schemas.microsoft.com/office/drawing/2014/main" id="{0CBC0BBD-BEFA-929B-FAF2-E2D84B361A89}"/>
                </a:ext>
              </a:extLst>
            </p:cNvPr>
            <p:cNvSpPr/>
            <p:nvPr/>
          </p:nvSpPr>
          <p:spPr>
            <a:xfrm>
              <a:off x="3737666" y="31763321"/>
              <a:ext cx="180975" cy="209550"/>
            </a:xfrm>
            <a:prstGeom prst="irregularSeal1">
              <a:avLst/>
            </a:prstGeom>
            <a:solidFill>
              <a:srgbClr val="FFFF0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358;p5">
              <a:extLst>
                <a:ext uri="{FF2B5EF4-FFF2-40B4-BE49-F238E27FC236}">
                  <a16:creationId xmlns:a16="http://schemas.microsoft.com/office/drawing/2014/main" id="{736D7BB3-0DD4-20B9-CD20-92C481B40CF0}"/>
                </a:ext>
              </a:extLst>
            </p:cNvPr>
            <p:cNvSpPr txBox="1"/>
            <p:nvPr/>
          </p:nvSpPr>
          <p:spPr>
            <a:xfrm>
              <a:off x="3789149" y="31285484"/>
              <a:ext cx="9617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Gamma ray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59;p5">
              <a:extLst>
                <a:ext uri="{FF2B5EF4-FFF2-40B4-BE49-F238E27FC236}">
                  <a16:creationId xmlns:a16="http://schemas.microsoft.com/office/drawing/2014/main" id="{69827B8A-7761-27C9-2216-28795CC39551}"/>
                </a:ext>
              </a:extLst>
            </p:cNvPr>
            <p:cNvSpPr/>
            <p:nvPr/>
          </p:nvSpPr>
          <p:spPr>
            <a:xfrm>
              <a:off x="3691819" y="31396108"/>
              <a:ext cx="173595" cy="362754"/>
            </a:xfrm>
            <a:custGeom>
              <a:avLst/>
              <a:gdLst/>
              <a:ahLst/>
              <a:cxnLst/>
              <a:rect l="l" t="t" r="r" b="b"/>
              <a:pathLst>
                <a:path w="172578" h="700442" extrusionOk="0">
                  <a:moveTo>
                    <a:pt x="85767" y="0"/>
                  </a:moveTo>
                  <a:cubicBezTo>
                    <a:pt x="42110" y="19050"/>
                    <a:pt x="-1546" y="38100"/>
                    <a:pt x="42" y="66675"/>
                  </a:cubicBezTo>
                  <a:cubicBezTo>
                    <a:pt x="1629" y="95250"/>
                    <a:pt x="90530" y="133350"/>
                    <a:pt x="95292" y="171450"/>
                  </a:cubicBezTo>
                  <a:cubicBezTo>
                    <a:pt x="100055" y="209550"/>
                    <a:pt x="19092" y="257175"/>
                    <a:pt x="28617" y="295275"/>
                  </a:cubicBezTo>
                  <a:cubicBezTo>
                    <a:pt x="38142" y="333375"/>
                    <a:pt x="150854" y="361950"/>
                    <a:pt x="152442" y="400050"/>
                  </a:cubicBezTo>
                  <a:cubicBezTo>
                    <a:pt x="154030" y="438150"/>
                    <a:pt x="34967" y="495300"/>
                    <a:pt x="38142" y="523875"/>
                  </a:cubicBezTo>
                  <a:cubicBezTo>
                    <a:pt x="41317" y="552450"/>
                    <a:pt x="160380" y="544513"/>
                    <a:pt x="171492" y="571500"/>
                  </a:cubicBezTo>
                  <a:cubicBezTo>
                    <a:pt x="182604" y="598487"/>
                    <a:pt x="104817" y="685800"/>
                    <a:pt x="104817" y="685800"/>
                  </a:cubicBezTo>
                  <a:cubicBezTo>
                    <a:pt x="98467" y="706437"/>
                    <a:pt x="115929" y="700881"/>
                    <a:pt x="133392" y="695325"/>
                  </a:cubicBezTo>
                </a:path>
              </a:pathLst>
            </a:custGeom>
            <a:noFill/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5" name="Google Shape;360;p5">
              <a:extLst>
                <a:ext uri="{FF2B5EF4-FFF2-40B4-BE49-F238E27FC236}">
                  <a16:creationId xmlns:a16="http://schemas.microsoft.com/office/drawing/2014/main" id="{BA75C4BC-4A26-9709-BE86-9CD33FA55D34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3800994" y="31966965"/>
              <a:ext cx="12600" cy="85800"/>
            </a:xfrm>
            <a:prstGeom prst="straightConnector1">
              <a:avLst/>
            </a:prstGeom>
            <a:noFill/>
            <a:ln w="222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6" name="Google Shape;361;p5">
              <a:extLst>
                <a:ext uri="{FF2B5EF4-FFF2-40B4-BE49-F238E27FC236}">
                  <a16:creationId xmlns:a16="http://schemas.microsoft.com/office/drawing/2014/main" id="{36DFD2B5-36BB-DCF2-AAE1-A1DE6B69E9FA}"/>
                </a:ext>
              </a:extLst>
            </p:cNvPr>
            <p:cNvSpPr/>
            <p:nvPr/>
          </p:nvSpPr>
          <p:spPr>
            <a:xfrm>
              <a:off x="2990756" y="31260934"/>
              <a:ext cx="383640" cy="4846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F81B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62;p5">
              <a:extLst>
                <a:ext uri="{FF2B5EF4-FFF2-40B4-BE49-F238E27FC236}">
                  <a16:creationId xmlns:a16="http://schemas.microsoft.com/office/drawing/2014/main" id="{CC44682E-7D3C-10DF-7843-EED7E3F88267}"/>
                </a:ext>
              </a:extLst>
            </p:cNvPr>
            <p:cNvSpPr txBox="1"/>
            <p:nvPr/>
          </p:nvSpPr>
          <p:spPr>
            <a:xfrm>
              <a:off x="3642532" y="32437841"/>
              <a:ext cx="187477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Time, energy, position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63;p5">
              <a:extLst>
                <a:ext uri="{FF2B5EF4-FFF2-40B4-BE49-F238E27FC236}">
                  <a16:creationId xmlns:a16="http://schemas.microsoft.com/office/drawing/2014/main" id="{98226F1B-894C-CF60-6217-5CA6DE3CF512}"/>
                </a:ext>
              </a:extLst>
            </p:cNvPr>
            <p:cNvSpPr/>
            <p:nvPr/>
          </p:nvSpPr>
          <p:spPr>
            <a:xfrm>
              <a:off x="3443230" y="32502804"/>
              <a:ext cx="294436" cy="173014"/>
            </a:xfrm>
            <a:prstGeom prst="rightArrow">
              <a:avLst>
                <a:gd name="adj1" fmla="val 47035"/>
                <a:gd name="adj2" fmla="val 49144"/>
              </a:avLst>
            </a:prstGeom>
            <a:solidFill>
              <a:srgbClr val="4F81B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64;p5">
              <a:extLst>
                <a:ext uri="{FF2B5EF4-FFF2-40B4-BE49-F238E27FC236}">
                  <a16:creationId xmlns:a16="http://schemas.microsoft.com/office/drawing/2014/main" id="{08DF4045-921C-F4BE-6A30-52A91DD271F3}"/>
                </a:ext>
              </a:extLst>
            </p:cNvPr>
            <p:cNvSpPr txBox="1"/>
            <p:nvPr/>
          </p:nvSpPr>
          <p:spPr>
            <a:xfrm>
              <a:off x="1161906" y="32445003"/>
              <a:ext cx="187477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 dirty="0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Time, energy, position</a:t>
              </a:r>
              <a:endParaRPr sz="1200" b="1" dirty="0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65;p5">
              <a:extLst>
                <a:ext uri="{FF2B5EF4-FFF2-40B4-BE49-F238E27FC236}">
                  <a16:creationId xmlns:a16="http://schemas.microsoft.com/office/drawing/2014/main" id="{88D57896-1D61-F288-2DE9-3D4DFDC99A0B}"/>
                </a:ext>
              </a:extLst>
            </p:cNvPr>
            <p:cNvSpPr/>
            <p:nvPr/>
          </p:nvSpPr>
          <p:spPr>
            <a:xfrm>
              <a:off x="962604" y="32509966"/>
              <a:ext cx="294436" cy="173014"/>
            </a:xfrm>
            <a:prstGeom prst="rightArrow">
              <a:avLst>
                <a:gd name="adj1" fmla="val 47035"/>
                <a:gd name="adj2" fmla="val 49144"/>
              </a:avLst>
            </a:prstGeom>
            <a:solidFill>
              <a:srgbClr val="4F81B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66;p5">
              <a:extLst>
                <a:ext uri="{FF2B5EF4-FFF2-40B4-BE49-F238E27FC236}">
                  <a16:creationId xmlns:a16="http://schemas.microsoft.com/office/drawing/2014/main" id="{8B6CD8D9-026A-6CD9-743C-4E4AA130D88C}"/>
                </a:ext>
              </a:extLst>
            </p:cNvPr>
            <p:cNvSpPr txBox="1"/>
            <p:nvPr/>
          </p:nvSpPr>
          <p:spPr>
            <a:xfrm>
              <a:off x="1486079" y="30272508"/>
              <a:ext cx="12591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FF0000"/>
                  </a:solidFill>
                  <a:ea typeface="Calibri"/>
                  <a:cs typeface="Calibri"/>
                  <a:sym typeface="Calibri"/>
                </a:rPr>
                <a:t>Current detector</a:t>
              </a:r>
              <a:endParaRPr sz="1200" b="1">
                <a:solidFill>
                  <a:srgbClr val="FF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67;p5">
              <a:extLst>
                <a:ext uri="{FF2B5EF4-FFF2-40B4-BE49-F238E27FC236}">
                  <a16:creationId xmlns:a16="http://schemas.microsoft.com/office/drawing/2014/main" id="{65076807-E575-E358-16DD-FF103E261D56}"/>
                </a:ext>
              </a:extLst>
            </p:cNvPr>
            <p:cNvSpPr txBox="1"/>
            <p:nvPr/>
          </p:nvSpPr>
          <p:spPr>
            <a:xfrm>
              <a:off x="3337110" y="30267185"/>
              <a:ext cx="238951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Improved detector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Char char="✔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Thinner scintillator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Char char="✔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SiPM Improved PDE and timing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Char char="✔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Fast ASIC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Char char="✔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2.5D integration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68;p5">
              <a:extLst>
                <a:ext uri="{FF2B5EF4-FFF2-40B4-BE49-F238E27FC236}">
                  <a16:creationId xmlns:a16="http://schemas.microsoft.com/office/drawing/2014/main" id="{27538B62-3CF1-45F4-6A5E-B60A2E21EC1D}"/>
                </a:ext>
              </a:extLst>
            </p:cNvPr>
            <p:cNvSpPr txBox="1"/>
            <p:nvPr/>
          </p:nvSpPr>
          <p:spPr>
            <a:xfrm>
              <a:off x="4498874" y="31831309"/>
              <a:ext cx="863442" cy="184666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Light sensors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69;p5">
              <a:extLst>
                <a:ext uri="{FF2B5EF4-FFF2-40B4-BE49-F238E27FC236}">
                  <a16:creationId xmlns:a16="http://schemas.microsoft.com/office/drawing/2014/main" id="{0A8F3D9D-7066-6E03-8DF6-B252B81082C1}"/>
                </a:ext>
              </a:extLst>
            </p:cNvPr>
            <p:cNvSpPr txBox="1"/>
            <p:nvPr/>
          </p:nvSpPr>
          <p:spPr>
            <a:xfrm>
              <a:off x="1956949" y="31588181"/>
              <a:ext cx="863442" cy="184666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2E75B5"/>
                  </a:solidFill>
                  <a:ea typeface="Calibri"/>
                  <a:cs typeface="Calibri"/>
                  <a:sym typeface="Calibri"/>
                </a:rPr>
                <a:t>Light sensors</a:t>
              </a:r>
              <a:endParaRPr sz="1200" b="1">
                <a:solidFill>
                  <a:srgbClr val="2E75B5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" name="Google Shape;386;p5" descr="C:\Users\rok\AppData\Local\Microsoft\Windows\INetCache\Content.MSO\7DEBEDFC.tmp">
              <a:extLst>
                <a:ext uri="{FF2B5EF4-FFF2-40B4-BE49-F238E27FC236}">
                  <a16:creationId xmlns:a16="http://schemas.microsoft.com/office/drawing/2014/main" id="{086687F2-F1BC-0300-1B2F-1D88C0ACEC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02191" y="30746405"/>
              <a:ext cx="2101734" cy="205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387;p5">
              <a:extLst>
                <a:ext uri="{FF2B5EF4-FFF2-40B4-BE49-F238E27FC236}">
                  <a16:creationId xmlns:a16="http://schemas.microsoft.com/office/drawing/2014/main" id="{34EF7400-4DD5-9A65-03AA-A04B0C8FB0CE}"/>
                </a:ext>
              </a:extLst>
            </p:cNvPr>
            <p:cNvSpPr txBox="1"/>
            <p:nvPr/>
          </p:nvSpPr>
          <p:spPr>
            <a:xfrm>
              <a:off x="6118100" y="30616061"/>
              <a:ext cx="1015835" cy="461665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mini SiPM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 (~3mm)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388;p5">
              <a:extLst>
                <a:ext uri="{FF2B5EF4-FFF2-40B4-BE49-F238E27FC236}">
                  <a16:creationId xmlns:a16="http://schemas.microsoft.com/office/drawing/2014/main" id="{141CD939-2BC4-10F9-6750-2083D354385B}"/>
                </a:ext>
              </a:extLst>
            </p:cNvPr>
            <p:cNvSpPr txBox="1"/>
            <p:nvPr/>
          </p:nvSpPr>
          <p:spPr>
            <a:xfrm>
              <a:off x="6884014" y="30689978"/>
              <a:ext cx="422600" cy="2769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TSV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89;p5">
              <a:extLst>
                <a:ext uri="{FF2B5EF4-FFF2-40B4-BE49-F238E27FC236}">
                  <a16:creationId xmlns:a16="http://schemas.microsoft.com/office/drawing/2014/main" id="{9FDE0B53-1A8E-C5C8-BB28-C1A020A548DC}"/>
                </a:ext>
              </a:extLst>
            </p:cNvPr>
            <p:cNvSpPr txBox="1"/>
            <p:nvPr/>
          </p:nvSpPr>
          <p:spPr>
            <a:xfrm>
              <a:off x="7410445" y="31363022"/>
              <a:ext cx="621983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SiPM array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90;p5">
              <a:extLst>
                <a:ext uri="{FF2B5EF4-FFF2-40B4-BE49-F238E27FC236}">
                  <a16:creationId xmlns:a16="http://schemas.microsoft.com/office/drawing/2014/main" id="{BE4193B6-A3F3-F46D-7F43-0B79C0DAD724}"/>
                </a:ext>
              </a:extLst>
            </p:cNvPr>
            <p:cNvSpPr txBox="1"/>
            <p:nvPr/>
          </p:nvSpPr>
          <p:spPr>
            <a:xfrm>
              <a:off x="7410445" y="31749370"/>
              <a:ext cx="67745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PCB interposer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91;p5">
              <a:extLst>
                <a:ext uri="{FF2B5EF4-FFF2-40B4-BE49-F238E27FC236}">
                  <a16:creationId xmlns:a16="http://schemas.microsoft.com/office/drawing/2014/main" id="{6D6E7FF2-D813-DFA7-57F9-47A454EE5AF1}"/>
                </a:ext>
              </a:extLst>
            </p:cNvPr>
            <p:cNvSpPr txBox="1"/>
            <p:nvPr/>
          </p:nvSpPr>
          <p:spPr>
            <a:xfrm>
              <a:off x="7411416" y="32160307"/>
              <a:ext cx="772371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FEE ASIC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92;p5">
              <a:extLst>
                <a:ext uri="{FF2B5EF4-FFF2-40B4-BE49-F238E27FC236}">
                  <a16:creationId xmlns:a16="http://schemas.microsoft.com/office/drawing/2014/main" id="{491C1183-622A-BCF6-136E-057D3DCF6C55}"/>
                </a:ext>
              </a:extLst>
            </p:cNvPr>
            <p:cNvSpPr txBox="1"/>
            <p:nvPr/>
          </p:nvSpPr>
          <p:spPr>
            <a:xfrm>
              <a:off x="5702191" y="30231507"/>
              <a:ext cx="16838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/>
              <a:r>
                <a:rPr lang="en-US" sz="1200" b="1">
                  <a:solidFill>
                    <a:srgbClr val="FF0000"/>
                  </a:solidFill>
                  <a:ea typeface="Calibri"/>
                  <a:cs typeface="Calibri"/>
                  <a:sym typeface="Calibri"/>
                </a:rPr>
                <a:t>Integrated Photon detector module</a:t>
              </a:r>
              <a:endParaRPr sz="1200" b="1">
                <a:solidFill>
                  <a:srgbClr val="FF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3;p5">
              <a:extLst>
                <a:ext uri="{FF2B5EF4-FFF2-40B4-BE49-F238E27FC236}">
                  <a16:creationId xmlns:a16="http://schemas.microsoft.com/office/drawing/2014/main" id="{EF6FF36A-1405-6B8D-2FD5-A721DE183691}"/>
                </a:ext>
              </a:extLst>
            </p:cNvPr>
            <p:cNvSpPr txBox="1"/>
            <p:nvPr/>
          </p:nvSpPr>
          <p:spPr>
            <a:xfrm>
              <a:off x="6102747" y="32517259"/>
              <a:ext cx="1015835" cy="2769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 ~3mm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Označba mesta noge 72">
            <a:extLst>
              <a:ext uri="{FF2B5EF4-FFF2-40B4-BE49-F238E27FC236}">
                <a16:creationId xmlns:a16="http://schemas.microsoft.com/office/drawing/2014/main" id="{F8AE9B55-3B60-D2BD-16FE-6BC1A111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Gašper Razdevšek</a:t>
            </a:r>
            <a:endParaRPr lang="en-SI" dirty="0"/>
          </a:p>
        </p:txBody>
      </p:sp>
      <p:sp>
        <p:nvSpPr>
          <p:cNvPr id="74" name="Označba mesta številke diapozitiva 73">
            <a:extLst>
              <a:ext uri="{FF2B5EF4-FFF2-40B4-BE49-F238E27FC236}">
                <a16:creationId xmlns:a16="http://schemas.microsoft.com/office/drawing/2014/main" id="{E04B07F3-4F37-740F-B5BC-D34AAE84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9E3-19E3-4A77-B672-43B7007B37A3}" type="slidenum">
              <a:rPr lang="en-SI" smtClean="0"/>
              <a:pPr/>
              <a:t>9</a:t>
            </a:fld>
            <a:r>
              <a:rPr lang="sl-SI"/>
              <a:t>/</a:t>
            </a:r>
            <a:r>
              <a:rPr lang="en-GB"/>
              <a:t>13</a:t>
            </a:r>
            <a:endParaRPr lang="en-SI" dirty="0"/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E319AADD-4980-6BF6-D0EF-4D4F36DF8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060" y="2932933"/>
            <a:ext cx="2296764" cy="17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71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ova tema">
  <a:themeElements>
    <a:clrScheme name="medfiz">
      <a:dk1>
        <a:sysClr val="windowText" lastClr="000000"/>
      </a:dk1>
      <a:lt1>
        <a:sysClr val="window" lastClr="FFFFFF"/>
      </a:lt1>
      <a:dk2>
        <a:srgbClr val="DBC397"/>
      </a:dk2>
      <a:lt2>
        <a:srgbClr val="EFE4D0"/>
      </a:lt2>
      <a:accent1>
        <a:srgbClr val="275F72"/>
      </a:accent1>
      <a:accent2>
        <a:srgbClr val="CE8141"/>
      </a:accent2>
      <a:accent3>
        <a:srgbClr val="EFE4D0"/>
      </a:accent3>
      <a:accent4>
        <a:srgbClr val="F49E4D"/>
      </a:accent4>
      <a:accent5>
        <a:srgbClr val="3B8EA5"/>
      </a:accent5>
      <a:accent6>
        <a:srgbClr val="3E3BA5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12585</TotalTime>
  <Words>1159</Words>
  <Application>Microsoft Office PowerPoint</Application>
  <PresentationFormat>Širokozaslonsko</PresentationFormat>
  <Paragraphs>167</Paragraphs>
  <Slides>19</Slides>
  <Notes>14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Noto Sans Symbols</vt:lpstr>
      <vt:lpstr>Roboto</vt:lpstr>
      <vt:lpstr>Segoe UI</vt:lpstr>
      <vt:lpstr>Wingdings</vt:lpstr>
      <vt:lpstr>Work Sans</vt:lpstr>
      <vt:lpstr>Work Sans Light</vt:lpstr>
      <vt:lpstr>Work Sans SemiBold</vt:lpstr>
      <vt:lpstr>Retrospect</vt:lpstr>
      <vt:lpstr>Officeova tema</vt:lpstr>
      <vt:lpstr>PowerPointova predstavitev</vt:lpstr>
      <vt:lpstr>PET scanners</vt:lpstr>
      <vt:lpstr>PetVision project</vt:lpstr>
      <vt:lpstr>Panel detectors</vt:lpstr>
      <vt:lpstr>Time-of-flight (TOF) information </vt:lpstr>
      <vt:lpstr>Advantages of panel detectors</vt:lpstr>
      <vt:lpstr>TOF Requirements for Artifact-Free Open-Geometry PET </vt:lpstr>
      <vt:lpstr>2-Panel System: Monte Carlo simulation</vt:lpstr>
      <vt:lpstr>How do we plan to achieve sub-100 ps TOF resolution?</vt:lpstr>
      <vt:lpstr>Timeline</vt:lpstr>
      <vt:lpstr>Proof of principle: FastIC+ CTR performance </vt:lpstr>
      <vt:lpstr>Beyond PetVision</vt:lpstr>
      <vt:lpstr>Summary</vt:lpstr>
      <vt:lpstr>Thank you to all PetVision collaborators </vt:lpstr>
      <vt:lpstr>Spatial Resolution </vt:lpstr>
      <vt:lpstr>Spatial Resolution </vt:lpstr>
      <vt:lpstr>NEMA image quality phantom</vt:lpstr>
      <vt:lpstr>Ellipse fitting to reconstructed hot spheres</vt:lpstr>
      <vt:lpstr>Next generation ASICs based on FastIC family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Razdevšek, Gašper</dc:creator>
  <cp:lastModifiedBy>Gasper Razdevsek</cp:lastModifiedBy>
  <cp:revision>205</cp:revision>
  <dcterms:created xsi:type="dcterms:W3CDTF">2022-10-07T13:01:23Z</dcterms:created>
  <dcterms:modified xsi:type="dcterms:W3CDTF">2026-07-08T19:48:21Z</dcterms:modified>
</cp:coreProperties>
</file>