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67" r:id="rId3"/>
    <p:sldId id="370" r:id="rId4"/>
    <p:sldId id="368" r:id="rId5"/>
    <p:sldId id="369" r:id="rId6"/>
    <p:sldId id="371" r:id="rId7"/>
    <p:sldId id="372" r:id="rId8"/>
    <p:sldId id="373" r:id="rId9"/>
    <p:sldId id="374" r:id="rId10"/>
    <p:sldId id="375" r:id="rId11"/>
    <p:sldId id="380" r:id="rId12"/>
    <p:sldId id="376" r:id="rId13"/>
    <p:sldId id="377" r:id="rId14"/>
    <p:sldId id="378" r:id="rId15"/>
    <p:sldId id="379" r:id="rId16"/>
    <p:sldId id="353" r:id="rId17"/>
    <p:sldId id="354" r:id="rId18"/>
    <p:sldId id="366" r:id="rId19"/>
    <p:sldId id="355" r:id="rId20"/>
    <p:sldId id="356" r:id="rId21"/>
    <p:sldId id="35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953738-563C-44B0-8158-C508B7F5D838}" v="91" dt="2019-09-13T08:40:54.682"/>
    <p1510:client id="{F75DAC6C-0014-4955-97CE-6F26E8DAADC0}" v="2" dt="2019-09-13T09:14:53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9" autoAdjust="0"/>
  </p:normalViewPr>
  <p:slideViewPr>
    <p:cSldViewPr snapToGrid="0">
      <p:cViewPr varScale="1">
        <p:scale>
          <a:sx n="119" d="100"/>
          <a:sy n="119" d="100"/>
        </p:scale>
        <p:origin x="13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zegorz Korcyl" userId="816d23ffc5348d36" providerId="LiveId" clId="{0C2CAE58-F934-42EA-89F5-700AE890F00D}"/>
    <pc:docChg chg="undo custSel addSld delSld modSld sldOrd modMainMaster">
      <pc:chgData name="Grzegorz Korcyl" userId="816d23ffc5348d36" providerId="LiveId" clId="{0C2CAE58-F934-42EA-89F5-700AE890F00D}" dt="2019-09-13T08:53:06.622" v="4344" actId="20577"/>
      <pc:docMkLst>
        <pc:docMk/>
      </pc:docMkLst>
      <pc:sldChg chg="modSp">
        <pc:chgData name="Grzegorz Korcyl" userId="816d23ffc5348d36" providerId="LiveId" clId="{0C2CAE58-F934-42EA-89F5-700AE890F00D}" dt="2019-09-12T11:51:50.136" v="207" actId="1076"/>
        <pc:sldMkLst>
          <pc:docMk/>
          <pc:sldMk cId="2131790782" sldId="256"/>
        </pc:sldMkLst>
        <pc:spChg chg="mod">
          <ac:chgData name="Grzegorz Korcyl" userId="816d23ffc5348d36" providerId="LiveId" clId="{0C2CAE58-F934-42EA-89F5-700AE890F00D}" dt="2019-09-12T11:51:50.136" v="207" actId="1076"/>
          <ac:spMkLst>
            <pc:docMk/>
            <pc:sldMk cId="2131790782" sldId="256"/>
            <ac:spMk id="2" creationId="{1E347219-00F8-4FBD-A5DB-B663A0AA6DF4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2131790782" sldId="256"/>
            <ac:spMk id="3" creationId="{6C6461D6-402D-4AEA-B40B-D3B316A9BD0A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2131790782" sldId="256"/>
            <ac:spMk id="4" creationId="{39881821-2EF7-4AB9-9226-A66676FC9FF1}"/>
          </ac:spMkLst>
        </pc:s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2131790782" sldId="256"/>
            <ac:picMk id="5" creationId="{85132B9F-0928-4ECA-A407-BC2954920FBE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2131790782" sldId="256"/>
            <ac:picMk id="7" creationId="{57E185DD-86B7-4586-9A18-856EE88E76E3}"/>
          </ac:picMkLst>
        </pc:picChg>
      </pc:sldChg>
      <pc:sldChg chg="modSp del">
        <pc:chgData name="Grzegorz Korcyl" userId="816d23ffc5348d36" providerId="LiveId" clId="{0C2CAE58-F934-42EA-89F5-700AE890F00D}" dt="2019-09-12T13:33:58.500" v="856" actId="2696"/>
        <pc:sldMkLst>
          <pc:docMk/>
          <pc:sldMk cId="3094201443" sldId="352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2" creationId="{0654A01B-743C-4E9D-8A20-33EC583EE347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3" creationId="{E20600E4-D2D8-4BBD-9967-D52365CAAA0E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6" creationId="{AA2DC9DB-E329-49DC-AF22-7C50BF856A05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12" creationId="{5432C9AD-7BD2-4C35-905F-FA5781E04BF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14" creationId="{CA375531-FB5E-41A5-81C1-8670D8453806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15" creationId="{4A2E3C05-A6D1-4DAA-8850-CB926FA7C78D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45" creationId="{5845FD78-13F4-4A78-921F-EE4C2A8BFA93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094201443" sldId="352"/>
            <ac:spMk id="46" creationId="{8B6F4D09-80EA-4AB9-9F3F-2DAB3BC362BB}"/>
          </ac:spMkLst>
        </pc:s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16" creationId="{8103989B-535A-4019-AA27-14A3E6799E91}"/>
          </ac:grpSpMkLst>
        </pc:gr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23" creationId="{D1A9B6F8-676A-4A8E-BFFE-4C592EE6BCED}"/>
          </ac:grpSpMkLst>
        </pc:gr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27" creationId="{F260A981-3BBB-4994-B29D-7AAF6156820A}"/>
          </ac:grpSpMkLst>
        </pc:gr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28" creationId="{C1F2DDE2-ABEB-4636-AF99-8EC62003DE82}"/>
          </ac:grpSpMkLst>
        </pc:gr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29" creationId="{6047403E-85DC-4C59-B729-3B18A6344EFC}"/>
          </ac:grpSpMkLst>
        </pc:gr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3094201443" sldId="352"/>
            <ac:grpSpMk id="42" creationId="{5F7D7B39-8C0B-4422-96DE-E51654CC744B}"/>
          </ac:grpSpMkLst>
        </pc:gr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094201443" sldId="352"/>
            <ac:picMk id="5" creationId="{24E3BB59-CB16-47E5-9378-94925E2824CD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094201443" sldId="352"/>
            <ac:picMk id="10" creationId="{5512C8F9-1D97-48B4-901B-F7819F8CB356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094201443" sldId="352"/>
            <ac:picMk id="11" creationId="{7103D0FA-6C5A-4B9A-957E-0A7E75F63E34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3094201443" sldId="352"/>
            <ac:cxnSpMk id="4" creationId="{F042817B-6988-4E85-BB73-45B40A699AFE}"/>
          </ac:cxnSpMkLst>
        </pc:cxnChg>
      </pc:sldChg>
      <pc:sldChg chg="modSp">
        <pc:chgData name="Grzegorz Korcyl" userId="816d23ffc5348d36" providerId="LiveId" clId="{0C2CAE58-F934-42EA-89F5-700AE890F00D}" dt="2019-09-12T11:51:41.994" v="206"/>
        <pc:sldMkLst>
          <pc:docMk/>
          <pc:sldMk cId="4198261554" sldId="353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198261554" sldId="353"/>
            <ac:spMk id="28" creationId="{23F015E8-1B5B-4FD1-9C45-CEDD8C12E8DC}"/>
          </ac:spMkLst>
        </pc:spChg>
        <pc:grpChg chg="mod">
          <ac:chgData name="Grzegorz Korcyl" userId="816d23ffc5348d36" providerId="LiveId" clId="{0C2CAE58-F934-42EA-89F5-700AE890F00D}" dt="2019-09-12T11:51:41.994" v="206"/>
          <ac:grpSpMkLst>
            <pc:docMk/>
            <pc:sldMk cId="4198261554" sldId="353"/>
            <ac:grpSpMk id="27" creationId="{249FF17E-833D-4E32-BB2A-77BEF7C819F6}"/>
          </ac:grpSpMkLst>
        </pc:gr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198261554" sldId="353"/>
            <ac:picMk id="5" creationId="{D7098570-22E2-42CE-A27E-ED2FFF3FB77D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4198261554" sldId="353"/>
            <ac:cxnSpMk id="4" creationId="{C042AE77-6DC1-4E17-906B-2C02F23FA6EB}"/>
          </ac:cxnSpMkLst>
        </pc:cxnChg>
      </pc:sldChg>
      <pc:sldChg chg="modSp">
        <pc:chgData name="Grzegorz Korcyl" userId="816d23ffc5348d36" providerId="LiveId" clId="{0C2CAE58-F934-42EA-89F5-700AE890F00D}" dt="2019-09-12T11:51:41.994" v="206"/>
        <pc:sldMkLst>
          <pc:docMk/>
          <pc:sldMk cId="3148642458" sldId="354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8642458" sldId="354"/>
            <ac:spMk id="3" creationId="{3CA5FB4E-795C-49A2-820C-394C683AF3B6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8642458" sldId="354"/>
            <ac:spMk id="8" creationId="{077B3672-5954-4D7F-B93A-BC81C1E145F7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8642458" sldId="354"/>
            <ac:spMk id="9" creationId="{01295AFC-5778-46C3-A57B-76F2A8D06B2B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8642458" sldId="354"/>
            <ac:spMk id="10" creationId="{EC381D4C-C8FE-4BD1-8082-D04AFE683F3C}"/>
          </ac:spMkLst>
        </pc:s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148642458" sldId="354"/>
            <ac:picMk id="5" creationId="{0BD40734-F743-452C-9D57-3E676360D377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148642458" sldId="354"/>
            <ac:picMk id="7" creationId="{36866FF2-03EA-4898-8439-5441377511B7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3148642458" sldId="354"/>
            <ac:cxnSpMk id="4" creationId="{8F217855-6B25-41ED-9491-87B73E67B70B}"/>
          </ac:cxnSpMkLst>
        </pc:cxnChg>
      </pc:sldChg>
      <pc:sldChg chg="modSp">
        <pc:chgData name="Grzegorz Korcyl" userId="816d23ffc5348d36" providerId="LiveId" clId="{0C2CAE58-F934-42EA-89F5-700AE890F00D}" dt="2019-09-12T11:51:41.994" v="206"/>
        <pc:sldMkLst>
          <pc:docMk/>
          <pc:sldMk cId="434917630" sldId="355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3" creationId="{3195CDCA-2A2C-4079-B021-CFBD2967EDC6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1" creationId="{A7A0E3DC-4E3D-46FD-AE06-13EB99622A03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2" creationId="{F0AF2996-04F3-4461-952F-1DA3DA3E5BF1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3" creationId="{986B6AF0-8062-4D6C-8BFF-94C7B4280DE8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4" creationId="{7B5BE672-58BE-454F-BB7B-B48CE82EBB7E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5" creationId="{5F676595-6F08-46E1-B45C-48B0CC6621BB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6" creationId="{919066DA-C87E-40A0-B2C4-7A8215CFE711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19" creationId="{8CF6BF26-0291-4433-AB80-53982D09E015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0" creationId="{0771D0B2-435D-43F5-804A-F62DAA96E6DA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1" creationId="{8155751D-D1CB-4C8F-8F1F-B623F2E85782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2" creationId="{B3FD5FB3-A73B-4A0C-8297-B45A29CCF2D1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4" creationId="{440C2BB2-6860-46FA-89F9-780F99D341BD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5" creationId="{87C79676-230A-4980-952E-7AD2CBCA4941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6" creationId="{9F624955-02A9-4DCD-AF87-471AA005DB07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7" creationId="{3F4FFE6E-2C04-4F50-9BE3-75154B104078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34917630" sldId="355"/>
            <ac:spMk id="28" creationId="{8876179A-4E44-4840-AE53-1C6E6609579A}"/>
          </ac:spMkLst>
        </pc:s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5" creationId="{0D872E10-4844-4557-87E8-68D5F10E8314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6" creationId="{531D071C-61E0-4037-80DF-EA8501493D18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7" creationId="{2885F4B4-BA8B-484D-96D0-434428C04843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30" creationId="{5805A8DB-2B11-4FA9-B7FE-3164D04D901B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31" creationId="{590A4729-F064-408B-A829-E7F8AE540EC1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34917630" sldId="355"/>
            <ac:picMk id="32" creationId="{9F2CF7E1-A726-431E-9514-74F1F92EB587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434917630" sldId="355"/>
            <ac:cxnSpMk id="4" creationId="{981DC1CC-21B9-4005-BF96-27CF920C0D3F}"/>
          </ac:cxnSpMkLst>
        </pc:cxn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434917630" sldId="355"/>
            <ac:cxnSpMk id="18" creationId="{64426843-03EE-44D7-BB3C-BD3829025DD5}"/>
          </ac:cxnSpMkLst>
        </pc:cxnChg>
      </pc:sldChg>
      <pc:sldChg chg="addSp modSp">
        <pc:chgData name="Grzegorz Korcyl" userId="816d23ffc5348d36" providerId="LiveId" clId="{0C2CAE58-F934-42EA-89F5-700AE890F00D}" dt="2019-09-13T08:23:14.905" v="3588" actId="164"/>
        <pc:sldMkLst>
          <pc:docMk/>
          <pc:sldMk cId="4045311704" sldId="356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3" creationId="{DC959D5F-5073-449C-B780-1C9792576CFC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21" creationId="{D0087A31-DC08-4FEB-9680-FF3A4F83D529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22" creationId="{6DF69CAB-CEEE-4301-A474-28F872F75513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23" creationId="{8899E8CC-12D6-4416-A449-C227FE79B95A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24" creationId="{DB2B6B07-FE1E-45A5-A633-FF9179127957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25" creationId="{801385F6-BB6E-462F-A25D-7D3F08D65E54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27" creationId="{67503F64-555C-4942-8021-DAF8225CCBE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28" creationId="{795E26BB-0CB6-4FE4-8E4D-C2FD199FBB8E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29" creationId="{40685642-7311-4977-AF7B-EDA36B88C2F5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30" creationId="{0471E6AE-1A83-43D4-80C6-F0AA61B97A4E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31" creationId="{240F5B74-9CCA-4080-8F77-E5668B287FB9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32" creationId="{41134332-A9E5-4A42-8F8E-6AD680F28235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33" creationId="{9AEA2604-0E15-4D2E-93A5-50ACB9E06804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36" creationId="{50E1FE34-4D95-40CE-929B-66B71F71A08F}"/>
          </ac:spMkLst>
        </pc:spChg>
        <pc:spChg chg="mod">
          <ac:chgData name="Grzegorz Korcyl" userId="816d23ffc5348d36" providerId="LiveId" clId="{0C2CAE58-F934-42EA-89F5-700AE890F00D}" dt="2019-09-13T08:23:14.905" v="3588" actId="164"/>
          <ac:spMkLst>
            <pc:docMk/>
            <pc:sldMk cId="4045311704" sldId="356"/>
            <ac:spMk id="40" creationId="{8DE3E97F-6DA9-460E-8E97-2E343DA9CD25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41" creationId="{07DC5C0F-7DB3-43CF-92BF-0786648EF788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4045311704" sldId="356"/>
            <ac:spMk id="42" creationId="{B6826C07-A792-47C5-A9F4-F8427EF264FE}"/>
          </ac:spMkLst>
        </pc:spChg>
        <pc:grpChg chg="add mod">
          <ac:chgData name="Grzegorz Korcyl" userId="816d23ffc5348d36" providerId="LiveId" clId="{0C2CAE58-F934-42EA-89F5-700AE890F00D}" dt="2019-09-13T08:23:14.905" v="3588" actId="164"/>
          <ac:grpSpMkLst>
            <pc:docMk/>
            <pc:sldMk cId="4045311704" sldId="356"/>
            <ac:grpSpMk id="6" creationId="{F9E1FD25-FB4C-46B7-ABA2-5A86E529AE96}"/>
          </ac:grpSpMkLst>
        </pc:gr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045311704" sldId="356"/>
            <ac:picMk id="5" creationId="{EC7DC2F8-BFCB-446E-80D4-DDF17D1EF57B}"/>
          </ac:picMkLst>
        </pc:picChg>
        <pc:picChg chg="mod">
          <ac:chgData name="Grzegorz Korcyl" userId="816d23ffc5348d36" providerId="LiveId" clId="{0C2CAE58-F934-42EA-89F5-700AE890F00D}" dt="2019-09-13T08:23:14.905" v="3588" actId="164"/>
          <ac:picMkLst>
            <pc:docMk/>
            <pc:sldMk cId="4045311704" sldId="356"/>
            <ac:picMk id="9" creationId="{55FCBB3C-E961-4479-97BC-C387A9C6BF30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045311704" sldId="356"/>
            <ac:picMk id="11" creationId="{FB530BCC-388A-41BA-AFC9-3255D21A75D1}"/>
          </ac:picMkLst>
        </pc:picChg>
        <pc:picChg chg="mod">
          <ac:chgData name="Grzegorz Korcyl" userId="816d23ffc5348d36" providerId="LiveId" clId="{0C2CAE58-F934-42EA-89F5-700AE890F00D}" dt="2019-09-13T08:23:14.905" v="3588" actId="164"/>
          <ac:picMkLst>
            <pc:docMk/>
            <pc:sldMk cId="4045311704" sldId="356"/>
            <ac:picMk id="38" creationId="{EE4205B4-C892-408B-9E0B-A6FD6982B7CE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4045311704" sldId="356"/>
            <ac:picMk id="44" creationId="{F25DFCB5-3780-41D9-816C-25F56A5C7500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4045311704" sldId="356"/>
            <ac:cxnSpMk id="4" creationId="{FCF325BE-AC9F-471A-A9AB-6478F5BF0C9D}"/>
          </ac:cxnSpMkLst>
        </pc:cxn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4045311704" sldId="356"/>
            <ac:cxnSpMk id="26" creationId="{46A0D213-5242-4A7B-BD8F-14B2A4AE2BD9}"/>
          </ac:cxnSpMkLst>
        </pc:cxnChg>
        <pc:cxnChg chg="mod">
          <ac:chgData name="Grzegorz Korcyl" userId="816d23ffc5348d36" providerId="LiveId" clId="{0C2CAE58-F934-42EA-89F5-700AE890F00D}" dt="2019-09-13T08:23:14.905" v="3588" actId="164"/>
          <ac:cxnSpMkLst>
            <pc:docMk/>
            <pc:sldMk cId="4045311704" sldId="356"/>
            <ac:cxnSpMk id="34" creationId="{36705FCA-D0A9-43B2-9CBA-4BA15241E85D}"/>
          </ac:cxnSpMkLst>
        </pc:cxnChg>
        <pc:cxnChg chg="mod">
          <ac:chgData name="Grzegorz Korcyl" userId="816d23ffc5348d36" providerId="LiveId" clId="{0C2CAE58-F934-42EA-89F5-700AE890F00D}" dt="2019-09-13T08:23:14.905" v="3588" actId="164"/>
          <ac:cxnSpMkLst>
            <pc:docMk/>
            <pc:sldMk cId="4045311704" sldId="356"/>
            <ac:cxnSpMk id="39" creationId="{1A730840-0292-431D-B163-502ADE47242D}"/>
          </ac:cxnSpMkLst>
        </pc:cxnChg>
      </pc:sldChg>
      <pc:sldChg chg="modSp">
        <pc:chgData name="Grzegorz Korcyl" userId="816d23ffc5348d36" providerId="LiveId" clId="{0C2CAE58-F934-42EA-89F5-700AE890F00D}" dt="2019-09-12T11:51:41.994" v="206"/>
        <pc:sldMkLst>
          <pc:docMk/>
          <pc:sldMk cId="3143194749" sldId="357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3194749" sldId="357"/>
            <ac:spMk id="3" creationId="{63EBF0C5-4A9C-4799-AEFB-85C1040C8D8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3194749" sldId="357"/>
            <ac:spMk id="6" creationId="{D3DF347C-0A9E-4564-B374-0F237E0D6DB7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3143194749" sldId="357"/>
            <ac:spMk id="7" creationId="{95234287-F599-40DD-ADBA-6746EC7C5DB6}"/>
          </ac:spMkLst>
        </pc:s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3143194749" sldId="357"/>
            <ac:picMk id="5" creationId="{7BC11DC0-1888-44A8-8987-D8D8A1EAE7A0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3143194749" sldId="357"/>
            <ac:cxnSpMk id="4" creationId="{D4D58F51-C43C-4D66-900B-4287F5811332}"/>
          </ac:cxnSpMkLst>
        </pc:cxnChg>
      </pc:sldChg>
      <pc:sldChg chg="modSp">
        <pc:chgData name="Grzegorz Korcyl" userId="816d23ffc5348d36" providerId="LiveId" clId="{0C2CAE58-F934-42EA-89F5-700AE890F00D}" dt="2019-09-12T11:51:41.994" v="206"/>
        <pc:sldMkLst>
          <pc:docMk/>
          <pc:sldMk cId="516192435" sldId="366"/>
        </pc:sldMkLst>
        <pc:spChg chg="mod">
          <ac:chgData name="Grzegorz Korcyl" userId="816d23ffc5348d36" providerId="LiveId" clId="{0C2CAE58-F934-42EA-89F5-700AE890F00D}" dt="2019-09-12T11:51:41.994" v="206"/>
          <ac:spMkLst>
            <pc:docMk/>
            <pc:sldMk cId="516192435" sldId="366"/>
            <ac:spMk id="3" creationId="{F8D6E08F-773B-497F-B329-435FFB1C40CA}"/>
          </ac:spMkLst>
        </pc:sp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516192435" sldId="366"/>
            <ac:picMk id="5" creationId="{B53174C5-AB1F-4440-B772-FA4CE1930AC3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516192435" sldId="366"/>
            <ac:picMk id="9" creationId="{964B5E26-1986-4680-88A0-5F636578BFF1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516192435" sldId="366"/>
            <ac:picMk id="15" creationId="{51DCDE3F-EF52-42F1-89B7-531921B68C81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516192435" sldId="366"/>
            <ac:picMk id="19" creationId="{2FF4D965-43EC-43E2-A7A5-86B7D95ACAA6}"/>
          </ac:picMkLst>
        </pc:picChg>
        <pc:picChg chg="mod">
          <ac:chgData name="Grzegorz Korcyl" userId="816d23ffc5348d36" providerId="LiveId" clId="{0C2CAE58-F934-42EA-89F5-700AE890F00D}" dt="2019-09-12T11:51:41.994" v="206"/>
          <ac:picMkLst>
            <pc:docMk/>
            <pc:sldMk cId="516192435" sldId="366"/>
            <ac:picMk id="22" creationId="{ED3A48F8-93D4-4D6C-93C6-8E25ACE116EA}"/>
          </ac:picMkLst>
        </pc:picChg>
        <pc:cxnChg chg="mod">
          <ac:chgData name="Grzegorz Korcyl" userId="816d23ffc5348d36" providerId="LiveId" clId="{0C2CAE58-F934-42EA-89F5-700AE890F00D}" dt="2019-09-12T11:51:41.994" v="206"/>
          <ac:cxnSpMkLst>
            <pc:docMk/>
            <pc:sldMk cId="516192435" sldId="366"/>
            <ac:cxnSpMk id="4" creationId="{BC811262-E519-4E49-BC13-490A82FD223D}"/>
          </ac:cxnSpMkLst>
        </pc:cxnChg>
      </pc:sldChg>
      <pc:sldChg chg="addSp delSp modSp add ord">
        <pc:chgData name="Grzegorz Korcyl" userId="816d23ffc5348d36" providerId="LiveId" clId="{0C2CAE58-F934-42EA-89F5-700AE890F00D}" dt="2019-09-12T12:37:51.116" v="495" actId="404"/>
        <pc:sldMkLst>
          <pc:docMk/>
          <pc:sldMk cId="913495490" sldId="367"/>
        </pc:sldMkLst>
        <pc:spChg chg="mod">
          <ac:chgData name="Grzegorz Korcyl" userId="816d23ffc5348d36" providerId="LiveId" clId="{0C2CAE58-F934-42EA-89F5-700AE890F00D}" dt="2019-09-12T12:11:09.218" v="274" actId="20577"/>
          <ac:spMkLst>
            <pc:docMk/>
            <pc:sldMk cId="913495490" sldId="367"/>
            <ac:spMk id="2" creationId="{1DDBF050-3906-4CC1-B8C0-2F168AC8045E}"/>
          </ac:spMkLst>
        </pc:spChg>
        <pc:spChg chg="mod">
          <ac:chgData name="Grzegorz Korcyl" userId="816d23ffc5348d36" providerId="LiveId" clId="{0C2CAE58-F934-42EA-89F5-700AE890F00D}" dt="2019-09-12T12:37:51.116" v="495" actId="404"/>
          <ac:spMkLst>
            <pc:docMk/>
            <pc:sldMk cId="913495490" sldId="367"/>
            <ac:spMk id="3" creationId="{9CDBBE71-75E6-4436-AABD-08C00385838C}"/>
          </ac:spMkLst>
        </pc:spChg>
        <pc:spChg chg="add mod">
          <ac:chgData name="Grzegorz Korcyl" userId="816d23ffc5348d36" providerId="LiveId" clId="{0C2CAE58-F934-42EA-89F5-700AE890F00D}" dt="2019-09-12T12:06:15.908" v="258" actId="1582"/>
          <ac:spMkLst>
            <pc:docMk/>
            <pc:sldMk cId="913495490" sldId="367"/>
            <ac:spMk id="9" creationId="{778968F4-FCFD-4EFE-B13B-2AA2B6C8511A}"/>
          </ac:spMkLst>
        </pc:spChg>
        <pc:spChg chg="add mod">
          <ac:chgData name="Grzegorz Korcyl" userId="816d23ffc5348d36" providerId="LiveId" clId="{0C2CAE58-F934-42EA-89F5-700AE890F00D}" dt="2019-09-12T12:06:25.024" v="260" actId="1582"/>
          <ac:spMkLst>
            <pc:docMk/>
            <pc:sldMk cId="913495490" sldId="367"/>
            <ac:spMk id="10" creationId="{878E60C6-B1DA-4FDA-A80B-5F55F6471670}"/>
          </ac:spMkLst>
        </pc:spChg>
        <pc:spChg chg="add">
          <ac:chgData name="Grzegorz Korcyl" userId="816d23ffc5348d36" providerId="LiveId" clId="{0C2CAE58-F934-42EA-89F5-700AE890F00D}" dt="2019-09-12T12:22:54.628" v="315"/>
          <ac:spMkLst>
            <pc:docMk/>
            <pc:sldMk cId="913495490" sldId="367"/>
            <ac:spMk id="13" creationId="{0CEBA02F-F869-474F-A957-CD3C81761525}"/>
          </ac:spMkLst>
        </pc:spChg>
        <pc:picChg chg="add del">
          <ac:chgData name="Grzegorz Korcyl" userId="816d23ffc5348d36" providerId="LiveId" clId="{0C2CAE58-F934-42EA-89F5-700AE890F00D}" dt="2019-09-12T11:51:20.776" v="205"/>
          <ac:picMkLst>
            <pc:docMk/>
            <pc:sldMk cId="913495490" sldId="367"/>
            <ac:picMk id="5" creationId="{50DED016-D031-43F1-8FE7-8D0CF8866E67}"/>
          </ac:picMkLst>
        </pc:picChg>
        <pc:picChg chg="add">
          <ac:chgData name="Grzegorz Korcyl" userId="816d23ffc5348d36" providerId="LiveId" clId="{0C2CAE58-F934-42EA-89F5-700AE890F00D}" dt="2019-09-12T11:51:59.397" v="208"/>
          <ac:picMkLst>
            <pc:docMk/>
            <pc:sldMk cId="913495490" sldId="367"/>
            <ac:picMk id="7" creationId="{BD3FA40B-E7FE-4409-AC8E-25C71DEF1535}"/>
          </ac:picMkLst>
        </pc:picChg>
        <pc:picChg chg="add mod">
          <ac:chgData name="Grzegorz Korcyl" userId="816d23ffc5348d36" providerId="LiveId" clId="{0C2CAE58-F934-42EA-89F5-700AE890F00D}" dt="2019-09-12T12:04:57.322" v="215" actId="1076"/>
          <ac:picMkLst>
            <pc:docMk/>
            <pc:sldMk cId="913495490" sldId="367"/>
            <ac:picMk id="8" creationId="{C98C5080-7F00-4739-9DDD-381020968663}"/>
          </ac:picMkLst>
        </pc:picChg>
        <pc:picChg chg="add mod">
          <ac:chgData name="Grzegorz Korcyl" userId="816d23ffc5348d36" providerId="LiveId" clId="{0C2CAE58-F934-42EA-89F5-700AE890F00D}" dt="2019-09-12T12:23:01.403" v="318" actId="1076"/>
          <ac:picMkLst>
            <pc:docMk/>
            <pc:sldMk cId="913495490" sldId="367"/>
            <ac:picMk id="11" creationId="{2AC67177-3428-4938-BCE3-F27DD2773A65}"/>
          </ac:picMkLst>
        </pc:picChg>
        <pc:picChg chg="add mod">
          <ac:chgData name="Grzegorz Korcyl" userId="816d23ffc5348d36" providerId="LiveId" clId="{0C2CAE58-F934-42EA-89F5-700AE890F00D}" dt="2019-09-12T12:22:59.530" v="317" actId="1076"/>
          <ac:picMkLst>
            <pc:docMk/>
            <pc:sldMk cId="913495490" sldId="367"/>
            <ac:picMk id="12" creationId="{C160EBA5-FA1E-40CE-B4AA-169439CDFA27}"/>
          </ac:picMkLst>
        </pc:picChg>
        <pc:picChg chg="add mod">
          <ac:chgData name="Grzegorz Korcyl" userId="816d23ffc5348d36" providerId="LiveId" clId="{0C2CAE58-F934-42EA-89F5-700AE890F00D}" dt="2019-09-12T12:23:18.173" v="322" actId="14100"/>
          <ac:picMkLst>
            <pc:docMk/>
            <pc:sldMk cId="913495490" sldId="367"/>
            <ac:picMk id="14" creationId="{540F5781-684B-4464-A8AE-4F90B6A101AB}"/>
          </ac:picMkLst>
        </pc:picChg>
        <pc:cxnChg chg="add del">
          <ac:chgData name="Grzegorz Korcyl" userId="816d23ffc5348d36" providerId="LiveId" clId="{0C2CAE58-F934-42EA-89F5-700AE890F00D}" dt="2019-09-12T11:51:20.776" v="205"/>
          <ac:cxnSpMkLst>
            <pc:docMk/>
            <pc:sldMk cId="913495490" sldId="367"/>
            <ac:cxnSpMk id="4" creationId="{F4729988-358F-4310-B8FA-23FC3FD09290}"/>
          </ac:cxnSpMkLst>
        </pc:cxnChg>
        <pc:cxnChg chg="add">
          <ac:chgData name="Grzegorz Korcyl" userId="816d23ffc5348d36" providerId="LiveId" clId="{0C2CAE58-F934-42EA-89F5-700AE890F00D}" dt="2019-09-12T11:51:59.397" v="208"/>
          <ac:cxnSpMkLst>
            <pc:docMk/>
            <pc:sldMk cId="913495490" sldId="367"/>
            <ac:cxnSpMk id="6" creationId="{EF3F1887-4541-4463-B2E1-0583912A4710}"/>
          </ac:cxnSpMkLst>
        </pc:cxnChg>
      </pc:sldChg>
      <pc:sldChg chg="addSp delSp modSp add">
        <pc:chgData name="Grzegorz Korcyl" userId="816d23ffc5348d36" providerId="LiveId" clId="{0C2CAE58-F934-42EA-89F5-700AE890F00D}" dt="2019-09-13T07:22:50.117" v="911" actId="20577"/>
        <pc:sldMkLst>
          <pc:docMk/>
          <pc:sldMk cId="3541883106" sldId="368"/>
        </pc:sldMkLst>
        <pc:spChg chg="mod">
          <ac:chgData name="Grzegorz Korcyl" userId="816d23ffc5348d36" providerId="LiveId" clId="{0C2CAE58-F934-42EA-89F5-700AE890F00D}" dt="2019-09-13T07:22:50.117" v="911" actId="20577"/>
          <ac:spMkLst>
            <pc:docMk/>
            <pc:sldMk cId="3541883106" sldId="368"/>
            <ac:spMk id="2" creationId="{A8F838E6-84ED-43F8-8EF8-0CA8EA95925B}"/>
          </ac:spMkLst>
        </pc:spChg>
        <pc:spChg chg="mod topLvl">
          <ac:chgData name="Grzegorz Korcyl" userId="816d23ffc5348d36" providerId="LiveId" clId="{0C2CAE58-F934-42EA-89F5-700AE890F00D}" dt="2019-09-12T14:00:40.424" v="897" actId="1076"/>
          <ac:spMkLst>
            <pc:docMk/>
            <pc:sldMk cId="3541883106" sldId="368"/>
            <ac:spMk id="10" creationId="{BFEB2851-C4E2-473E-9E04-75C9263F87B3}"/>
          </ac:spMkLst>
        </pc:spChg>
        <pc:spChg chg="mod topLvl">
          <ac:chgData name="Grzegorz Korcyl" userId="816d23ffc5348d36" providerId="LiveId" clId="{0C2CAE58-F934-42EA-89F5-700AE890F00D}" dt="2019-09-12T14:00:40.424" v="897" actId="1076"/>
          <ac:spMkLst>
            <pc:docMk/>
            <pc:sldMk cId="3541883106" sldId="368"/>
            <ac:spMk id="11" creationId="{C2758809-B379-4919-85F4-71ADC1139641}"/>
          </ac:spMkLst>
        </pc:spChg>
        <pc:spChg chg="mod topLvl">
          <ac:chgData name="Grzegorz Korcyl" userId="816d23ffc5348d36" providerId="LiveId" clId="{0C2CAE58-F934-42EA-89F5-700AE890F00D}" dt="2019-09-12T14:00:48.901" v="910" actId="1076"/>
          <ac:spMkLst>
            <pc:docMk/>
            <pc:sldMk cId="3541883106" sldId="368"/>
            <ac:spMk id="13" creationId="{F7815115-EB07-424F-907F-E762F6E3F034}"/>
          </ac:spMkLst>
        </pc:spChg>
        <pc:grpChg chg="add del mod">
          <ac:chgData name="Grzegorz Korcyl" userId="816d23ffc5348d36" providerId="LiveId" clId="{0C2CAE58-F934-42EA-89F5-700AE890F00D}" dt="2019-09-12T14:00:36.907" v="895" actId="165"/>
          <ac:grpSpMkLst>
            <pc:docMk/>
            <pc:sldMk cId="3541883106" sldId="368"/>
            <ac:grpSpMk id="6" creationId="{5DBDF307-108B-4A11-B410-53D0D408A33D}"/>
          </ac:grpSpMkLst>
        </pc:grpChg>
        <pc:picChg chg="add">
          <ac:chgData name="Grzegorz Korcyl" userId="816d23ffc5348d36" providerId="LiveId" clId="{0C2CAE58-F934-42EA-89F5-700AE890F00D}" dt="2019-09-12T11:52:00.870" v="209"/>
          <ac:picMkLst>
            <pc:docMk/>
            <pc:sldMk cId="3541883106" sldId="368"/>
            <ac:picMk id="5" creationId="{99CEF9AF-B5A4-4D8F-B805-AA56C1DCE3EA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7" creationId="{AAA384C4-AF24-4371-98D5-068BEF8404E8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8" creationId="{A8603E93-2580-4F29-A030-94585B6DF1E5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9" creationId="{362028E1-0DA0-4F71-8B55-511D4C7FF11C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12" creationId="{E6F4A909-B80F-4D53-86C8-3803FAFA43A1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14" creationId="{6787B4AC-215D-4D90-9EDF-4CEFB6462C8E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15" creationId="{6DBE69B3-3CA9-4703-B8FC-606FAC98C3E7}"/>
          </ac:picMkLst>
        </pc:picChg>
        <pc:picChg chg="mod topLvl">
          <ac:chgData name="Grzegorz Korcyl" userId="816d23ffc5348d36" providerId="LiveId" clId="{0C2CAE58-F934-42EA-89F5-700AE890F00D}" dt="2019-09-12T14:00:40.424" v="897" actId="1076"/>
          <ac:picMkLst>
            <pc:docMk/>
            <pc:sldMk cId="3541883106" sldId="368"/>
            <ac:picMk id="16" creationId="{A89F4535-4887-4FF8-BAC2-F807AEF10FA0}"/>
          </ac:picMkLst>
        </pc:picChg>
        <pc:cxnChg chg="add">
          <ac:chgData name="Grzegorz Korcyl" userId="816d23ffc5348d36" providerId="LiveId" clId="{0C2CAE58-F934-42EA-89F5-700AE890F00D}" dt="2019-09-12T11:52:00.870" v="209"/>
          <ac:cxnSpMkLst>
            <pc:docMk/>
            <pc:sldMk cId="3541883106" sldId="368"/>
            <ac:cxnSpMk id="4" creationId="{9FDCAD6B-D06F-4AA7-A3B2-F3473A99B987}"/>
          </ac:cxnSpMkLst>
        </pc:cxnChg>
      </pc:sldChg>
      <pc:sldChg chg="addSp modSp add">
        <pc:chgData name="Grzegorz Korcyl" userId="816d23ffc5348d36" providerId="LiveId" clId="{0C2CAE58-F934-42EA-89F5-700AE890F00D}" dt="2019-09-13T08:52:10.613" v="4330" actId="1076"/>
        <pc:sldMkLst>
          <pc:docMk/>
          <pc:sldMk cId="3039049594" sldId="369"/>
        </pc:sldMkLst>
        <pc:spChg chg="mod">
          <ac:chgData name="Grzegorz Korcyl" userId="816d23ffc5348d36" providerId="LiveId" clId="{0C2CAE58-F934-42EA-89F5-700AE890F00D}" dt="2019-09-13T07:24:22.624" v="932" actId="20577"/>
          <ac:spMkLst>
            <pc:docMk/>
            <pc:sldMk cId="3039049594" sldId="369"/>
            <ac:spMk id="2" creationId="{A34A3C8F-8DB1-4804-93B2-FCEAA3FA371C}"/>
          </ac:spMkLst>
        </pc:spChg>
        <pc:spChg chg="mod">
          <ac:chgData name="Grzegorz Korcyl" userId="816d23ffc5348d36" providerId="LiveId" clId="{0C2CAE58-F934-42EA-89F5-700AE890F00D}" dt="2019-09-13T07:35:11.879" v="1693" actId="20577"/>
          <ac:spMkLst>
            <pc:docMk/>
            <pc:sldMk cId="3039049594" sldId="369"/>
            <ac:spMk id="3" creationId="{0C376C17-142C-41FE-97A4-665ED4D5BC5B}"/>
          </ac:spMkLst>
        </pc:spChg>
        <pc:grpChg chg="add mod">
          <ac:chgData name="Grzegorz Korcyl" userId="816d23ffc5348d36" providerId="LiveId" clId="{0C2CAE58-F934-42EA-89F5-700AE890F00D}" dt="2019-09-13T08:52:06.852" v="4329" actId="1076"/>
          <ac:grpSpMkLst>
            <pc:docMk/>
            <pc:sldMk cId="3039049594" sldId="369"/>
            <ac:grpSpMk id="6" creationId="{96B02D98-0835-40E3-BC1A-C5277C18645F}"/>
          </ac:grpSpMkLst>
        </pc:grpChg>
        <pc:picChg chg="add">
          <ac:chgData name="Grzegorz Korcyl" userId="816d23ffc5348d36" providerId="LiveId" clId="{0C2CAE58-F934-42EA-89F5-700AE890F00D}" dt="2019-09-12T11:52:01.501" v="210"/>
          <ac:picMkLst>
            <pc:docMk/>
            <pc:sldMk cId="3039049594" sldId="369"/>
            <ac:picMk id="5" creationId="{6EA749E4-FA2B-48D5-BE2B-DDA3B5082A5C}"/>
          </ac:picMkLst>
        </pc:picChg>
        <pc:picChg chg="add mod">
          <ac:chgData name="Grzegorz Korcyl" userId="816d23ffc5348d36" providerId="LiveId" clId="{0C2CAE58-F934-42EA-89F5-700AE890F00D}" dt="2019-09-13T07:24:30.717" v="935" actId="1076"/>
          <ac:picMkLst>
            <pc:docMk/>
            <pc:sldMk cId="3039049594" sldId="369"/>
            <ac:picMk id="9" creationId="{282CEAB6-EF77-4F91-A0FE-22412A92D916}"/>
          </ac:picMkLst>
        </pc:picChg>
        <pc:picChg chg="add mod">
          <ac:chgData name="Grzegorz Korcyl" userId="816d23ffc5348d36" providerId="LiveId" clId="{0C2CAE58-F934-42EA-89F5-700AE890F00D}" dt="2019-09-13T08:52:10.613" v="4330" actId="1076"/>
          <ac:picMkLst>
            <pc:docMk/>
            <pc:sldMk cId="3039049594" sldId="369"/>
            <ac:picMk id="10" creationId="{FA90B9DB-E027-4C7B-8D24-D9640C2FBBAE}"/>
          </ac:picMkLst>
        </pc:picChg>
        <pc:picChg chg="add mod">
          <ac:chgData name="Grzegorz Korcyl" userId="816d23ffc5348d36" providerId="LiveId" clId="{0C2CAE58-F934-42EA-89F5-700AE890F00D}" dt="2019-09-13T08:52:04.933" v="4328" actId="1076"/>
          <ac:picMkLst>
            <pc:docMk/>
            <pc:sldMk cId="3039049594" sldId="369"/>
            <ac:picMk id="11" creationId="{6B592F35-8EAC-4352-9394-1B27C8E056E9}"/>
          </ac:picMkLst>
        </pc:picChg>
        <pc:cxnChg chg="add">
          <ac:chgData name="Grzegorz Korcyl" userId="816d23ffc5348d36" providerId="LiveId" clId="{0C2CAE58-F934-42EA-89F5-700AE890F00D}" dt="2019-09-12T11:52:01.501" v="210"/>
          <ac:cxnSpMkLst>
            <pc:docMk/>
            <pc:sldMk cId="3039049594" sldId="369"/>
            <ac:cxnSpMk id="4" creationId="{8139C5D7-031F-476F-8406-D76AEB47352E}"/>
          </ac:cxnSpMkLst>
        </pc:cxnChg>
      </pc:sldChg>
      <pc:sldChg chg="addSp delSp modSp add">
        <pc:chgData name="Grzegorz Korcyl" userId="816d23ffc5348d36" providerId="LiveId" clId="{0C2CAE58-F934-42EA-89F5-700AE890F00D}" dt="2019-09-12T13:38:31.800" v="869" actId="1076"/>
        <pc:sldMkLst>
          <pc:docMk/>
          <pc:sldMk cId="1058650758" sldId="370"/>
        </pc:sldMkLst>
        <pc:spChg chg="mod">
          <ac:chgData name="Grzegorz Korcyl" userId="816d23ffc5348d36" providerId="LiveId" clId="{0C2CAE58-F934-42EA-89F5-700AE890F00D}" dt="2019-09-12T13:30:46.057" v="533" actId="20577"/>
          <ac:spMkLst>
            <pc:docMk/>
            <pc:sldMk cId="1058650758" sldId="370"/>
            <ac:spMk id="2" creationId="{1D62C417-CBDB-4ED2-B40A-0D2A6FA0F709}"/>
          </ac:spMkLst>
        </pc:spChg>
        <pc:spChg chg="add del">
          <ac:chgData name="Grzegorz Korcyl" userId="816d23ffc5348d36" providerId="LiveId" clId="{0C2CAE58-F934-42EA-89F5-700AE890F00D}" dt="2019-09-12T12:13:59.593" v="281" actId="478"/>
          <ac:spMkLst>
            <pc:docMk/>
            <pc:sldMk cId="1058650758" sldId="370"/>
            <ac:spMk id="3" creationId="{E736417B-15CC-4B9B-A4D3-3BB9B8C04153}"/>
          </ac:spMkLst>
        </pc:spChg>
        <pc:spChg chg="add">
          <ac:chgData name="Grzegorz Korcyl" userId="816d23ffc5348d36" providerId="LiveId" clId="{0C2CAE58-F934-42EA-89F5-700AE890F00D}" dt="2019-09-12T12:12:11.012" v="277"/>
          <ac:spMkLst>
            <pc:docMk/>
            <pc:sldMk cId="1058650758" sldId="370"/>
            <ac:spMk id="4" creationId="{C80685A5-2BE3-499B-904A-41E079A30763}"/>
          </ac:spMkLst>
        </pc:spChg>
        <pc:spChg chg="add">
          <ac:chgData name="Grzegorz Korcyl" userId="816d23ffc5348d36" providerId="LiveId" clId="{0C2CAE58-F934-42EA-89F5-700AE890F00D}" dt="2019-09-12T12:12:11.012" v="277"/>
          <ac:spMkLst>
            <pc:docMk/>
            <pc:sldMk cId="1058650758" sldId="370"/>
            <ac:spMk id="5" creationId="{01B5203E-78AD-4E76-AE2C-414D51A3188C}"/>
          </ac:spMkLst>
        </pc:spChg>
        <pc:spChg chg="add">
          <ac:chgData name="Grzegorz Korcyl" userId="816d23ffc5348d36" providerId="LiveId" clId="{0C2CAE58-F934-42EA-89F5-700AE890F00D}" dt="2019-09-12T12:12:11.012" v="277"/>
          <ac:spMkLst>
            <pc:docMk/>
            <pc:sldMk cId="1058650758" sldId="370"/>
            <ac:spMk id="6" creationId="{7F5A4F58-EA0D-4661-860B-05F4970222D4}"/>
          </ac:spMkLst>
        </pc:spChg>
        <pc:spChg chg="add del mod">
          <ac:chgData name="Grzegorz Korcyl" userId="816d23ffc5348d36" providerId="LiveId" clId="{0C2CAE58-F934-42EA-89F5-700AE890F00D}" dt="2019-09-12T13:33:11.754" v="743" actId="478"/>
          <ac:spMkLst>
            <pc:docMk/>
            <pc:sldMk cId="1058650758" sldId="370"/>
            <ac:spMk id="7" creationId="{A472512B-B34F-4ED1-92BF-CC5F7785F090}"/>
          </ac:spMkLst>
        </pc:spChg>
        <pc:spChg chg="add mod">
          <ac:chgData name="Grzegorz Korcyl" userId="816d23ffc5348d36" providerId="LiveId" clId="{0C2CAE58-F934-42EA-89F5-700AE890F00D}" dt="2019-09-12T13:30:56.357" v="558" actId="20577"/>
          <ac:spMkLst>
            <pc:docMk/>
            <pc:sldMk cId="1058650758" sldId="370"/>
            <ac:spMk id="39" creationId="{BAD0C8F1-7E1D-4A93-82F4-5C91AB12965D}"/>
          </ac:spMkLst>
        </pc:spChg>
        <pc:spChg chg="add mod">
          <ac:chgData name="Grzegorz Korcyl" userId="816d23ffc5348d36" providerId="LiveId" clId="{0C2CAE58-F934-42EA-89F5-700AE890F00D}" dt="2019-09-12T13:31:00.596" v="569" actId="20577"/>
          <ac:spMkLst>
            <pc:docMk/>
            <pc:sldMk cId="1058650758" sldId="370"/>
            <ac:spMk id="40" creationId="{1762A421-C24F-4618-9FC1-5FEB61837B29}"/>
          </ac:spMkLst>
        </pc:spChg>
        <pc:spChg chg="add mod">
          <ac:chgData name="Grzegorz Korcyl" userId="816d23ffc5348d36" providerId="LiveId" clId="{0C2CAE58-F934-42EA-89F5-700AE890F00D}" dt="2019-09-12T13:31:04.756" v="580" actId="20577"/>
          <ac:spMkLst>
            <pc:docMk/>
            <pc:sldMk cId="1058650758" sldId="370"/>
            <ac:spMk id="41" creationId="{D35A6239-978D-455D-B476-FAA057893ED5}"/>
          </ac:spMkLst>
        </pc:spChg>
        <pc:spChg chg="add mod">
          <ac:chgData name="Grzegorz Korcyl" userId="816d23ffc5348d36" providerId="LiveId" clId="{0C2CAE58-F934-42EA-89F5-700AE890F00D}" dt="2019-09-12T13:38:31.800" v="869" actId="1076"/>
          <ac:spMkLst>
            <pc:docMk/>
            <pc:sldMk cId="1058650758" sldId="370"/>
            <ac:spMk id="42" creationId="{162CB4B0-AD68-475F-867E-ED7916422243}"/>
          </ac:spMkLst>
        </pc:spChg>
        <pc:spChg chg="add mod">
          <ac:chgData name="Grzegorz Korcyl" userId="816d23ffc5348d36" providerId="LiveId" clId="{0C2CAE58-F934-42EA-89F5-700AE890F00D}" dt="2019-09-12T13:38:23.585" v="868" actId="1076"/>
          <ac:spMkLst>
            <pc:docMk/>
            <pc:sldMk cId="1058650758" sldId="370"/>
            <ac:spMk id="43" creationId="{AA7B9874-2514-4E7C-9C6A-65DB1E3DE72A}"/>
          </ac:spMkLst>
        </pc:spChg>
        <pc:spChg chg="add mod">
          <ac:chgData name="Grzegorz Korcyl" userId="816d23ffc5348d36" providerId="LiveId" clId="{0C2CAE58-F934-42EA-89F5-700AE890F00D}" dt="2019-09-12T13:38:07.431" v="861" actId="404"/>
          <ac:spMkLst>
            <pc:docMk/>
            <pc:sldMk cId="1058650758" sldId="370"/>
            <ac:spMk id="46" creationId="{41D6D3E8-5A2B-48A2-8460-C8D56AC47411}"/>
          </ac:spMkLst>
        </pc:spChg>
        <pc:grpChg chg="add">
          <ac:chgData name="Grzegorz Korcyl" userId="816d23ffc5348d36" providerId="LiveId" clId="{0C2CAE58-F934-42EA-89F5-700AE890F00D}" dt="2019-09-12T12:12:11.012" v="277"/>
          <ac:grpSpMkLst>
            <pc:docMk/>
            <pc:sldMk cId="1058650758" sldId="370"/>
            <ac:grpSpMk id="8" creationId="{660F13C4-FF48-4AD1-BF87-64F223FB4D90}"/>
          </ac:grpSpMkLst>
        </pc:grpChg>
        <pc:grpChg chg="add">
          <ac:chgData name="Grzegorz Korcyl" userId="816d23ffc5348d36" providerId="LiveId" clId="{0C2CAE58-F934-42EA-89F5-700AE890F00D}" dt="2019-09-12T12:12:11.012" v="277"/>
          <ac:grpSpMkLst>
            <pc:docMk/>
            <pc:sldMk cId="1058650758" sldId="370"/>
            <ac:grpSpMk id="13" creationId="{9FF53047-940C-410C-931E-AAF0F2D2471B}"/>
          </ac:grpSpMkLst>
        </pc:grpChg>
        <pc:grpChg chg="add">
          <ac:chgData name="Grzegorz Korcyl" userId="816d23ffc5348d36" providerId="LiveId" clId="{0C2CAE58-F934-42EA-89F5-700AE890F00D}" dt="2019-09-12T12:12:11.012" v="277"/>
          <ac:grpSpMkLst>
            <pc:docMk/>
            <pc:sldMk cId="1058650758" sldId="370"/>
            <ac:grpSpMk id="20" creationId="{13043367-41CF-47C1-993C-2FD13F128D89}"/>
          </ac:grpSpMkLst>
        </pc:grpChg>
        <pc:picChg chg="add">
          <ac:chgData name="Grzegorz Korcyl" userId="816d23ffc5348d36" providerId="LiveId" clId="{0C2CAE58-F934-42EA-89F5-700AE890F00D}" dt="2019-09-12T12:12:16.081" v="279"/>
          <ac:picMkLst>
            <pc:docMk/>
            <pc:sldMk cId="1058650758" sldId="370"/>
            <ac:picMk id="45" creationId="{97E55F61-D6E6-4532-A3DA-CC0EA7A4F5A2}"/>
          </ac:picMkLst>
        </pc:picChg>
        <pc:cxnChg chg="add">
          <ac:chgData name="Grzegorz Korcyl" userId="816d23ffc5348d36" providerId="LiveId" clId="{0C2CAE58-F934-42EA-89F5-700AE890F00D}" dt="2019-09-12T12:12:16.081" v="279"/>
          <ac:cxnSpMkLst>
            <pc:docMk/>
            <pc:sldMk cId="1058650758" sldId="370"/>
            <ac:cxnSpMk id="44" creationId="{4EB4FCB1-1F00-445D-8516-283E1FE81520}"/>
          </ac:cxnSpMkLst>
        </pc:cxnChg>
      </pc:sldChg>
      <pc:sldChg chg="addSp modSp add">
        <pc:chgData name="Grzegorz Korcyl" userId="816d23ffc5348d36" providerId="LiveId" clId="{0C2CAE58-F934-42EA-89F5-700AE890F00D}" dt="2019-09-13T07:29:49.544" v="1452" actId="404"/>
        <pc:sldMkLst>
          <pc:docMk/>
          <pc:sldMk cId="702671171" sldId="371"/>
        </pc:sldMkLst>
        <pc:spChg chg="mod">
          <ac:chgData name="Grzegorz Korcyl" userId="816d23ffc5348d36" providerId="LiveId" clId="{0C2CAE58-F934-42EA-89F5-700AE890F00D}" dt="2019-09-13T07:27:20.994" v="1159" actId="20577"/>
          <ac:spMkLst>
            <pc:docMk/>
            <pc:sldMk cId="702671171" sldId="371"/>
            <ac:spMk id="2" creationId="{51D62FF3-1AC6-496B-97F3-4784BDE0D2B4}"/>
          </ac:spMkLst>
        </pc:spChg>
        <pc:spChg chg="mod">
          <ac:chgData name="Grzegorz Korcyl" userId="816d23ffc5348d36" providerId="LiveId" clId="{0C2CAE58-F934-42EA-89F5-700AE890F00D}" dt="2019-09-13T07:29:49.544" v="1452" actId="404"/>
          <ac:spMkLst>
            <pc:docMk/>
            <pc:sldMk cId="702671171" sldId="371"/>
            <ac:spMk id="3" creationId="{64DFA764-ACBE-4574-BC3F-2B2E05112EEE}"/>
          </ac:spMkLst>
        </pc:spChg>
        <pc:spChg chg="add">
          <ac:chgData name="Grzegorz Korcyl" userId="816d23ffc5348d36" providerId="LiveId" clId="{0C2CAE58-F934-42EA-89F5-700AE890F00D}" dt="2019-09-13T07:27:14.495" v="1135"/>
          <ac:spMkLst>
            <pc:docMk/>
            <pc:sldMk cId="702671171" sldId="371"/>
            <ac:spMk id="12" creationId="{325EE470-0041-4E6D-A7F1-59AB7554F2FC}"/>
          </ac:spMkLst>
        </pc:spChg>
        <pc:grpChg chg="add">
          <ac:chgData name="Grzegorz Korcyl" userId="816d23ffc5348d36" providerId="LiveId" clId="{0C2CAE58-F934-42EA-89F5-700AE890F00D}" dt="2019-09-13T07:27:14.495" v="1135"/>
          <ac:grpSpMkLst>
            <pc:docMk/>
            <pc:sldMk cId="702671171" sldId="371"/>
            <ac:grpSpMk id="7" creationId="{A6B2D22D-5F55-473F-871B-36690B764D75}"/>
          </ac:grpSpMkLst>
        </pc:grpChg>
        <pc:grpChg chg="add">
          <ac:chgData name="Grzegorz Korcyl" userId="816d23ffc5348d36" providerId="LiveId" clId="{0C2CAE58-F934-42EA-89F5-700AE890F00D}" dt="2019-09-13T07:27:14.495" v="1135"/>
          <ac:grpSpMkLst>
            <pc:docMk/>
            <pc:sldMk cId="702671171" sldId="371"/>
            <ac:grpSpMk id="13" creationId="{12D7AF84-D354-4676-8DD0-DBDEA0B37A46}"/>
          </ac:grpSpMkLst>
        </pc:grpChg>
        <pc:grpChg chg="add">
          <ac:chgData name="Grzegorz Korcyl" userId="816d23ffc5348d36" providerId="LiveId" clId="{0C2CAE58-F934-42EA-89F5-700AE890F00D}" dt="2019-09-13T07:27:14.495" v="1135"/>
          <ac:grpSpMkLst>
            <pc:docMk/>
            <pc:sldMk cId="702671171" sldId="371"/>
            <ac:grpSpMk id="17" creationId="{3CA03513-6687-4362-B450-FD96A0452F4E}"/>
          </ac:grpSpMkLst>
        </pc:grpChg>
        <pc:picChg chg="add">
          <ac:chgData name="Grzegorz Korcyl" userId="816d23ffc5348d36" providerId="LiveId" clId="{0C2CAE58-F934-42EA-89F5-700AE890F00D}" dt="2019-09-13T07:27:03.034" v="1134"/>
          <ac:picMkLst>
            <pc:docMk/>
            <pc:sldMk cId="702671171" sldId="371"/>
            <ac:picMk id="5" creationId="{5319A352-CCF3-4CCB-8FDD-029AD94C0387}"/>
          </ac:picMkLst>
        </pc:picChg>
        <pc:picChg chg="add">
          <ac:chgData name="Grzegorz Korcyl" userId="816d23ffc5348d36" providerId="LiveId" clId="{0C2CAE58-F934-42EA-89F5-700AE890F00D}" dt="2019-09-13T07:27:14.495" v="1135"/>
          <ac:picMkLst>
            <pc:docMk/>
            <pc:sldMk cId="702671171" sldId="371"/>
            <ac:picMk id="6" creationId="{8D1205B6-4677-4ECA-8F77-D663DEEBD559}"/>
          </ac:picMkLst>
        </pc:picChg>
        <pc:picChg chg="add">
          <ac:chgData name="Grzegorz Korcyl" userId="816d23ffc5348d36" providerId="LiveId" clId="{0C2CAE58-F934-42EA-89F5-700AE890F00D}" dt="2019-09-13T07:27:14.495" v="1135"/>
          <ac:picMkLst>
            <pc:docMk/>
            <pc:sldMk cId="702671171" sldId="371"/>
            <ac:picMk id="23" creationId="{43361E4A-9553-4C0D-88E4-45B37B1C3F82}"/>
          </ac:picMkLst>
        </pc:picChg>
        <pc:cxnChg chg="add">
          <ac:chgData name="Grzegorz Korcyl" userId="816d23ffc5348d36" providerId="LiveId" clId="{0C2CAE58-F934-42EA-89F5-700AE890F00D}" dt="2019-09-13T07:27:03.034" v="1134"/>
          <ac:cxnSpMkLst>
            <pc:docMk/>
            <pc:sldMk cId="702671171" sldId="371"/>
            <ac:cxnSpMk id="4" creationId="{9876BA71-DF02-4E38-B485-AEF4D0682CDD}"/>
          </ac:cxnSpMkLst>
        </pc:cxnChg>
        <pc:cxnChg chg="add">
          <ac:chgData name="Grzegorz Korcyl" userId="816d23ffc5348d36" providerId="LiveId" clId="{0C2CAE58-F934-42EA-89F5-700AE890F00D}" dt="2019-09-13T07:27:14.495" v="1135"/>
          <ac:cxnSpMkLst>
            <pc:docMk/>
            <pc:sldMk cId="702671171" sldId="371"/>
            <ac:cxnSpMk id="24" creationId="{F9CA120A-4822-4718-91EB-54FB09EF421A}"/>
          </ac:cxnSpMkLst>
        </pc:cxnChg>
        <pc:cxnChg chg="add">
          <ac:chgData name="Grzegorz Korcyl" userId="816d23ffc5348d36" providerId="LiveId" clId="{0C2CAE58-F934-42EA-89F5-700AE890F00D}" dt="2019-09-13T07:27:14.495" v="1135"/>
          <ac:cxnSpMkLst>
            <pc:docMk/>
            <pc:sldMk cId="702671171" sldId="371"/>
            <ac:cxnSpMk id="25" creationId="{2A9BF97F-C61B-4E39-A5A8-9AA18A3C4EB8}"/>
          </ac:cxnSpMkLst>
        </pc:cxnChg>
        <pc:cxnChg chg="add">
          <ac:chgData name="Grzegorz Korcyl" userId="816d23ffc5348d36" providerId="LiveId" clId="{0C2CAE58-F934-42EA-89F5-700AE890F00D}" dt="2019-09-13T07:27:14.495" v="1135"/>
          <ac:cxnSpMkLst>
            <pc:docMk/>
            <pc:sldMk cId="702671171" sldId="371"/>
            <ac:cxnSpMk id="26" creationId="{AC92746C-BBC6-438A-A851-05880DA3F5C8}"/>
          </ac:cxnSpMkLst>
        </pc:cxnChg>
      </pc:sldChg>
      <pc:sldChg chg="add del">
        <pc:chgData name="Grzegorz Korcyl" userId="816d23ffc5348d36" providerId="LiveId" clId="{0C2CAE58-F934-42EA-89F5-700AE890F00D}" dt="2019-09-13T07:26:42.080" v="1127" actId="2696"/>
        <pc:sldMkLst>
          <pc:docMk/>
          <pc:sldMk cId="3111883447" sldId="371"/>
        </pc:sldMkLst>
      </pc:sldChg>
      <pc:sldChg chg="addSp modSp add modAnim">
        <pc:chgData name="Grzegorz Korcyl" userId="816d23ffc5348d36" providerId="LiveId" clId="{0C2CAE58-F934-42EA-89F5-700AE890F00D}" dt="2019-09-13T07:31:59.201" v="1621" actId="20577"/>
        <pc:sldMkLst>
          <pc:docMk/>
          <pc:sldMk cId="345841733" sldId="372"/>
        </pc:sldMkLst>
        <pc:spChg chg="mod">
          <ac:chgData name="Grzegorz Korcyl" userId="816d23ffc5348d36" providerId="LiveId" clId="{0C2CAE58-F934-42EA-89F5-700AE890F00D}" dt="2019-09-13T07:31:06.340" v="1482" actId="20577"/>
          <ac:spMkLst>
            <pc:docMk/>
            <pc:sldMk cId="345841733" sldId="372"/>
            <ac:spMk id="2" creationId="{095C5F1C-6558-445F-8D7F-32F72E5BAF18}"/>
          </ac:spMkLst>
        </pc:spChg>
        <pc:spChg chg="mod">
          <ac:chgData name="Grzegorz Korcyl" userId="816d23ffc5348d36" providerId="LiveId" clId="{0C2CAE58-F934-42EA-89F5-700AE890F00D}" dt="2019-09-13T07:31:59.201" v="1621" actId="20577"/>
          <ac:spMkLst>
            <pc:docMk/>
            <pc:sldMk cId="345841733" sldId="372"/>
            <ac:spMk id="3" creationId="{E6D65C13-C466-4BB4-B7A3-7F8FC1C6789A}"/>
          </ac:spMkLst>
        </pc:spChg>
        <pc:spChg chg="add">
          <ac:chgData name="Grzegorz Korcyl" userId="816d23ffc5348d36" providerId="LiveId" clId="{0C2CAE58-F934-42EA-89F5-700AE890F00D}" dt="2019-09-13T07:31:14.728" v="1484"/>
          <ac:spMkLst>
            <pc:docMk/>
            <pc:sldMk cId="345841733" sldId="372"/>
            <ac:spMk id="7" creationId="{2A070D63-C4A2-4594-A70F-7500E2D8FCB3}"/>
          </ac:spMkLst>
        </pc:spChg>
        <pc:picChg chg="add">
          <ac:chgData name="Grzegorz Korcyl" userId="816d23ffc5348d36" providerId="LiveId" clId="{0C2CAE58-F934-42EA-89F5-700AE890F00D}" dt="2019-09-13T07:29:55.457" v="1454"/>
          <ac:picMkLst>
            <pc:docMk/>
            <pc:sldMk cId="345841733" sldId="372"/>
            <ac:picMk id="5" creationId="{51E01A1B-9461-4506-9938-0D002E818911}"/>
          </ac:picMkLst>
        </pc:picChg>
        <pc:picChg chg="add">
          <ac:chgData name="Grzegorz Korcyl" userId="816d23ffc5348d36" providerId="LiveId" clId="{0C2CAE58-F934-42EA-89F5-700AE890F00D}" dt="2019-09-13T07:31:08.014" v="1483"/>
          <ac:picMkLst>
            <pc:docMk/>
            <pc:sldMk cId="345841733" sldId="372"/>
            <ac:picMk id="6" creationId="{C2288176-2756-45E0-AA0A-FF0BF755FB22}"/>
          </ac:picMkLst>
        </pc:picChg>
        <pc:cxnChg chg="add">
          <ac:chgData name="Grzegorz Korcyl" userId="816d23ffc5348d36" providerId="LiveId" clId="{0C2CAE58-F934-42EA-89F5-700AE890F00D}" dt="2019-09-13T07:29:55.457" v="1454"/>
          <ac:cxnSpMkLst>
            <pc:docMk/>
            <pc:sldMk cId="345841733" sldId="372"/>
            <ac:cxnSpMk id="4" creationId="{4B35AAA6-267C-4CE4-B663-19A966818A1B}"/>
          </ac:cxnSpMkLst>
        </pc:cxnChg>
      </pc:sldChg>
      <pc:sldChg chg="addSp modSp add">
        <pc:chgData name="Grzegorz Korcyl" userId="816d23ffc5348d36" providerId="LiveId" clId="{0C2CAE58-F934-42EA-89F5-700AE890F00D}" dt="2019-09-13T07:33:07.281" v="1643"/>
        <pc:sldMkLst>
          <pc:docMk/>
          <pc:sldMk cId="1844104356" sldId="373"/>
        </pc:sldMkLst>
        <pc:spChg chg="mod">
          <ac:chgData name="Grzegorz Korcyl" userId="816d23ffc5348d36" providerId="LiveId" clId="{0C2CAE58-F934-42EA-89F5-700AE890F00D}" dt="2019-09-13T07:33:02.453" v="1642" actId="20577"/>
          <ac:spMkLst>
            <pc:docMk/>
            <pc:sldMk cId="1844104356" sldId="373"/>
            <ac:spMk id="2" creationId="{63FBB969-B758-4303-992E-AA9829629724}"/>
          </ac:spMkLst>
        </pc:spChg>
        <pc:graphicFrameChg chg="add">
          <ac:chgData name="Grzegorz Korcyl" userId="816d23ffc5348d36" providerId="LiveId" clId="{0C2CAE58-F934-42EA-89F5-700AE890F00D}" dt="2019-09-13T07:33:07.281" v="1643"/>
          <ac:graphicFrameMkLst>
            <pc:docMk/>
            <pc:sldMk cId="1844104356" sldId="373"/>
            <ac:graphicFrameMk id="6" creationId="{4CB45C1B-8A1E-42CC-A156-799AC7A53EE2}"/>
          </ac:graphicFrameMkLst>
        </pc:graphicFrameChg>
        <pc:picChg chg="add">
          <ac:chgData name="Grzegorz Korcyl" userId="816d23ffc5348d36" providerId="LiveId" clId="{0C2CAE58-F934-42EA-89F5-700AE890F00D}" dt="2019-09-13T07:32:05.423" v="1622"/>
          <ac:picMkLst>
            <pc:docMk/>
            <pc:sldMk cId="1844104356" sldId="373"/>
            <ac:picMk id="5" creationId="{79C46A8D-4C20-4703-88A7-2A7043847420}"/>
          </ac:picMkLst>
        </pc:picChg>
        <pc:picChg chg="add">
          <ac:chgData name="Grzegorz Korcyl" userId="816d23ffc5348d36" providerId="LiveId" clId="{0C2CAE58-F934-42EA-89F5-700AE890F00D}" dt="2019-09-13T07:33:07.281" v="1643"/>
          <ac:picMkLst>
            <pc:docMk/>
            <pc:sldMk cId="1844104356" sldId="373"/>
            <ac:picMk id="7" creationId="{CC3F2749-AA84-47D0-AC2C-3EB338340D11}"/>
          </ac:picMkLst>
        </pc:picChg>
        <pc:picChg chg="add">
          <ac:chgData name="Grzegorz Korcyl" userId="816d23ffc5348d36" providerId="LiveId" clId="{0C2CAE58-F934-42EA-89F5-700AE890F00D}" dt="2019-09-13T07:33:07.281" v="1643"/>
          <ac:picMkLst>
            <pc:docMk/>
            <pc:sldMk cId="1844104356" sldId="373"/>
            <ac:picMk id="8" creationId="{5F2739CB-0328-4ABB-BE7A-8AE929DF3FA6}"/>
          </ac:picMkLst>
        </pc:picChg>
        <pc:cxnChg chg="add">
          <ac:chgData name="Grzegorz Korcyl" userId="816d23ffc5348d36" providerId="LiveId" clId="{0C2CAE58-F934-42EA-89F5-700AE890F00D}" dt="2019-09-13T07:32:05.423" v="1622"/>
          <ac:cxnSpMkLst>
            <pc:docMk/>
            <pc:sldMk cId="1844104356" sldId="373"/>
            <ac:cxnSpMk id="4" creationId="{ACBDDC96-0474-4430-830C-670415735C75}"/>
          </ac:cxnSpMkLst>
        </pc:cxnChg>
      </pc:sldChg>
      <pc:sldChg chg="addSp modSp add">
        <pc:chgData name="Grzegorz Korcyl" userId="816d23ffc5348d36" providerId="LiveId" clId="{0C2CAE58-F934-42EA-89F5-700AE890F00D}" dt="2019-09-13T07:59:30.033" v="2663" actId="20577"/>
        <pc:sldMkLst>
          <pc:docMk/>
          <pc:sldMk cId="587785063" sldId="374"/>
        </pc:sldMkLst>
        <pc:spChg chg="mod">
          <ac:chgData name="Grzegorz Korcyl" userId="816d23ffc5348d36" providerId="LiveId" clId="{0C2CAE58-F934-42EA-89F5-700AE890F00D}" dt="2019-09-13T07:37:11.063" v="1721" actId="20577"/>
          <ac:spMkLst>
            <pc:docMk/>
            <pc:sldMk cId="587785063" sldId="374"/>
            <ac:spMk id="2" creationId="{800456B3-6832-4CCF-B73A-04C525CC9E41}"/>
          </ac:spMkLst>
        </pc:spChg>
        <pc:spChg chg="mod">
          <ac:chgData name="Grzegorz Korcyl" userId="816d23ffc5348d36" providerId="LiveId" clId="{0C2CAE58-F934-42EA-89F5-700AE890F00D}" dt="2019-09-13T07:59:30.033" v="2663" actId="20577"/>
          <ac:spMkLst>
            <pc:docMk/>
            <pc:sldMk cId="587785063" sldId="374"/>
            <ac:spMk id="3" creationId="{3AEF87E8-3FE8-45FB-A4A3-C0E1852D2AA5}"/>
          </ac:spMkLst>
        </pc:spChg>
        <pc:picChg chg="add">
          <ac:chgData name="Grzegorz Korcyl" userId="816d23ffc5348d36" providerId="LiveId" clId="{0C2CAE58-F934-42EA-89F5-700AE890F00D}" dt="2019-09-13T07:33:42.314" v="1647"/>
          <ac:picMkLst>
            <pc:docMk/>
            <pc:sldMk cId="587785063" sldId="374"/>
            <ac:picMk id="5" creationId="{30B7AB22-1E53-4C47-A4D9-04A09C062466}"/>
          </ac:picMkLst>
        </pc:picChg>
        <pc:picChg chg="add mod">
          <ac:chgData name="Grzegorz Korcyl" userId="816d23ffc5348d36" providerId="LiveId" clId="{0C2CAE58-F934-42EA-89F5-700AE890F00D}" dt="2019-09-13T07:49:13.522" v="2174" actId="1076"/>
          <ac:picMkLst>
            <pc:docMk/>
            <pc:sldMk cId="587785063" sldId="374"/>
            <ac:picMk id="6" creationId="{B3D6C6E0-D1B3-415F-A3D4-2CC4F270AD6C}"/>
          </ac:picMkLst>
        </pc:picChg>
        <pc:picChg chg="add mod">
          <ac:chgData name="Grzegorz Korcyl" userId="816d23ffc5348d36" providerId="LiveId" clId="{0C2CAE58-F934-42EA-89F5-700AE890F00D}" dt="2019-09-13T07:44:02.477" v="1775" actId="1076"/>
          <ac:picMkLst>
            <pc:docMk/>
            <pc:sldMk cId="587785063" sldId="374"/>
            <ac:picMk id="7" creationId="{4866BB59-88A8-49D1-82D7-3925B89B8CB6}"/>
          </ac:picMkLst>
        </pc:picChg>
        <pc:picChg chg="add mod">
          <ac:chgData name="Grzegorz Korcyl" userId="816d23ffc5348d36" providerId="LiveId" clId="{0C2CAE58-F934-42EA-89F5-700AE890F00D}" dt="2019-09-13T07:44:02.477" v="1775" actId="1076"/>
          <ac:picMkLst>
            <pc:docMk/>
            <pc:sldMk cId="587785063" sldId="374"/>
            <ac:picMk id="8" creationId="{E02AA117-3CD8-41B5-AF76-70569AB8BEB4}"/>
          </ac:picMkLst>
        </pc:picChg>
        <pc:picChg chg="add mod">
          <ac:chgData name="Grzegorz Korcyl" userId="816d23ffc5348d36" providerId="LiveId" clId="{0C2CAE58-F934-42EA-89F5-700AE890F00D}" dt="2019-09-13T07:44:02.477" v="1775" actId="1076"/>
          <ac:picMkLst>
            <pc:docMk/>
            <pc:sldMk cId="587785063" sldId="374"/>
            <ac:picMk id="9" creationId="{82A361A8-9497-42E2-A546-A05E6DCFAA4A}"/>
          </ac:picMkLst>
        </pc:picChg>
        <pc:cxnChg chg="add">
          <ac:chgData name="Grzegorz Korcyl" userId="816d23ffc5348d36" providerId="LiveId" clId="{0C2CAE58-F934-42EA-89F5-700AE890F00D}" dt="2019-09-13T07:33:42.314" v="1647"/>
          <ac:cxnSpMkLst>
            <pc:docMk/>
            <pc:sldMk cId="587785063" sldId="374"/>
            <ac:cxnSpMk id="4" creationId="{122BA777-8580-4DDC-8E53-3D1C39183475}"/>
          </ac:cxnSpMkLst>
        </pc:cxnChg>
      </pc:sldChg>
      <pc:sldChg chg="addSp modSp add">
        <pc:chgData name="Grzegorz Korcyl" userId="816d23ffc5348d36" providerId="LiveId" clId="{0C2CAE58-F934-42EA-89F5-700AE890F00D}" dt="2019-09-13T07:56:24.994" v="2531" actId="1076"/>
        <pc:sldMkLst>
          <pc:docMk/>
          <pc:sldMk cId="3056129322" sldId="375"/>
        </pc:sldMkLst>
        <pc:spChg chg="mod">
          <ac:chgData name="Grzegorz Korcyl" userId="816d23ffc5348d36" providerId="LiveId" clId="{0C2CAE58-F934-42EA-89F5-700AE890F00D}" dt="2019-09-13T07:49:59.642" v="2218" actId="20577"/>
          <ac:spMkLst>
            <pc:docMk/>
            <pc:sldMk cId="3056129322" sldId="375"/>
            <ac:spMk id="2" creationId="{64C22E04-0436-4967-B7ED-296C6C4D2077}"/>
          </ac:spMkLst>
        </pc:spChg>
        <pc:spChg chg="mod">
          <ac:chgData name="Grzegorz Korcyl" userId="816d23ffc5348d36" providerId="LiveId" clId="{0C2CAE58-F934-42EA-89F5-700AE890F00D}" dt="2019-09-13T07:54:09.913" v="2523" actId="20577"/>
          <ac:spMkLst>
            <pc:docMk/>
            <pc:sldMk cId="3056129322" sldId="375"/>
            <ac:spMk id="3" creationId="{A12394B9-94E4-40A1-973E-72FC4487BEAB}"/>
          </ac:spMkLst>
        </pc:spChg>
        <pc:spChg chg="add mod">
          <ac:chgData name="Grzegorz Korcyl" userId="816d23ffc5348d36" providerId="LiveId" clId="{0C2CAE58-F934-42EA-89F5-700AE890F00D}" dt="2019-09-13T07:51:33.740" v="2260" actId="164"/>
          <ac:spMkLst>
            <pc:docMk/>
            <pc:sldMk cId="3056129322" sldId="375"/>
            <ac:spMk id="7" creationId="{FC1A49DC-A035-42F1-9A76-F7338DF9CD58}"/>
          </ac:spMkLst>
        </pc:spChg>
        <pc:spChg chg="add mod">
          <ac:chgData name="Grzegorz Korcyl" userId="816d23ffc5348d36" providerId="LiveId" clId="{0C2CAE58-F934-42EA-89F5-700AE890F00D}" dt="2019-09-13T07:51:33.740" v="2260" actId="164"/>
          <ac:spMkLst>
            <pc:docMk/>
            <pc:sldMk cId="3056129322" sldId="375"/>
            <ac:spMk id="8" creationId="{1CA41B58-7CEF-4596-84E6-E82DDE86C29F}"/>
          </ac:spMkLst>
        </pc:spChg>
        <pc:spChg chg="add mod">
          <ac:chgData name="Grzegorz Korcyl" userId="816d23ffc5348d36" providerId="LiveId" clId="{0C2CAE58-F934-42EA-89F5-700AE890F00D}" dt="2019-09-13T07:51:33.740" v="2260" actId="164"/>
          <ac:spMkLst>
            <pc:docMk/>
            <pc:sldMk cId="3056129322" sldId="375"/>
            <ac:spMk id="9" creationId="{A6094D85-A3E0-4941-84D5-F80D0BB6669A}"/>
          </ac:spMkLst>
        </pc:spChg>
        <pc:grpChg chg="add mod">
          <ac:chgData name="Grzegorz Korcyl" userId="816d23ffc5348d36" providerId="LiveId" clId="{0C2CAE58-F934-42EA-89F5-700AE890F00D}" dt="2019-09-13T07:56:22.619" v="2530" actId="1076"/>
          <ac:grpSpMkLst>
            <pc:docMk/>
            <pc:sldMk cId="3056129322" sldId="375"/>
            <ac:grpSpMk id="11" creationId="{1C59E326-0AD3-48F7-BE64-9A55EB6F05B8}"/>
          </ac:grpSpMkLst>
        </pc:grpChg>
        <pc:picChg chg="add">
          <ac:chgData name="Grzegorz Korcyl" userId="816d23ffc5348d36" providerId="LiveId" clId="{0C2CAE58-F934-42EA-89F5-700AE890F00D}" dt="2019-09-13T07:33:43.517" v="1648"/>
          <ac:picMkLst>
            <pc:docMk/>
            <pc:sldMk cId="3056129322" sldId="375"/>
            <ac:picMk id="5" creationId="{A940D71E-4CAA-4F0B-AC90-1778B6B9E403}"/>
          </ac:picMkLst>
        </pc:picChg>
        <pc:picChg chg="add mod">
          <ac:chgData name="Grzegorz Korcyl" userId="816d23ffc5348d36" providerId="LiveId" clId="{0C2CAE58-F934-42EA-89F5-700AE890F00D}" dt="2019-09-13T07:51:33.740" v="2260" actId="164"/>
          <ac:picMkLst>
            <pc:docMk/>
            <pc:sldMk cId="3056129322" sldId="375"/>
            <ac:picMk id="6" creationId="{D2FF1152-5C07-44D2-A6E3-6DEEE197AE9F}"/>
          </ac:picMkLst>
        </pc:picChg>
        <pc:picChg chg="add mod">
          <ac:chgData name="Grzegorz Korcyl" userId="816d23ffc5348d36" providerId="LiveId" clId="{0C2CAE58-F934-42EA-89F5-700AE890F00D}" dt="2019-09-13T07:56:24.994" v="2531" actId="1076"/>
          <ac:picMkLst>
            <pc:docMk/>
            <pc:sldMk cId="3056129322" sldId="375"/>
            <ac:picMk id="10" creationId="{93865561-632F-4D99-A664-189BEC7D21C5}"/>
          </ac:picMkLst>
        </pc:picChg>
        <pc:picChg chg="add mod">
          <ac:chgData name="Grzegorz Korcyl" userId="816d23ffc5348d36" providerId="LiveId" clId="{0C2CAE58-F934-42EA-89F5-700AE890F00D}" dt="2019-09-13T07:56:16.557" v="2528" actId="1076"/>
          <ac:picMkLst>
            <pc:docMk/>
            <pc:sldMk cId="3056129322" sldId="375"/>
            <ac:picMk id="12" creationId="{6355B732-294F-4160-B6A5-FE5E6F9A1AD9}"/>
          </ac:picMkLst>
        </pc:picChg>
        <pc:cxnChg chg="add">
          <ac:chgData name="Grzegorz Korcyl" userId="816d23ffc5348d36" providerId="LiveId" clId="{0C2CAE58-F934-42EA-89F5-700AE890F00D}" dt="2019-09-13T07:33:43.517" v="1648"/>
          <ac:cxnSpMkLst>
            <pc:docMk/>
            <pc:sldMk cId="3056129322" sldId="375"/>
            <ac:cxnSpMk id="4" creationId="{57A5628B-30CB-43C6-890E-9DC9EE9A5856}"/>
          </ac:cxnSpMkLst>
        </pc:cxnChg>
      </pc:sldChg>
      <pc:sldChg chg="addSp modSp add">
        <pc:chgData name="Grzegorz Korcyl" userId="816d23ffc5348d36" providerId="LiveId" clId="{0C2CAE58-F934-42EA-89F5-700AE890F00D}" dt="2019-09-13T08:19:01.376" v="3370" actId="1036"/>
        <pc:sldMkLst>
          <pc:docMk/>
          <pc:sldMk cId="393106655" sldId="376"/>
        </pc:sldMkLst>
        <pc:spChg chg="mod">
          <ac:chgData name="Grzegorz Korcyl" userId="816d23ffc5348d36" providerId="LiveId" clId="{0C2CAE58-F934-42EA-89F5-700AE890F00D}" dt="2019-09-13T07:57:33.155" v="2571" actId="20577"/>
          <ac:spMkLst>
            <pc:docMk/>
            <pc:sldMk cId="393106655" sldId="376"/>
            <ac:spMk id="2" creationId="{94187513-866F-47AE-9A1E-03EC41839CD4}"/>
          </ac:spMkLst>
        </pc:spChg>
        <pc:spChg chg="mod">
          <ac:chgData name="Grzegorz Korcyl" userId="816d23ffc5348d36" providerId="LiveId" clId="{0C2CAE58-F934-42EA-89F5-700AE890F00D}" dt="2019-09-13T08:18:57.637" v="3355" actId="20577"/>
          <ac:spMkLst>
            <pc:docMk/>
            <pc:sldMk cId="393106655" sldId="376"/>
            <ac:spMk id="3" creationId="{162B5AAB-5596-47DB-9F35-ED46CFDD8531}"/>
          </ac:spMkLst>
        </pc:spChg>
        <pc:picChg chg="add">
          <ac:chgData name="Grzegorz Korcyl" userId="816d23ffc5348d36" providerId="LiveId" clId="{0C2CAE58-F934-42EA-89F5-700AE890F00D}" dt="2019-09-13T07:33:44.134" v="1649"/>
          <ac:picMkLst>
            <pc:docMk/>
            <pc:sldMk cId="393106655" sldId="376"/>
            <ac:picMk id="5" creationId="{57291504-E1D5-4C7D-88B1-AA304E218F70}"/>
          </ac:picMkLst>
        </pc:picChg>
        <pc:picChg chg="add mod">
          <ac:chgData name="Grzegorz Korcyl" userId="816d23ffc5348d36" providerId="LiveId" clId="{0C2CAE58-F934-42EA-89F5-700AE890F00D}" dt="2019-09-13T08:18:30.598" v="3313" actId="1076"/>
          <ac:picMkLst>
            <pc:docMk/>
            <pc:sldMk cId="393106655" sldId="376"/>
            <ac:picMk id="6" creationId="{1EBC188C-9B93-46B4-A7C4-64FC72A058E5}"/>
          </ac:picMkLst>
        </pc:picChg>
        <pc:picChg chg="add mod">
          <ac:chgData name="Grzegorz Korcyl" userId="816d23ffc5348d36" providerId="LiveId" clId="{0C2CAE58-F934-42EA-89F5-700AE890F00D}" dt="2019-09-13T08:18:28.270" v="3312" actId="1076"/>
          <ac:picMkLst>
            <pc:docMk/>
            <pc:sldMk cId="393106655" sldId="376"/>
            <ac:picMk id="7" creationId="{112E2D3E-CB9F-4E8B-9CF9-4A6E5A486FC8}"/>
          </ac:picMkLst>
        </pc:picChg>
        <pc:picChg chg="add mod">
          <ac:chgData name="Grzegorz Korcyl" userId="816d23ffc5348d36" providerId="LiveId" clId="{0C2CAE58-F934-42EA-89F5-700AE890F00D}" dt="2019-09-13T08:19:01.376" v="3370" actId="1036"/>
          <ac:picMkLst>
            <pc:docMk/>
            <pc:sldMk cId="393106655" sldId="376"/>
            <ac:picMk id="8" creationId="{BB3CE232-29C7-42A4-BAAF-DE696B3DDC68}"/>
          </ac:picMkLst>
        </pc:picChg>
        <pc:cxnChg chg="add">
          <ac:chgData name="Grzegorz Korcyl" userId="816d23ffc5348d36" providerId="LiveId" clId="{0C2CAE58-F934-42EA-89F5-700AE890F00D}" dt="2019-09-13T07:33:44.134" v="1649"/>
          <ac:cxnSpMkLst>
            <pc:docMk/>
            <pc:sldMk cId="393106655" sldId="376"/>
            <ac:cxnSpMk id="4" creationId="{6BB34ED3-ECF1-4E43-B1FB-AE422C39ECA6}"/>
          </ac:cxnSpMkLst>
        </pc:cxnChg>
      </pc:sldChg>
      <pc:sldChg chg="addSp modSp add">
        <pc:chgData name="Grzegorz Korcyl" userId="816d23ffc5348d36" providerId="LiveId" clId="{0C2CAE58-F934-42EA-89F5-700AE890F00D}" dt="2019-09-13T08:53:06.622" v="4344" actId="20577"/>
        <pc:sldMkLst>
          <pc:docMk/>
          <pc:sldMk cId="2744321691" sldId="377"/>
        </pc:sldMkLst>
        <pc:spChg chg="mod">
          <ac:chgData name="Grzegorz Korcyl" userId="816d23ffc5348d36" providerId="LiveId" clId="{0C2CAE58-F934-42EA-89F5-700AE890F00D}" dt="2019-09-13T08:18:42.821" v="3329" actId="20577"/>
          <ac:spMkLst>
            <pc:docMk/>
            <pc:sldMk cId="2744321691" sldId="377"/>
            <ac:spMk id="2" creationId="{99C25AC0-13DF-4201-95EA-571BB0AA3B75}"/>
          </ac:spMkLst>
        </pc:spChg>
        <pc:spChg chg="mod">
          <ac:chgData name="Grzegorz Korcyl" userId="816d23ffc5348d36" providerId="LiveId" clId="{0C2CAE58-F934-42EA-89F5-700AE890F00D}" dt="2019-09-13T08:53:06.622" v="4344" actId="20577"/>
          <ac:spMkLst>
            <pc:docMk/>
            <pc:sldMk cId="2744321691" sldId="377"/>
            <ac:spMk id="3" creationId="{22B1CA84-D46B-4F56-B1BE-7B03072E54B5}"/>
          </ac:spMkLst>
        </pc:spChg>
        <pc:grpChg chg="add mod">
          <ac:chgData name="Grzegorz Korcyl" userId="816d23ffc5348d36" providerId="LiveId" clId="{0C2CAE58-F934-42EA-89F5-700AE890F00D}" dt="2019-09-13T08:23:27.533" v="3592" actId="1076"/>
          <ac:grpSpMkLst>
            <pc:docMk/>
            <pc:sldMk cId="2744321691" sldId="377"/>
            <ac:grpSpMk id="7" creationId="{536D4D57-6351-4914-88C4-B1A442777D8C}"/>
          </ac:grpSpMkLst>
        </pc:grpChg>
        <pc:picChg chg="add">
          <ac:chgData name="Grzegorz Korcyl" userId="816d23ffc5348d36" providerId="LiveId" clId="{0C2CAE58-F934-42EA-89F5-700AE890F00D}" dt="2019-09-13T08:18:35.358" v="3314"/>
          <ac:picMkLst>
            <pc:docMk/>
            <pc:sldMk cId="2744321691" sldId="377"/>
            <ac:picMk id="5" creationId="{0026A4FF-1BCD-4A16-8882-0F18A83A12D9}"/>
          </ac:picMkLst>
        </pc:picChg>
        <pc:picChg chg="add mod">
          <ac:chgData name="Grzegorz Korcyl" userId="816d23ffc5348d36" providerId="LiveId" clId="{0C2CAE58-F934-42EA-89F5-700AE890F00D}" dt="2019-09-13T08:52:51.106" v="4331" actId="1076"/>
          <ac:picMkLst>
            <pc:docMk/>
            <pc:sldMk cId="2744321691" sldId="377"/>
            <ac:picMk id="6" creationId="{EB7D040C-4EED-4CD8-8C04-925BFDA98E11}"/>
          </ac:picMkLst>
        </pc:picChg>
        <pc:picChg chg="add mod">
          <ac:chgData name="Grzegorz Korcyl" userId="816d23ffc5348d36" providerId="LiveId" clId="{0C2CAE58-F934-42EA-89F5-700AE890F00D}" dt="2019-09-13T08:42:17.507" v="3964" actId="1076"/>
          <ac:picMkLst>
            <pc:docMk/>
            <pc:sldMk cId="2744321691" sldId="377"/>
            <ac:picMk id="22" creationId="{A8559EED-47D4-4CE9-94FD-DF6AFE6159B7}"/>
          </ac:picMkLst>
        </pc:picChg>
        <pc:cxnChg chg="add">
          <ac:chgData name="Grzegorz Korcyl" userId="816d23ffc5348d36" providerId="LiveId" clId="{0C2CAE58-F934-42EA-89F5-700AE890F00D}" dt="2019-09-13T08:18:35.358" v="3314"/>
          <ac:cxnSpMkLst>
            <pc:docMk/>
            <pc:sldMk cId="2744321691" sldId="377"/>
            <ac:cxnSpMk id="4" creationId="{FC37A668-177E-4ED7-BD01-B8A132FA8419}"/>
          </ac:cxnSpMkLst>
        </pc:cxnChg>
      </pc:sldChg>
      <pc:sldChg chg="addSp modSp add">
        <pc:chgData name="Grzegorz Korcyl" userId="816d23ffc5348d36" providerId="LiveId" clId="{0C2CAE58-F934-42EA-89F5-700AE890F00D}" dt="2019-09-13T08:51:32.817" v="4326" actId="20577"/>
        <pc:sldMkLst>
          <pc:docMk/>
          <pc:sldMk cId="1433081136" sldId="378"/>
        </pc:sldMkLst>
        <pc:spChg chg="mod">
          <ac:chgData name="Grzegorz Korcyl" userId="816d23ffc5348d36" providerId="LiveId" clId="{0C2CAE58-F934-42EA-89F5-700AE890F00D}" dt="2019-09-13T08:40:48.595" v="3903" actId="20577"/>
          <ac:spMkLst>
            <pc:docMk/>
            <pc:sldMk cId="1433081136" sldId="378"/>
            <ac:spMk id="2" creationId="{D18F78EB-3C23-4717-9464-21779E7BB63F}"/>
          </ac:spMkLst>
        </pc:spChg>
        <pc:spChg chg="mod">
          <ac:chgData name="Grzegorz Korcyl" userId="816d23ffc5348d36" providerId="LiveId" clId="{0C2CAE58-F934-42EA-89F5-700AE890F00D}" dt="2019-09-13T08:51:32.817" v="4326" actId="20577"/>
          <ac:spMkLst>
            <pc:docMk/>
            <pc:sldMk cId="1433081136" sldId="378"/>
            <ac:spMk id="3" creationId="{5D6AA3D0-1EA2-4402-A542-36C171E06E1E}"/>
          </ac:spMkLst>
        </pc:spChg>
        <pc:picChg chg="add">
          <ac:chgData name="Grzegorz Korcyl" userId="816d23ffc5348d36" providerId="LiveId" clId="{0C2CAE58-F934-42EA-89F5-700AE890F00D}" dt="2019-09-13T08:40:54.682" v="3904"/>
          <ac:picMkLst>
            <pc:docMk/>
            <pc:sldMk cId="1433081136" sldId="378"/>
            <ac:picMk id="5" creationId="{D96C841A-5FE8-49C4-BEBB-D7C86F3A7CCF}"/>
          </ac:picMkLst>
        </pc:picChg>
        <pc:cxnChg chg="add">
          <ac:chgData name="Grzegorz Korcyl" userId="816d23ffc5348d36" providerId="LiveId" clId="{0C2CAE58-F934-42EA-89F5-700AE890F00D}" dt="2019-09-13T08:40:54.682" v="3904"/>
          <ac:cxnSpMkLst>
            <pc:docMk/>
            <pc:sldMk cId="1433081136" sldId="378"/>
            <ac:cxnSpMk id="4" creationId="{98305BC3-2C98-4403-9A22-2264AD75BF7C}"/>
          </ac:cxnSpMkLst>
        </pc:cxnChg>
      </pc:sldChg>
      <pc:sldChg chg="add">
        <pc:chgData name="Grzegorz Korcyl" userId="816d23ffc5348d36" providerId="LiveId" clId="{0C2CAE58-F934-42EA-89F5-700AE890F00D}" dt="2019-09-13T08:05:57.989" v="2963"/>
        <pc:sldMkLst>
          <pc:docMk/>
          <pc:sldMk cId="1377516273" sldId="379"/>
        </pc:sldMkLst>
      </pc:sldChg>
      <pc:sldChg chg="addSp delSp modSp add">
        <pc:chgData name="Grzegorz Korcyl" userId="816d23ffc5348d36" providerId="LiveId" clId="{0C2CAE58-F934-42EA-89F5-700AE890F00D}" dt="2019-09-13T08:38:31.333" v="3896" actId="1035"/>
        <pc:sldMkLst>
          <pc:docMk/>
          <pc:sldMk cId="3293674988" sldId="380"/>
        </pc:sldMkLst>
        <pc:spChg chg="mod">
          <ac:chgData name="Grzegorz Korcyl" userId="816d23ffc5348d36" providerId="LiveId" clId="{0C2CAE58-F934-42EA-89F5-700AE890F00D}" dt="2019-09-13T08:13:48.041" v="3143" actId="20577"/>
          <ac:spMkLst>
            <pc:docMk/>
            <pc:sldMk cId="3293674988" sldId="380"/>
            <ac:spMk id="2" creationId="{C872978C-E9E9-49C0-AC3A-8EEBF3D375BF}"/>
          </ac:spMkLst>
        </pc:spChg>
        <pc:spChg chg="add del mod">
          <ac:chgData name="Grzegorz Korcyl" userId="816d23ffc5348d36" providerId="LiveId" clId="{0C2CAE58-F934-42EA-89F5-700AE890F00D}" dt="2019-09-13T08:38:23.915" v="3877" actId="20577"/>
          <ac:spMkLst>
            <pc:docMk/>
            <pc:sldMk cId="3293674988" sldId="380"/>
            <ac:spMk id="3" creationId="{799AC7E9-2473-4B8D-A20C-B30790784963}"/>
          </ac:spMkLst>
        </pc:spChg>
        <pc:spChg chg="add mod">
          <ac:chgData name="Grzegorz Korcyl" userId="816d23ffc5348d36" providerId="LiveId" clId="{0C2CAE58-F934-42EA-89F5-700AE890F00D}" dt="2019-09-13T08:17:31.890" v="3277" actId="1076"/>
          <ac:spMkLst>
            <pc:docMk/>
            <pc:sldMk cId="3293674988" sldId="380"/>
            <ac:spMk id="8" creationId="{B0D2C353-6B8C-4FB5-BF52-7C08F6CB4BDC}"/>
          </ac:spMkLst>
        </pc:spChg>
        <pc:spChg chg="add mod">
          <ac:chgData name="Grzegorz Korcyl" userId="816d23ffc5348d36" providerId="LiveId" clId="{0C2CAE58-F934-42EA-89F5-700AE890F00D}" dt="2019-09-13T08:38:31.333" v="3896" actId="1035"/>
          <ac:spMkLst>
            <pc:docMk/>
            <pc:sldMk cId="3293674988" sldId="380"/>
            <ac:spMk id="9" creationId="{843563AA-CF84-4F75-87BF-7766EDD5E325}"/>
          </ac:spMkLst>
        </pc:spChg>
        <pc:spChg chg="add mod">
          <ac:chgData name="Grzegorz Korcyl" userId="816d23ffc5348d36" providerId="LiveId" clId="{0C2CAE58-F934-42EA-89F5-700AE890F00D}" dt="2019-09-13T08:38:31.333" v="3896" actId="1035"/>
          <ac:spMkLst>
            <pc:docMk/>
            <pc:sldMk cId="3293674988" sldId="380"/>
            <ac:spMk id="10" creationId="{7CEF8210-DD66-46F7-B0CA-7A39B1705949}"/>
          </ac:spMkLst>
        </pc:spChg>
        <pc:spChg chg="add mod">
          <ac:chgData name="Grzegorz Korcyl" userId="816d23ffc5348d36" providerId="LiveId" clId="{0C2CAE58-F934-42EA-89F5-700AE890F00D}" dt="2019-09-13T08:38:31.333" v="3896" actId="1035"/>
          <ac:spMkLst>
            <pc:docMk/>
            <pc:sldMk cId="3293674988" sldId="380"/>
            <ac:spMk id="11" creationId="{EE545C5F-B3E7-4104-BE71-28C4DA96235B}"/>
          </ac:spMkLst>
        </pc:spChg>
        <pc:picChg chg="add">
          <ac:chgData name="Grzegorz Korcyl" userId="816d23ffc5348d36" providerId="LiveId" clId="{0C2CAE58-F934-42EA-89F5-700AE890F00D}" dt="2019-09-13T08:13:38.468" v="3132"/>
          <ac:picMkLst>
            <pc:docMk/>
            <pc:sldMk cId="3293674988" sldId="380"/>
            <ac:picMk id="5" creationId="{BC0FA212-421B-4759-B32C-8AED2276DA4F}"/>
          </ac:picMkLst>
        </pc:picChg>
        <pc:picChg chg="add del mod">
          <ac:chgData name="Grzegorz Korcyl" userId="816d23ffc5348d36" providerId="LiveId" clId="{0C2CAE58-F934-42EA-89F5-700AE890F00D}" dt="2019-09-13T08:15:58.316" v="3153"/>
          <ac:picMkLst>
            <pc:docMk/>
            <pc:sldMk cId="3293674988" sldId="380"/>
            <ac:picMk id="6" creationId="{75911291-1092-4029-A5CA-652EACCDBC2C}"/>
          </ac:picMkLst>
        </pc:picChg>
        <pc:picChg chg="add mod">
          <ac:chgData name="Grzegorz Korcyl" userId="816d23ffc5348d36" providerId="LiveId" clId="{0C2CAE58-F934-42EA-89F5-700AE890F00D}" dt="2019-09-13T08:38:31.333" v="3896" actId="1035"/>
          <ac:picMkLst>
            <pc:docMk/>
            <pc:sldMk cId="3293674988" sldId="380"/>
            <ac:picMk id="7" creationId="{81D5ECC8-45DF-45CB-8A8C-138B79425CAF}"/>
          </ac:picMkLst>
        </pc:picChg>
        <pc:cxnChg chg="add">
          <ac:chgData name="Grzegorz Korcyl" userId="816d23ffc5348d36" providerId="LiveId" clId="{0C2CAE58-F934-42EA-89F5-700AE890F00D}" dt="2019-09-13T08:13:38.468" v="3132"/>
          <ac:cxnSpMkLst>
            <pc:docMk/>
            <pc:sldMk cId="3293674988" sldId="380"/>
            <ac:cxnSpMk id="4" creationId="{7062F5A2-1E82-4935-85C8-BD46CE6BD68B}"/>
          </ac:cxnSpMkLst>
        </pc:cxnChg>
      </pc:sldChg>
      <pc:sldMasterChg chg="modSp modSldLayout">
        <pc:chgData name="Grzegorz Korcyl" userId="816d23ffc5348d36" providerId="LiveId" clId="{0C2CAE58-F934-42EA-89F5-700AE890F00D}" dt="2019-09-12T11:51:41.994" v="206"/>
        <pc:sldMasterMkLst>
          <pc:docMk/>
          <pc:sldMasterMk cId="644961098" sldId="2147483672"/>
        </pc:sldMasterMkLst>
        <pc:spChg chg="mod">
          <ac:chgData name="Grzegorz Korcyl" userId="816d23ffc5348d36" providerId="LiveId" clId="{0C2CAE58-F934-42EA-89F5-700AE890F00D}" dt="2019-09-12T11:51:41.994" v="206"/>
          <ac:spMkLst>
            <pc:docMk/>
            <pc:sldMasterMk cId="644961098" sldId="2147483672"/>
            <ac:spMk id="2" creationId="{00000000-0000-0000-0000-00000000000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asterMk cId="644961098" sldId="2147483672"/>
            <ac:spMk id="3" creationId="{00000000-0000-0000-0000-00000000000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asterMk cId="644961098" sldId="2147483672"/>
            <ac:spMk id="4" creationId="{00000000-0000-0000-0000-00000000000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asterMk cId="644961098" sldId="2147483672"/>
            <ac:spMk id="5" creationId="{00000000-0000-0000-0000-000000000000}"/>
          </ac:spMkLst>
        </pc:spChg>
        <pc:spChg chg="mod">
          <ac:chgData name="Grzegorz Korcyl" userId="816d23ffc5348d36" providerId="LiveId" clId="{0C2CAE58-F934-42EA-89F5-700AE890F00D}" dt="2019-09-12T11:51:41.994" v="206"/>
          <ac:spMkLst>
            <pc:docMk/>
            <pc:sldMasterMk cId="644961098" sldId="2147483672"/>
            <ac:spMk id="6" creationId="{00000000-0000-0000-0000-000000000000}"/>
          </ac:spMkLst>
        </pc:sp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3116945223" sldId="2147483673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116945223" sldId="2147483673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116945223" sldId="2147483673"/>
              <ac:spMk id="3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2355321523" sldId="2147483675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2355321523" sldId="2147483675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2355321523" sldId="2147483675"/>
              <ac:spMk id="3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1090806367" sldId="2147483676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090806367" sldId="2147483676"/>
              <ac:spMk id="3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090806367" sldId="2147483676"/>
              <ac:spMk id="4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1118685244" sldId="2147483677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118685244" sldId="2147483677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118685244" sldId="2147483677"/>
              <ac:spMk id="3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118685244" sldId="2147483677"/>
              <ac:spMk id="4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118685244" sldId="2147483677"/>
              <ac:spMk id="5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1118685244" sldId="2147483677"/>
              <ac:spMk id="6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3790285456" sldId="2147483680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790285456" sldId="2147483680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790285456" sldId="2147483680"/>
              <ac:spMk id="3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790285456" sldId="2147483680"/>
              <ac:spMk id="4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2341223900" sldId="2147483681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2341223900" sldId="2147483681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2341223900" sldId="2147483681"/>
              <ac:spMk id="3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2341223900" sldId="2147483681"/>
              <ac:spMk id="4" creationId="{00000000-0000-0000-0000-000000000000}"/>
            </ac:spMkLst>
          </pc:spChg>
        </pc:sldLayoutChg>
        <pc:sldLayoutChg chg="modSp">
          <pc:chgData name="Grzegorz Korcyl" userId="816d23ffc5348d36" providerId="LiveId" clId="{0C2CAE58-F934-42EA-89F5-700AE890F00D}" dt="2019-09-12T11:51:41.994" v="206"/>
          <pc:sldLayoutMkLst>
            <pc:docMk/>
            <pc:sldMasterMk cId="644961098" sldId="2147483672"/>
            <pc:sldLayoutMk cId="3117935564" sldId="2147483683"/>
          </pc:sldLayoutMkLst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117935564" sldId="2147483683"/>
              <ac:spMk id="2" creationId="{00000000-0000-0000-0000-000000000000}"/>
            </ac:spMkLst>
          </pc:spChg>
          <pc:spChg chg="mod">
            <ac:chgData name="Grzegorz Korcyl" userId="816d23ffc5348d36" providerId="LiveId" clId="{0C2CAE58-F934-42EA-89F5-700AE890F00D}" dt="2019-09-12T11:51:41.994" v="206"/>
            <ac:spMkLst>
              <pc:docMk/>
              <pc:sldMasterMk cId="644961098" sldId="2147483672"/>
              <pc:sldLayoutMk cId="3117935564" sldId="2147483683"/>
              <ac:spMk id="3" creationId="{00000000-0000-0000-0000-000000000000}"/>
            </ac:spMkLst>
          </pc:spChg>
        </pc:sldLayoutChg>
      </pc:sldMasterChg>
    </pc:docChg>
  </pc:docChgLst>
  <pc:docChgLst>
    <pc:chgData name="Grzegorz Korcyl" userId="816d23ffc5348d36" providerId="LiveId" clId="{F75DAC6C-0014-4955-97CE-6F26E8DAADC0}"/>
    <pc:docChg chg="modSld">
      <pc:chgData name="Grzegorz Korcyl" userId="816d23ffc5348d36" providerId="LiveId" clId="{F75DAC6C-0014-4955-97CE-6F26E8DAADC0}" dt="2019-09-13T09:14:53.778" v="1" actId="20577"/>
      <pc:docMkLst>
        <pc:docMk/>
      </pc:docMkLst>
      <pc:sldChg chg="modSp">
        <pc:chgData name="Grzegorz Korcyl" userId="816d23ffc5348d36" providerId="LiveId" clId="{F75DAC6C-0014-4955-97CE-6F26E8DAADC0}" dt="2019-09-13T09:14:53.778" v="1" actId="20577"/>
        <pc:sldMkLst>
          <pc:docMk/>
          <pc:sldMk cId="1058650758" sldId="370"/>
        </pc:sldMkLst>
        <pc:spChg chg="mod">
          <ac:chgData name="Grzegorz Korcyl" userId="816d23ffc5348d36" providerId="LiveId" clId="{F75DAC6C-0014-4955-97CE-6F26E8DAADC0}" dt="2019-09-13T09:14:53.778" v="1" actId="20577"/>
          <ac:spMkLst>
            <pc:docMk/>
            <pc:sldMk cId="1058650758" sldId="370"/>
            <ac:spMk id="46" creationId="{41D6D3E8-5A2B-48A2-8460-C8D56AC4741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64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672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06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41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53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58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07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93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5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207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144E6-0C56-4063-80FF-3E7CE4C5C90D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43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47219-00F8-4FBD-A5DB-B663A0AA6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2" y="183515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Techniques</a:t>
            </a:r>
            <a:r>
              <a:rPr lang="pl-PL" dirty="0"/>
              <a:t> for data processing in real-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using</a:t>
            </a:r>
            <a:r>
              <a:rPr lang="pl-PL" dirty="0"/>
              <a:t> </a:t>
            </a:r>
            <a:r>
              <a:rPr lang="pl-PL" dirty="0" err="1"/>
              <a:t>FPGAs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6461D6-402D-4AEA-B40B-D3B316A9B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29050"/>
            <a:ext cx="6858000" cy="3028950"/>
          </a:xfrm>
        </p:spPr>
        <p:txBody>
          <a:bodyPr>
            <a:normAutofit fontScale="92500" lnSpcReduction="10000"/>
          </a:bodyPr>
          <a:lstStyle/>
          <a:p>
            <a:endParaRPr lang="pl-PL" b="1" dirty="0"/>
          </a:p>
          <a:p>
            <a:endParaRPr lang="pl-PL" b="1" dirty="0"/>
          </a:p>
          <a:p>
            <a:r>
              <a:rPr lang="pl-PL" b="1" dirty="0"/>
              <a:t>Dr Grzegorz Korcyl</a:t>
            </a:r>
          </a:p>
          <a:p>
            <a:r>
              <a:rPr lang="pl-PL" sz="1800" dirty="0" err="1"/>
              <a:t>Department</a:t>
            </a:r>
            <a:r>
              <a:rPr lang="pl-PL" sz="1800" dirty="0"/>
              <a:t> of Information Technologies</a:t>
            </a:r>
          </a:p>
          <a:p>
            <a:r>
              <a:rPr lang="pl-PL" sz="1800" dirty="0"/>
              <a:t>Jagiellonian University, </a:t>
            </a:r>
            <a:r>
              <a:rPr lang="pl-PL" sz="1800" dirty="0" err="1"/>
              <a:t>Cracow</a:t>
            </a:r>
            <a:endParaRPr lang="pl-PL" sz="1800" dirty="0"/>
          </a:p>
          <a:p>
            <a:endParaRPr lang="pl-PL" sz="1500" dirty="0"/>
          </a:p>
          <a:p>
            <a:endParaRPr lang="pl-PL" sz="1500" dirty="0"/>
          </a:p>
          <a:p>
            <a:r>
              <a:rPr lang="pl-PL" sz="1500" dirty="0"/>
              <a:t>2nd Workshop on </a:t>
            </a:r>
            <a:r>
              <a:rPr lang="pl-PL" sz="1500" dirty="0" err="1"/>
              <a:t>Neutrons</a:t>
            </a:r>
            <a:r>
              <a:rPr lang="pl-PL" sz="1500" dirty="0"/>
              <a:t> in </a:t>
            </a:r>
            <a:r>
              <a:rPr lang="pl-PL" sz="1500" dirty="0" err="1"/>
              <a:t>Medicine</a:t>
            </a:r>
            <a:r>
              <a:rPr lang="pl-PL" sz="1500" dirty="0"/>
              <a:t> and </a:t>
            </a:r>
            <a:r>
              <a:rPr lang="pl-PL" sz="1500" dirty="0" err="1"/>
              <a:t>Homeland</a:t>
            </a:r>
            <a:r>
              <a:rPr lang="pl-PL" sz="1500" dirty="0"/>
              <a:t> Security,</a:t>
            </a:r>
          </a:p>
          <a:p>
            <a:r>
              <a:rPr lang="pl-PL" sz="1500" dirty="0"/>
              <a:t>12-13 </a:t>
            </a:r>
            <a:r>
              <a:rPr lang="pl-PL" sz="1500" dirty="0" err="1"/>
              <a:t>September</a:t>
            </a:r>
            <a:r>
              <a:rPr lang="pl-PL" sz="1500" dirty="0"/>
              <a:t> 2019, Kraków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132B9F-0928-4ECA-A407-BC2954920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23444"/>
            <a:ext cx="1944996" cy="14767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E185DD-86B7-4586-9A18-856EE88E7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15" y="123444"/>
            <a:ext cx="857370" cy="120984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9881821-2EF7-4AB9-9226-A66676FC9FF1}"/>
              </a:ext>
            </a:extLst>
          </p:cNvPr>
          <p:cNvSpPr txBox="1"/>
          <p:nvPr/>
        </p:nvSpPr>
        <p:spPr>
          <a:xfrm>
            <a:off x="723902" y="1269889"/>
            <a:ext cx="15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www.fpgafais.com</a:t>
            </a:r>
          </a:p>
        </p:txBody>
      </p:sp>
    </p:spTree>
    <p:extLst>
      <p:ext uri="{BB962C8B-B14F-4D97-AF65-F5344CB8AC3E}">
        <p14:creationId xmlns:p14="http://schemas.microsoft.com/office/powerpoint/2010/main" val="213179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C22E04-0436-4967-B7ED-296C6C4D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Development in HLS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2394B9-94E4-40A1-973E-72FC4487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29176" cy="3057460"/>
          </a:xfrm>
        </p:spPr>
        <p:txBody>
          <a:bodyPr>
            <a:normAutofit/>
          </a:bodyPr>
          <a:lstStyle/>
          <a:p>
            <a:r>
              <a:rPr lang="pl-PL" sz="1800" dirty="0"/>
              <a:t>Single </a:t>
            </a:r>
            <a:r>
              <a:rPr lang="pl-PL" sz="1800" dirty="0" err="1"/>
              <a:t>function</a:t>
            </a:r>
            <a:r>
              <a:rPr lang="pl-PL" sz="1800" dirty="0"/>
              <a:t> – single component</a:t>
            </a:r>
          </a:p>
          <a:p>
            <a:pPr lvl="1"/>
            <a:r>
              <a:rPr lang="pl-PL" sz="1600" dirty="0" err="1"/>
              <a:t>Function</a:t>
            </a:r>
            <a:r>
              <a:rPr lang="pl-PL" sz="1600" dirty="0"/>
              <a:t> </a:t>
            </a:r>
            <a:r>
              <a:rPr lang="pl-PL" sz="1600" dirty="0" err="1"/>
              <a:t>arguments</a:t>
            </a:r>
            <a:r>
              <a:rPr lang="pl-PL" sz="1600" dirty="0"/>
              <a:t> </a:t>
            </a:r>
            <a:r>
              <a:rPr lang="pl-PL" sz="1600" dirty="0" err="1"/>
              <a:t>become</a:t>
            </a:r>
            <a:r>
              <a:rPr lang="pl-PL" sz="1600" dirty="0"/>
              <a:t> component </a:t>
            </a:r>
            <a:r>
              <a:rPr lang="pl-PL" sz="1600" dirty="0" err="1"/>
              <a:t>interface</a:t>
            </a:r>
            <a:endParaRPr lang="pl-PL" sz="1600" dirty="0"/>
          </a:p>
          <a:p>
            <a:pPr lvl="1"/>
            <a:r>
              <a:rPr lang="pl-PL" sz="1600" dirty="0" err="1"/>
              <a:t>Function</a:t>
            </a:r>
            <a:r>
              <a:rPr lang="pl-PL" sz="1600" dirty="0"/>
              <a:t> body </a:t>
            </a:r>
            <a:r>
              <a:rPr lang="pl-PL" sz="1600" dirty="0" err="1"/>
              <a:t>translated</a:t>
            </a:r>
            <a:r>
              <a:rPr lang="pl-PL" sz="1600" dirty="0"/>
              <a:t> </a:t>
            </a:r>
            <a:r>
              <a:rPr lang="pl-PL" sz="1600" dirty="0" err="1"/>
              <a:t>into</a:t>
            </a:r>
            <a:r>
              <a:rPr lang="pl-PL" sz="1600" dirty="0"/>
              <a:t> </a:t>
            </a:r>
            <a:r>
              <a:rPr lang="pl-PL" sz="1600" dirty="0" err="1"/>
              <a:t>logic</a:t>
            </a:r>
            <a:endParaRPr lang="pl-PL" sz="1600" dirty="0"/>
          </a:p>
          <a:p>
            <a:pPr lvl="1"/>
            <a:r>
              <a:rPr lang="pl-PL" sz="1600" dirty="0" err="1"/>
              <a:t>Results</a:t>
            </a:r>
            <a:r>
              <a:rPr lang="pl-PL" sz="1600" dirty="0"/>
              <a:t> </a:t>
            </a:r>
            <a:r>
              <a:rPr lang="pl-PL" sz="1600" dirty="0" err="1"/>
              <a:t>analysis</a:t>
            </a:r>
            <a:r>
              <a:rPr lang="pl-PL" sz="1600" dirty="0"/>
              <a:t> with a set of </a:t>
            </a:r>
            <a:r>
              <a:rPr lang="pl-PL" sz="1600" dirty="0" err="1"/>
              <a:t>reports</a:t>
            </a:r>
            <a:endParaRPr lang="pl-PL" sz="1600" dirty="0"/>
          </a:p>
          <a:p>
            <a:pPr lvl="2"/>
            <a:r>
              <a:rPr lang="pl-PL" sz="1400" dirty="0" err="1"/>
              <a:t>Timings</a:t>
            </a:r>
            <a:r>
              <a:rPr lang="pl-PL" sz="1400" dirty="0"/>
              <a:t>, </a:t>
            </a:r>
            <a:r>
              <a:rPr lang="pl-PL" sz="1400" dirty="0" err="1"/>
              <a:t>resources</a:t>
            </a:r>
            <a:endParaRPr lang="pl-PL" sz="1400" dirty="0"/>
          </a:p>
          <a:p>
            <a:pPr lvl="1"/>
            <a:r>
              <a:rPr lang="pl-PL" sz="1600" dirty="0" err="1"/>
              <a:t>Compilation</a:t>
            </a:r>
            <a:r>
              <a:rPr lang="pl-PL" sz="1600" dirty="0"/>
              <a:t> </a:t>
            </a:r>
            <a:r>
              <a:rPr lang="pl-PL" sz="1600" dirty="0" err="1"/>
              <a:t>process</a:t>
            </a:r>
            <a:r>
              <a:rPr lang="pl-PL" sz="1600" dirty="0"/>
              <a:t> </a:t>
            </a:r>
            <a:r>
              <a:rPr lang="pl-PL" sz="1600" dirty="0" err="1"/>
              <a:t>controlled</a:t>
            </a:r>
            <a:r>
              <a:rPr lang="pl-PL" sz="1600" dirty="0"/>
              <a:t> with a set of #</a:t>
            </a:r>
            <a:r>
              <a:rPr lang="pl-PL" sz="1600" dirty="0" err="1"/>
              <a:t>pragmas</a:t>
            </a:r>
            <a:endParaRPr lang="pl-PL" sz="1600" dirty="0"/>
          </a:p>
          <a:p>
            <a:pPr lvl="1"/>
            <a:endParaRPr lang="en-US" sz="16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7A5628B-30CB-43C6-890E-9DC9EE9A5856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A940D71E-4CAA-4F0B-AC90-1778B6B9E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1C59E326-0AD3-48F7-BE64-9A55EB6F05B8}"/>
              </a:ext>
            </a:extLst>
          </p:cNvPr>
          <p:cNvGrpSpPr/>
          <p:nvPr/>
        </p:nvGrpSpPr>
        <p:grpSpPr>
          <a:xfrm>
            <a:off x="5523223" y="3296918"/>
            <a:ext cx="3248947" cy="3344318"/>
            <a:chOff x="4966790" y="2152653"/>
            <a:chExt cx="3861277" cy="3902739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D2FF1152-5C07-44D2-A6E3-6DEEE197A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7825" y="2152653"/>
              <a:ext cx="3370242" cy="3902739"/>
            </a:xfrm>
            <a:prstGeom prst="rect">
              <a:avLst/>
            </a:prstGeom>
          </p:spPr>
        </p:pic>
        <p:sp>
          <p:nvSpPr>
            <p:cNvPr id="7" name="Strzałka: w prawo 6">
              <a:extLst>
                <a:ext uri="{FF2B5EF4-FFF2-40B4-BE49-F238E27FC236}">
                  <a16:creationId xmlns:a16="http://schemas.microsoft.com/office/drawing/2014/main" id="{FC1A49DC-A035-42F1-9A76-F7338DF9CD58}"/>
                </a:ext>
              </a:extLst>
            </p:cNvPr>
            <p:cNvSpPr/>
            <p:nvPr/>
          </p:nvSpPr>
          <p:spPr>
            <a:xfrm>
              <a:off x="4966792" y="2687638"/>
              <a:ext cx="485775" cy="146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Strzałka: w prawo 7">
              <a:extLst>
                <a:ext uri="{FF2B5EF4-FFF2-40B4-BE49-F238E27FC236}">
                  <a16:creationId xmlns:a16="http://schemas.microsoft.com/office/drawing/2014/main" id="{1CA41B58-7CEF-4596-84E6-E82DDE86C29F}"/>
                </a:ext>
              </a:extLst>
            </p:cNvPr>
            <p:cNvSpPr/>
            <p:nvPr/>
          </p:nvSpPr>
          <p:spPr>
            <a:xfrm>
              <a:off x="4966791" y="3355975"/>
              <a:ext cx="485775" cy="146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Strzałka: w prawo 8">
              <a:extLst>
                <a:ext uri="{FF2B5EF4-FFF2-40B4-BE49-F238E27FC236}">
                  <a16:creationId xmlns:a16="http://schemas.microsoft.com/office/drawing/2014/main" id="{A6094D85-A3E0-4941-84D5-F80D0BB6669A}"/>
                </a:ext>
              </a:extLst>
            </p:cNvPr>
            <p:cNvSpPr/>
            <p:nvPr/>
          </p:nvSpPr>
          <p:spPr>
            <a:xfrm>
              <a:off x="4966790" y="5422900"/>
              <a:ext cx="485775" cy="146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93865561-632F-4D99-A664-189BEC7D2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295" y="1526939"/>
            <a:ext cx="2271968" cy="16444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355B732-294F-4160-B6A5-FE5E6F9A1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011" y="4418012"/>
            <a:ext cx="31242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2978C-E9E9-49C0-AC3A-8EEBF3D3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HLS </a:t>
            </a:r>
            <a:r>
              <a:rPr lang="pl-PL" dirty="0" err="1"/>
              <a:t>Example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9AC7E9-2473-4B8D-A20C-B30790784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 err="1"/>
              <a:t>Entire</a:t>
            </a:r>
            <a:r>
              <a:rPr lang="pl-PL" sz="1600" dirty="0"/>
              <a:t> </a:t>
            </a:r>
            <a:r>
              <a:rPr lang="pl-PL" sz="1600" dirty="0" err="1"/>
              <a:t>flow</a:t>
            </a:r>
            <a:r>
              <a:rPr lang="pl-PL" sz="1600" dirty="0"/>
              <a:t> for Neural Network </a:t>
            </a:r>
            <a:r>
              <a:rPr lang="pl-PL" sz="1600" dirty="0" err="1"/>
              <a:t>implementation</a:t>
            </a:r>
            <a:r>
              <a:rPr lang="pl-PL" sz="1600" dirty="0"/>
              <a:t> on FPGA with a single HDL module</a:t>
            </a:r>
          </a:p>
          <a:p>
            <a:r>
              <a:rPr lang="pl-PL" sz="1600" dirty="0" err="1"/>
              <a:t>Advantages</a:t>
            </a:r>
            <a:r>
              <a:rPr lang="pl-PL" sz="1600" dirty="0"/>
              <a:t>: </a:t>
            </a:r>
            <a:r>
              <a:rPr lang="pl-PL" sz="1600" dirty="0" err="1"/>
              <a:t>fixed</a:t>
            </a:r>
            <a:r>
              <a:rPr lang="pl-PL" sz="1600" dirty="0"/>
              <a:t> </a:t>
            </a:r>
            <a:r>
              <a:rPr lang="pl-PL" sz="1600" dirty="0" err="1"/>
              <a:t>latency</a:t>
            </a:r>
            <a:r>
              <a:rPr lang="pl-PL" sz="1600" dirty="0"/>
              <a:t>, </a:t>
            </a:r>
            <a:r>
              <a:rPr lang="pl-PL" sz="1600" dirty="0" err="1"/>
              <a:t>level</a:t>
            </a:r>
            <a:r>
              <a:rPr lang="pl-PL" sz="1600" dirty="0"/>
              <a:t> of </a:t>
            </a:r>
            <a:r>
              <a:rPr lang="pl-PL" sz="1600" dirty="0" err="1"/>
              <a:t>parallelism</a:t>
            </a:r>
            <a:r>
              <a:rPr lang="pl-PL" sz="1600" dirty="0"/>
              <a:t>, data </a:t>
            </a:r>
            <a:r>
              <a:rPr lang="pl-PL" sz="1600" dirty="0" err="1"/>
              <a:t>types</a:t>
            </a:r>
            <a:endParaRPr lang="pl-PL" sz="1600" dirty="0"/>
          </a:p>
          <a:p>
            <a:r>
              <a:rPr lang="pl-PL" sz="1600" dirty="0" err="1"/>
              <a:t>Used</a:t>
            </a:r>
            <a:r>
              <a:rPr lang="pl-PL" sz="1600" dirty="0"/>
              <a:t> for L1 trigger </a:t>
            </a:r>
            <a:r>
              <a:rPr lang="pl-PL" sz="1600" dirty="0" err="1"/>
              <a:t>at</a:t>
            </a:r>
            <a:r>
              <a:rPr lang="pl-PL" sz="1600" dirty="0"/>
              <a:t> ATLAS CERN</a:t>
            </a:r>
            <a:endParaRPr lang="pl-PL" sz="12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062F5A2-1E82-4935-85C8-BD46CE6BD68B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BC0FA212-421B-4759-B32C-8AED2276D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D5ECC8-45DF-45CB-8A8C-138B79425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714" y="2870129"/>
            <a:ext cx="5820757" cy="34124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0D2C353-6B8C-4FB5-BF52-7C08F6CB4BDC}"/>
              </a:ext>
            </a:extLst>
          </p:cNvPr>
          <p:cNvSpPr txBox="1"/>
          <p:nvPr/>
        </p:nvSpPr>
        <p:spPr>
          <a:xfrm>
            <a:off x="7892506" y="630820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hls4ml</a:t>
            </a:r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43563AA-CF84-4F75-87BF-7766EDD5E325}"/>
              </a:ext>
            </a:extLst>
          </p:cNvPr>
          <p:cNvSpPr txBox="1"/>
          <p:nvPr/>
        </p:nvSpPr>
        <p:spPr>
          <a:xfrm>
            <a:off x="1998483" y="6258894"/>
            <a:ext cx="8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Python</a:t>
            </a:r>
            <a:endParaRPr lang="en-US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CEF8210-DD66-46F7-B0CA-7A39B1705949}"/>
              </a:ext>
            </a:extLst>
          </p:cNvPr>
          <p:cNvSpPr txBox="1"/>
          <p:nvPr/>
        </p:nvSpPr>
        <p:spPr>
          <a:xfrm>
            <a:off x="4824385" y="6232801"/>
            <a:ext cx="54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C++</a:t>
            </a:r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E545C5F-B3E7-4104-BE71-28C4DA96235B}"/>
              </a:ext>
            </a:extLst>
          </p:cNvPr>
          <p:cNvSpPr txBox="1"/>
          <p:nvPr/>
        </p:nvSpPr>
        <p:spPr>
          <a:xfrm>
            <a:off x="6074020" y="6258894"/>
            <a:ext cx="109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Bitstream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7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187513-866F-47AE-9A1E-03EC4183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Software </a:t>
            </a:r>
            <a:r>
              <a:rPr lang="pl-PL" dirty="0" err="1"/>
              <a:t>Defined</a:t>
            </a:r>
            <a:r>
              <a:rPr lang="pl-PL" dirty="0"/>
              <a:t> environment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2B5AAB-5596-47DB-9F35-ED46CFDD8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5809856" cy="2877204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 err="1"/>
              <a:t>Large</a:t>
            </a:r>
            <a:r>
              <a:rPr lang="pl-PL" sz="2000" dirty="0"/>
              <a:t> </a:t>
            </a:r>
            <a:r>
              <a:rPr lang="pl-PL" sz="2000" dirty="0" err="1"/>
              <a:t>selection</a:t>
            </a:r>
            <a:r>
              <a:rPr lang="pl-PL" sz="2000" dirty="0"/>
              <a:t> of hardware </a:t>
            </a:r>
            <a:r>
              <a:rPr lang="pl-PL" sz="2000" dirty="0" err="1"/>
              <a:t>platforms</a:t>
            </a:r>
            <a:r>
              <a:rPr lang="pl-PL" sz="2000" dirty="0"/>
              <a:t> on market</a:t>
            </a:r>
          </a:p>
          <a:p>
            <a:pPr lvl="1"/>
            <a:r>
              <a:rPr lang="pl-PL" sz="1800" dirty="0" err="1"/>
              <a:t>Standalone</a:t>
            </a:r>
            <a:r>
              <a:rPr lang="pl-PL" sz="1800" dirty="0"/>
              <a:t> </a:t>
            </a:r>
            <a:r>
              <a:rPr lang="pl-PL" sz="1800" dirty="0" err="1"/>
              <a:t>boards</a:t>
            </a:r>
            <a:r>
              <a:rPr lang="pl-PL" sz="1800" dirty="0"/>
              <a:t> – System-on-Chip devices – </a:t>
            </a:r>
            <a:r>
              <a:rPr lang="pl-PL" sz="1800" dirty="0" err="1"/>
              <a:t>SDSoC</a:t>
            </a:r>
            <a:endParaRPr lang="pl-PL" sz="1800" dirty="0"/>
          </a:p>
          <a:p>
            <a:pPr lvl="1"/>
            <a:r>
              <a:rPr lang="pl-PL" sz="1800" dirty="0"/>
              <a:t>Accelerator </a:t>
            </a:r>
            <a:r>
              <a:rPr lang="pl-PL" sz="1800" dirty="0" err="1"/>
              <a:t>boards</a:t>
            </a:r>
            <a:r>
              <a:rPr lang="pl-PL" sz="1800" dirty="0"/>
              <a:t> – </a:t>
            </a:r>
            <a:r>
              <a:rPr lang="pl-PL" sz="1800" dirty="0" err="1"/>
              <a:t>PCIe</a:t>
            </a:r>
            <a:r>
              <a:rPr lang="pl-PL" sz="1800" dirty="0"/>
              <a:t> </a:t>
            </a:r>
            <a:r>
              <a:rPr lang="pl-PL" sz="1800" dirty="0" err="1"/>
              <a:t>enabled</a:t>
            </a:r>
            <a:r>
              <a:rPr lang="pl-PL" sz="1800" dirty="0"/>
              <a:t> - </a:t>
            </a:r>
            <a:r>
              <a:rPr lang="pl-PL" sz="1800" dirty="0" err="1"/>
              <a:t>SDAccel</a:t>
            </a:r>
            <a:endParaRPr lang="pl-PL" sz="1800" dirty="0"/>
          </a:p>
          <a:p>
            <a:pPr lvl="1"/>
            <a:endParaRPr lang="pl-PL" sz="1800" dirty="0"/>
          </a:p>
          <a:p>
            <a:r>
              <a:rPr lang="pl-PL" sz="2000" dirty="0"/>
              <a:t>Development environment</a:t>
            </a:r>
          </a:p>
          <a:p>
            <a:pPr lvl="1"/>
            <a:r>
              <a:rPr lang="pl-PL" sz="1800" dirty="0" err="1"/>
              <a:t>Entire</a:t>
            </a:r>
            <a:r>
              <a:rPr lang="pl-PL" sz="1800" dirty="0"/>
              <a:t> </a:t>
            </a:r>
            <a:r>
              <a:rPr lang="pl-PL" sz="1800" dirty="0" err="1"/>
              <a:t>project</a:t>
            </a:r>
            <a:r>
              <a:rPr lang="pl-PL" sz="1800" dirty="0"/>
              <a:t> in C/C++</a:t>
            </a:r>
          </a:p>
          <a:p>
            <a:pPr lvl="1"/>
            <a:r>
              <a:rPr lang="pl-PL" sz="1800" dirty="0"/>
              <a:t>Host &lt;–&gt; </a:t>
            </a:r>
            <a:r>
              <a:rPr lang="pl-PL" sz="1800" dirty="0" err="1"/>
              <a:t>Kernel</a:t>
            </a:r>
            <a:r>
              <a:rPr lang="pl-PL" sz="1800" dirty="0"/>
              <a:t> </a:t>
            </a:r>
            <a:r>
              <a:rPr lang="pl-PL" sz="1800" dirty="0" err="1"/>
              <a:t>architecture</a:t>
            </a:r>
            <a:endParaRPr lang="pl-PL" sz="1800" dirty="0"/>
          </a:p>
          <a:p>
            <a:pPr lvl="1"/>
            <a:r>
              <a:rPr lang="pl-PL" sz="1800" dirty="0" err="1"/>
              <a:t>Main</a:t>
            </a:r>
            <a:r>
              <a:rPr lang="pl-PL" sz="1800" dirty="0"/>
              <a:t> </a:t>
            </a:r>
            <a:r>
              <a:rPr lang="pl-PL" sz="1800" dirty="0" err="1"/>
              <a:t>function</a:t>
            </a:r>
            <a:r>
              <a:rPr lang="pl-PL" sz="1800" dirty="0"/>
              <a:t> – </a:t>
            </a:r>
            <a:r>
              <a:rPr lang="pl-PL" sz="1800" dirty="0" err="1"/>
              <a:t>starting</a:t>
            </a:r>
            <a:r>
              <a:rPr lang="pl-PL" sz="1800" dirty="0"/>
              <a:t> point on the host</a:t>
            </a:r>
          </a:p>
          <a:p>
            <a:pPr lvl="1"/>
            <a:r>
              <a:rPr lang="pl-PL" sz="1800" dirty="0" err="1"/>
              <a:t>Kernel</a:t>
            </a:r>
            <a:r>
              <a:rPr lang="pl-PL" sz="1800" dirty="0"/>
              <a:t> – hardware </a:t>
            </a:r>
            <a:r>
              <a:rPr lang="pl-PL" sz="1800" dirty="0" err="1"/>
              <a:t>accelerated</a:t>
            </a:r>
            <a:r>
              <a:rPr lang="pl-PL" sz="1800" dirty="0"/>
              <a:t> </a:t>
            </a:r>
            <a:r>
              <a:rPr lang="pl-PL" sz="1800" dirty="0" err="1"/>
              <a:t>function</a:t>
            </a:r>
            <a:endParaRPr lang="pl-PL" sz="1800" dirty="0"/>
          </a:p>
          <a:p>
            <a:pPr lvl="1"/>
            <a:r>
              <a:rPr lang="pl-PL" sz="1800" dirty="0" err="1"/>
              <a:t>Encapsulates</a:t>
            </a:r>
            <a:r>
              <a:rPr lang="pl-PL" sz="1800" dirty="0"/>
              <a:t> </a:t>
            </a:r>
            <a:r>
              <a:rPr lang="pl-PL" sz="1800" dirty="0" err="1"/>
              <a:t>all</a:t>
            </a:r>
            <a:r>
              <a:rPr lang="pl-PL" sz="1800" dirty="0"/>
              <a:t> </a:t>
            </a:r>
            <a:r>
              <a:rPr lang="pl-PL" sz="1800" dirty="0" err="1"/>
              <a:t>other</a:t>
            </a:r>
            <a:r>
              <a:rPr lang="pl-PL" sz="1800" dirty="0"/>
              <a:t> </a:t>
            </a:r>
            <a:r>
              <a:rPr lang="pl-PL" sz="1800" dirty="0" err="1"/>
              <a:t>tools</a:t>
            </a:r>
            <a:r>
              <a:rPr lang="pl-PL" sz="1800" dirty="0"/>
              <a:t> and </a:t>
            </a:r>
            <a:r>
              <a:rPr lang="pl-PL" sz="1800" dirty="0" err="1"/>
              <a:t>compilers</a:t>
            </a:r>
            <a:endParaRPr lang="pl-PL" sz="1800" dirty="0"/>
          </a:p>
          <a:p>
            <a:pPr lvl="1"/>
            <a:endParaRPr lang="pl-PL" sz="1800" dirty="0"/>
          </a:p>
          <a:p>
            <a:endParaRPr lang="en-US" sz="20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BB34ED3-ECF1-4E43-B1FB-AE422C39ECA6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57291504-E1D5-4C7D-88B1-AA304E218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EBC188C-9B93-46B4-A7C4-64FC72A05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656" y="4956616"/>
            <a:ext cx="2300287" cy="14335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2E2D3E-CB9F-4E8B-9CF9-4A6E5A48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906353"/>
            <a:ext cx="1959891" cy="153403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B3CE232-29C7-42A4-BAAF-DE696B3DD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834" y="2412118"/>
            <a:ext cx="3519924" cy="29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C25AC0-13DF-4201-95EA-571BB0AA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SDx</a:t>
            </a:r>
            <a:r>
              <a:rPr lang="pl-PL" dirty="0"/>
              <a:t> </a:t>
            </a:r>
            <a:r>
              <a:rPr lang="pl-PL" dirty="0" err="1"/>
              <a:t>Example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B1CA84-D46B-4F56-B1BE-7B03072E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489344" cy="3170829"/>
          </a:xfrm>
        </p:spPr>
        <p:txBody>
          <a:bodyPr>
            <a:normAutofit/>
          </a:bodyPr>
          <a:lstStyle/>
          <a:p>
            <a:r>
              <a:rPr lang="pl-PL" sz="1800" dirty="0" err="1"/>
              <a:t>Conjugate</a:t>
            </a:r>
            <a:r>
              <a:rPr lang="pl-PL" sz="1800" dirty="0"/>
              <a:t> Gradient as HPC benchmark</a:t>
            </a:r>
          </a:p>
          <a:p>
            <a:pPr lvl="1"/>
            <a:r>
              <a:rPr lang="pl-PL" sz="1600" dirty="0"/>
              <a:t>Host </a:t>
            </a:r>
            <a:r>
              <a:rPr lang="pl-PL" sz="1600" dirty="0" err="1"/>
              <a:t>prepares</a:t>
            </a:r>
            <a:r>
              <a:rPr lang="pl-PL" sz="1600" dirty="0"/>
              <a:t> data and </a:t>
            </a:r>
            <a:r>
              <a:rPr lang="pl-PL" sz="1600" dirty="0" err="1"/>
              <a:t>streams</a:t>
            </a:r>
            <a:r>
              <a:rPr lang="pl-PL" sz="1600" dirty="0"/>
              <a:t> to the </a:t>
            </a:r>
            <a:r>
              <a:rPr lang="pl-PL" sz="1600" dirty="0" err="1"/>
              <a:t>accelerated</a:t>
            </a:r>
            <a:r>
              <a:rPr lang="pl-PL" sz="1600" dirty="0"/>
              <a:t> </a:t>
            </a:r>
            <a:r>
              <a:rPr lang="pl-PL" sz="1600" dirty="0" err="1"/>
              <a:t>kernel</a:t>
            </a:r>
            <a:endParaRPr lang="pl-PL" sz="1600" dirty="0"/>
          </a:p>
          <a:p>
            <a:pPr lvl="1"/>
            <a:r>
              <a:rPr lang="pl-PL" sz="1600" dirty="0"/>
              <a:t>1464 </a:t>
            </a:r>
            <a:r>
              <a:rPr lang="pl-PL" sz="1600" dirty="0" err="1"/>
              <a:t>floating</a:t>
            </a:r>
            <a:r>
              <a:rPr lang="pl-PL" sz="1600" dirty="0"/>
              <a:t> point </a:t>
            </a:r>
            <a:r>
              <a:rPr lang="pl-PL" sz="1600" dirty="0" err="1"/>
              <a:t>numerical</a:t>
            </a:r>
            <a:r>
              <a:rPr lang="pl-PL" sz="1600" dirty="0"/>
              <a:t> </a:t>
            </a:r>
            <a:r>
              <a:rPr lang="pl-PL" sz="1600" dirty="0" err="1"/>
              <a:t>operations</a:t>
            </a:r>
            <a:r>
              <a:rPr lang="pl-PL" sz="1600" dirty="0"/>
              <a:t> per single </a:t>
            </a:r>
            <a:r>
              <a:rPr lang="pl-PL" sz="1600" dirty="0" err="1"/>
              <a:t>iteration</a:t>
            </a:r>
            <a:endParaRPr lang="pl-PL" sz="1600" dirty="0"/>
          </a:p>
          <a:p>
            <a:pPr lvl="1"/>
            <a:r>
              <a:rPr lang="pl-PL" sz="1600" dirty="0" err="1"/>
              <a:t>Kernel</a:t>
            </a:r>
            <a:r>
              <a:rPr lang="pl-PL" sz="1600" dirty="0"/>
              <a:t> </a:t>
            </a:r>
            <a:r>
              <a:rPr lang="pl-PL" sz="1600" dirty="0" err="1"/>
              <a:t>implemented</a:t>
            </a:r>
            <a:r>
              <a:rPr lang="pl-PL" sz="1600" dirty="0"/>
              <a:t> with II=1, </a:t>
            </a:r>
            <a:r>
              <a:rPr lang="pl-PL" sz="1600" dirty="0" err="1"/>
              <a:t>latency</a:t>
            </a:r>
            <a:r>
              <a:rPr lang="pl-PL" sz="1600" dirty="0"/>
              <a:t> 150 </a:t>
            </a:r>
            <a:r>
              <a:rPr lang="pl-PL" sz="1600" dirty="0" err="1"/>
              <a:t>at</a:t>
            </a:r>
            <a:r>
              <a:rPr lang="pl-PL" sz="1600" dirty="0"/>
              <a:t> 300 MHz</a:t>
            </a:r>
          </a:p>
          <a:p>
            <a:pPr lvl="1"/>
            <a:r>
              <a:rPr lang="pl-PL" sz="1600" dirty="0"/>
              <a:t>2x </a:t>
            </a:r>
            <a:r>
              <a:rPr lang="pl-PL" sz="1600" dirty="0" err="1"/>
              <a:t>faster</a:t>
            </a:r>
            <a:r>
              <a:rPr lang="pl-PL" sz="1600" dirty="0"/>
              <a:t> </a:t>
            </a:r>
            <a:r>
              <a:rPr lang="pl-PL" sz="1600" dirty="0" err="1"/>
              <a:t>than</a:t>
            </a:r>
            <a:r>
              <a:rPr lang="pl-PL" sz="1600" dirty="0"/>
              <a:t> Intel Xeon Phi 64-core, 1.7 GHz</a:t>
            </a:r>
          </a:p>
          <a:p>
            <a:pPr lvl="1"/>
            <a:endParaRPr lang="pl-PL" sz="1600" dirty="0"/>
          </a:p>
          <a:p>
            <a:pPr lvl="1"/>
            <a:r>
              <a:rPr lang="pl-PL" sz="1600" dirty="0"/>
              <a:t>Not a single HDL </a:t>
            </a:r>
            <a:r>
              <a:rPr lang="pl-PL" sz="1600" dirty="0" err="1"/>
              <a:t>line</a:t>
            </a:r>
            <a:r>
              <a:rPr lang="pl-PL" sz="1600" dirty="0"/>
              <a:t> </a:t>
            </a:r>
            <a:r>
              <a:rPr lang="pl-PL" sz="1600" dirty="0" err="1"/>
              <a:t>written</a:t>
            </a:r>
            <a:endParaRPr lang="pl-PL" sz="1600" dirty="0"/>
          </a:p>
          <a:p>
            <a:pPr lvl="1"/>
            <a:endParaRPr lang="en-US" sz="16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C37A668-177E-4ED7-BD01-B8A132FA8419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0026A4FF-1BCD-4A16-8882-0F18A83A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B7D040C-4EED-4CD8-8C04-925BFDA9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26" y="3875854"/>
            <a:ext cx="2600713" cy="191936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536D4D57-6351-4914-88C4-B1A442777D8C}"/>
              </a:ext>
            </a:extLst>
          </p:cNvPr>
          <p:cNvGrpSpPr/>
          <p:nvPr/>
        </p:nvGrpSpPr>
        <p:grpSpPr>
          <a:xfrm>
            <a:off x="85099" y="4920790"/>
            <a:ext cx="5096569" cy="1853578"/>
            <a:chOff x="3112895" y="4565336"/>
            <a:chExt cx="5980639" cy="2230273"/>
          </a:xfrm>
        </p:grpSpPr>
        <p:pic>
          <p:nvPicPr>
            <p:cNvPr id="8" name="Obraz 7" descr="Obraz zawierający mapa, tekst&#10;&#10;Opis wygenerowany automatycznie">
              <a:extLst>
                <a:ext uri="{FF2B5EF4-FFF2-40B4-BE49-F238E27FC236}">
                  <a16:creationId xmlns:a16="http://schemas.microsoft.com/office/drawing/2014/main" id="{46D9BD52-4655-4D1F-9963-B48D310F5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895" y="4565336"/>
              <a:ext cx="3119243" cy="2118225"/>
            </a:xfrm>
            <a:prstGeom prst="rect">
              <a:avLst/>
            </a:prstGeom>
          </p:spPr>
        </p:pic>
        <p:sp>
          <p:nvSpPr>
            <p:cNvPr id="9" name="Strzałka: w prawo 8">
              <a:extLst>
                <a:ext uri="{FF2B5EF4-FFF2-40B4-BE49-F238E27FC236}">
                  <a16:creationId xmlns:a16="http://schemas.microsoft.com/office/drawing/2014/main" id="{EC47B31C-21FB-4C7F-BCC6-ACD17807EE27}"/>
                </a:ext>
              </a:extLst>
            </p:cNvPr>
            <p:cNvSpPr/>
            <p:nvPr/>
          </p:nvSpPr>
          <p:spPr>
            <a:xfrm rot="10800000">
              <a:off x="3579813" y="5079404"/>
              <a:ext cx="735806" cy="7143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trzałka: w prawo 9">
              <a:extLst>
                <a:ext uri="{FF2B5EF4-FFF2-40B4-BE49-F238E27FC236}">
                  <a16:creationId xmlns:a16="http://schemas.microsoft.com/office/drawing/2014/main" id="{06427B71-374C-4E4E-A9A8-44753E1345E2}"/>
                </a:ext>
              </a:extLst>
            </p:cNvPr>
            <p:cNvSpPr/>
            <p:nvPr/>
          </p:nvSpPr>
          <p:spPr>
            <a:xfrm rot="10800000">
              <a:off x="3577431" y="5902321"/>
              <a:ext cx="738188" cy="71438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BE80598C-D65C-4C96-8C64-0C443E1744A2}"/>
                </a:ext>
              </a:extLst>
            </p:cNvPr>
            <p:cNvSpPr txBox="1"/>
            <p:nvPr/>
          </p:nvSpPr>
          <p:spPr>
            <a:xfrm>
              <a:off x="3922402" y="4843068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80%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C6425CC7-50FB-4D55-A5E3-574645F37D57}"/>
                </a:ext>
              </a:extLst>
            </p:cNvPr>
            <p:cNvSpPr txBox="1"/>
            <p:nvPr/>
          </p:nvSpPr>
          <p:spPr>
            <a:xfrm>
              <a:off x="3922027" y="5664915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30%</a:t>
              </a:r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9C3EEBB9-AD9E-4AAB-8050-A19B59BF9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1239" y="4782618"/>
              <a:ext cx="0" cy="186746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127E44CD-78A8-4D25-8D25-2E11F7912F55}"/>
                </a:ext>
              </a:extLst>
            </p:cNvPr>
            <p:cNvSpPr txBox="1"/>
            <p:nvPr/>
          </p:nvSpPr>
          <p:spPr>
            <a:xfrm>
              <a:off x="3466451" y="6487832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II=1</a:t>
              </a:r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126F1D9F-AD56-4B4E-A2AC-EBBBE990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537" y="4565569"/>
              <a:ext cx="3097997" cy="2103798"/>
            </a:xfrm>
            <a:prstGeom prst="rect">
              <a:avLst/>
            </a:prstGeom>
          </p:spPr>
        </p:pic>
        <p:sp>
          <p:nvSpPr>
            <p:cNvPr id="16" name="Strzałka: w prawo 15">
              <a:extLst>
                <a:ext uri="{FF2B5EF4-FFF2-40B4-BE49-F238E27FC236}">
                  <a16:creationId xmlns:a16="http://schemas.microsoft.com/office/drawing/2014/main" id="{6440CBDE-0244-49D5-A84F-5565DF9A7EF0}"/>
                </a:ext>
              </a:extLst>
            </p:cNvPr>
            <p:cNvSpPr/>
            <p:nvPr/>
          </p:nvSpPr>
          <p:spPr>
            <a:xfrm rot="10800000">
              <a:off x="6367681" y="5855289"/>
              <a:ext cx="977383" cy="7143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Strzałka: w prawo 16">
              <a:extLst>
                <a:ext uri="{FF2B5EF4-FFF2-40B4-BE49-F238E27FC236}">
                  <a16:creationId xmlns:a16="http://schemas.microsoft.com/office/drawing/2014/main" id="{782937AA-C285-4243-A956-0FF627A49618}"/>
                </a:ext>
              </a:extLst>
            </p:cNvPr>
            <p:cNvSpPr/>
            <p:nvPr/>
          </p:nvSpPr>
          <p:spPr>
            <a:xfrm rot="10800000">
              <a:off x="6384348" y="5273979"/>
              <a:ext cx="960714" cy="71438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FAB3A69A-A049-4975-BFC0-284B3BB3316B}"/>
                </a:ext>
              </a:extLst>
            </p:cNvPr>
            <p:cNvSpPr txBox="1"/>
            <p:nvPr/>
          </p:nvSpPr>
          <p:spPr>
            <a:xfrm>
              <a:off x="6468907" y="5047361"/>
              <a:ext cx="977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812 GFLOP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EAC04BF5-11A5-4517-887C-5286C354DBEC}"/>
                </a:ext>
              </a:extLst>
            </p:cNvPr>
            <p:cNvSpPr txBox="1"/>
            <p:nvPr/>
          </p:nvSpPr>
          <p:spPr>
            <a:xfrm>
              <a:off x="6468907" y="5624448"/>
              <a:ext cx="977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406 GFLOP</a:t>
              </a:r>
            </a:p>
          </p:txBody>
        </p: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03BC5B28-9490-40A6-B0BA-72E690FA04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159" y="4774363"/>
              <a:ext cx="0" cy="186746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73DBD793-B83F-497B-A2D1-04C64178CE3B}"/>
                </a:ext>
              </a:extLst>
            </p:cNvPr>
            <p:cNvSpPr txBox="1"/>
            <p:nvPr/>
          </p:nvSpPr>
          <p:spPr>
            <a:xfrm>
              <a:off x="6255371" y="6479577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II=1</a:t>
              </a:r>
            </a:p>
          </p:txBody>
        </p:sp>
      </p:grpSp>
      <p:pic>
        <p:nvPicPr>
          <p:cNvPr id="22" name="Obraz 21">
            <a:extLst>
              <a:ext uri="{FF2B5EF4-FFF2-40B4-BE49-F238E27FC236}">
                <a16:creationId xmlns:a16="http://schemas.microsoft.com/office/drawing/2014/main" id="{A8559EED-47D4-4CE9-94FD-DF6AFE615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344" y="1677676"/>
            <a:ext cx="2294174" cy="16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8F78EB-3C23-4717-9464-21779E7B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Summary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6AA3D0-1EA2-4402-A542-36C171E06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err="1"/>
              <a:t>FPGAs</a:t>
            </a:r>
            <a:r>
              <a:rPr lang="pl-PL" dirty="0"/>
              <a:t> are no </a:t>
            </a:r>
            <a:r>
              <a:rPr lang="pl-PL" dirty="0" err="1"/>
              <a:t>longer</a:t>
            </a:r>
            <a:r>
              <a:rPr lang="pl-PL" dirty="0"/>
              <a:t> </a:t>
            </a:r>
            <a:r>
              <a:rPr lang="pl-PL" dirty="0" err="1"/>
              <a:t>reserved</a:t>
            </a:r>
            <a:r>
              <a:rPr lang="pl-PL" dirty="0"/>
              <a:t> for </a:t>
            </a:r>
            <a:r>
              <a:rPr lang="pl-PL" dirty="0" err="1"/>
              <a:t>experienced</a:t>
            </a:r>
            <a:r>
              <a:rPr lang="pl-PL" dirty="0"/>
              <a:t> </a:t>
            </a:r>
            <a:r>
              <a:rPr lang="pl-PL" dirty="0" err="1"/>
              <a:t>engineers</a:t>
            </a:r>
            <a:endParaRPr lang="pl-PL" dirty="0"/>
          </a:p>
          <a:p>
            <a:endParaRPr lang="pl-PL" dirty="0"/>
          </a:p>
          <a:p>
            <a:r>
              <a:rPr lang="pl-PL" dirty="0" err="1"/>
              <a:t>Ready</a:t>
            </a:r>
            <a:r>
              <a:rPr lang="pl-PL" dirty="0"/>
              <a:t> to use </a:t>
            </a:r>
            <a:r>
              <a:rPr lang="pl-PL" dirty="0" err="1"/>
              <a:t>platforms</a:t>
            </a:r>
            <a:r>
              <a:rPr lang="pl-PL" dirty="0"/>
              <a:t> and </a:t>
            </a:r>
            <a:r>
              <a:rPr lang="pl-PL" dirty="0" err="1"/>
              <a:t>new</a:t>
            </a:r>
            <a:r>
              <a:rPr lang="pl-PL" dirty="0"/>
              <a:t> development </a:t>
            </a:r>
            <a:r>
              <a:rPr lang="pl-PL" dirty="0" err="1"/>
              <a:t>tools</a:t>
            </a:r>
            <a:r>
              <a:rPr lang="pl-PL" dirty="0"/>
              <a:t> </a:t>
            </a:r>
            <a:r>
              <a:rPr lang="pl-PL" dirty="0" err="1"/>
              <a:t>accelerate</a:t>
            </a:r>
            <a:r>
              <a:rPr lang="pl-PL" dirty="0"/>
              <a:t> </a:t>
            </a:r>
            <a:r>
              <a:rPr lang="pl-PL" dirty="0" err="1"/>
              <a:t>project</a:t>
            </a:r>
            <a:r>
              <a:rPr lang="pl-PL" dirty="0"/>
              <a:t> </a:t>
            </a:r>
            <a:r>
              <a:rPr lang="pl-PL" dirty="0" err="1"/>
              <a:t>timeline</a:t>
            </a:r>
            <a:endParaRPr lang="pl-PL" dirty="0"/>
          </a:p>
          <a:p>
            <a:pPr lvl="1"/>
            <a:r>
              <a:rPr lang="pl-PL" dirty="0"/>
              <a:t>High Level </a:t>
            </a:r>
            <a:r>
              <a:rPr lang="pl-PL" dirty="0" err="1"/>
              <a:t>Synthesis</a:t>
            </a:r>
            <a:endParaRPr lang="pl-PL" dirty="0"/>
          </a:p>
          <a:p>
            <a:endParaRPr lang="pl-PL" dirty="0"/>
          </a:p>
          <a:p>
            <a:r>
              <a:rPr lang="pl-PL" dirty="0"/>
              <a:t>FPGA </a:t>
            </a:r>
            <a:r>
              <a:rPr lang="pl-PL" dirty="0" err="1"/>
              <a:t>resources</a:t>
            </a:r>
            <a:r>
              <a:rPr lang="pl-PL" dirty="0"/>
              <a:t> </a:t>
            </a:r>
            <a:r>
              <a:rPr lang="pl-PL" dirty="0" err="1"/>
              <a:t>capable</a:t>
            </a:r>
            <a:r>
              <a:rPr lang="pl-PL" dirty="0"/>
              <a:t> to </a:t>
            </a:r>
            <a:r>
              <a:rPr lang="pl-PL" dirty="0" err="1"/>
              <a:t>cope</a:t>
            </a:r>
            <a:r>
              <a:rPr lang="pl-PL" dirty="0"/>
              <a:t> with </a:t>
            </a:r>
            <a:r>
              <a:rPr lang="pl-PL" dirty="0" err="1"/>
              <a:t>complex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  <a:p>
            <a:pPr lvl="1"/>
            <a:r>
              <a:rPr lang="pl-PL" dirty="0" err="1"/>
              <a:t>Numerical</a:t>
            </a:r>
            <a:r>
              <a:rPr lang="pl-PL" dirty="0"/>
              <a:t> algorithm</a:t>
            </a:r>
          </a:p>
          <a:p>
            <a:pPr lvl="1"/>
            <a:r>
              <a:rPr lang="pl-PL" dirty="0"/>
              <a:t>Image processing</a:t>
            </a:r>
          </a:p>
          <a:p>
            <a:pPr lvl="1"/>
            <a:r>
              <a:rPr lang="pl-PL" dirty="0" err="1"/>
              <a:t>Artificial</a:t>
            </a:r>
            <a:r>
              <a:rPr lang="pl-PL" dirty="0"/>
              <a:t> </a:t>
            </a:r>
            <a:r>
              <a:rPr lang="pl-PL" dirty="0" err="1"/>
              <a:t>Intelligence</a:t>
            </a:r>
            <a:endParaRPr lang="pl-PL" dirty="0"/>
          </a:p>
          <a:p>
            <a:pPr lvl="1"/>
            <a:endParaRPr lang="pl-PL" dirty="0"/>
          </a:p>
          <a:p>
            <a:r>
              <a:rPr lang="pl-PL" dirty="0" err="1"/>
              <a:t>All</a:t>
            </a:r>
            <a:r>
              <a:rPr lang="pl-PL" dirty="0"/>
              <a:t> that in real-</a:t>
            </a:r>
            <a:r>
              <a:rPr lang="pl-PL" dirty="0" err="1"/>
              <a:t>time</a:t>
            </a:r>
            <a:r>
              <a:rPr lang="pl-PL" dirty="0"/>
              <a:t> and </a:t>
            </a:r>
            <a:r>
              <a:rPr lang="pl-PL" dirty="0" err="1"/>
              <a:t>fixed</a:t>
            </a:r>
            <a:r>
              <a:rPr lang="pl-PL" dirty="0"/>
              <a:t> </a:t>
            </a:r>
            <a:r>
              <a:rPr lang="pl-PL" dirty="0" err="1"/>
              <a:t>latency</a:t>
            </a:r>
            <a:endParaRPr lang="pl-PL" dirty="0"/>
          </a:p>
          <a:p>
            <a:pPr lvl="1"/>
            <a:endParaRPr lang="pl-PL" dirty="0"/>
          </a:p>
          <a:p>
            <a:endParaRPr lang="pl-PL" dirty="0"/>
          </a:p>
          <a:p>
            <a:endParaRPr lang="pl-PL" dirty="0"/>
          </a:p>
          <a:p>
            <a:pPr lvl="1"/>
            <a:endParaRPr lang="pl-PL" dirty="0"/>
          </a:p>
          <a:p>
            <a:endParaRPr lang="pl-PL" dirty="0"/>
          </a:p>
          <a:p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8305BC3-2C98-4403-9A22-2264AD75BF7C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96C841A-5FE8-49C4-BEBB-D7C86F3A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1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AB77B-AD61-4272-A0D1-756CD3A8D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5E8862-F29C-4E2E-B5E7-7038FEB0D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1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00F1ED-D564-4AF1-9C48-D47416D8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Acceleration on </a:t>
            </a:r>
            <a:r>
              <a:rPr lang="pl-PL" err="1"/>
              <a:t>FPGAs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8D92DC-5388-43B6-80FC-7DF5B27AA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Delegate computational intensive functions from HOST</a:t>
            </a:r>
            <a:r>
              <a:rPr lang="pl-PL" sz="1600" dirty="0"/>
              <a:t>s</a:t>
            </a:r>
            <a:r>
              <a:rPr lang="en-US" sz="1600" dirty="0"/>
              <a:t> to KERNELs in Programmable Logic</a:t>
            </a:r>
          </a:p>
          <a:p>
            <a:pPr lvl="1"/>
            <a:r>
              <a:rPr lang="en-US" sz="1400" dirty="0"/>
              <a:t>Profit from:</a:t>
            </a:r>
          </a:p>
          <a:p>
            <a:pPr lvl="2"/>
            <a:r>
              <a:rPr lang="en-US" sz="1200" dirty="0"/>
              <a:t>Pipelined processing</a:t>
            </a:r>
          </a:p>
          <a:p>
            <a:pPr lvl="2"/>
            <a:r>
              <a:rPr lang="en-US" sz="1200" dirty="0"/>
              <a:t>Natural parallelism</a:t>
            </a:r>
          </a:p>
          <a:p>
            <a:pPr lvl="2"/>
            <a:r>
              <a:rPr lang="en-US" sz="1200" dirty="0"/>
              <a:t>Distributed internal memory, direct DDR connection</a:t>
            </a:r>
          </a:p>
          <a:p>
            <a:pPr lvl="2"/>
            <a:r>
              <a:rPr lang="en-US" sz="1200" dirty="0"/>
              <a:t>Embedded network transceivers</a:t>
            </a:r>
          </a:p>
          <a:p>
            <a:pPr lvl="2"/>
            <a:r>
              <a:rPr lang="en-US" sz="1200" dirty="0"/>
              <a:t>Deterministic latency</a:t>
            </a:r>
          </a:p>
          <a:p>
            <a:pPr lvl="2"/>
            <a:r>
              <a:rPr lang="en-US" sz="1200" dirty="0"/>
              <a:t>Low power consumption</a:t>
            </a:r>
          </a:p>
          <a:p>
            <a:pPr lvl="1"/>
            <a:r>
              <a:rPr lang="en-US" sz="1400" dirty="0"/>
              <a:t>Bottleneck - data delivery</a:t>
            </a:r>
          </a:p>
          <a:p>
            <a:pPr lvl="1"/>
            <a:endParaRPr lang="pl-PL" sz="1400" dirty="0"/>
          </a:p>
          <a:p>
            <a:pPr lvl="1"/>
            <a:endParaRPr lang="en-US" sz="1400" dirty="0"/>
          </a:p>
          <a:p>
            <a:r>
              <a:rPr lang="en-US" sz="1600" dirty="0"/>
              <a:t>Architectures:</a:t>
            </a:r>
          </a:p>
          <a:p>
            <a:pPr lvl="1"/>
            <a:r>
              <a:rPr lang="en-US" sz="1400" dirty="0"/>
              <a:t>Classic FPGA</a:t>
            </a:r>
          </a:p>
          <a:p>
            <a:pPr lvl="2"/>
            <a:r>
              <a:rPr lang="en-US" sz="1200" dirty="0"/>
              <a:t>Host: x86 CPU </a:t>
            </a:r>
          </a:p>
          <a:p>
            <a:pPr lvl="2"/>
            <a:r>
              <a:rPr lang="en-US" sz="1200" dirty="0"/>
              <a:t>Interconnect: from host DDR memory through PCIe to DDR on FPGA platform</a:t>
            </a:r>
          </a:p>
          <a:p>
            <a:pPr lvl="1"/>
            <a:r>
              <a:rPr lang="en-US" sz="1400" dirty="0"/>
              <a:t>System-on-Chip</a:t>
            </a:r>
          </a:p>
          <a:p>
            <a:pPr lvl="2"/>
            <a:r>
              <a:rPr lang="en-US" sz="1200" dirty="0"/>
              <a:t>Host: ARM cores embedded within FPGA package</a:t>
            </a:r>
          </a:p>
          <a:p>
            <a:pPr lvl="2"/>
            <a:r>
              <a:rPr lang="en-US" sz="1200" dirty="0"/>
              <a:t>Interconnect: DMA transfers with shared DDR memory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8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C042AE77-6DC1-4E17-906B-2C02F23FA6EB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7098570-22E2-42CE-A27E-ED2FFF3FB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249FF17E-833D-4E32-BB2A-77BEF7C819F6}"/>
              </a:ext>
            </a:extLst>
          </p:cNvPr>
          <p:cNvGrpSpPr/>
          <p:nvPr/>
        </p:nvGrpSpPr>
        <p:grpSpPr>
          <a:xfrm>
            <a:off x="4032649" y="2160011"/>
            <a:ext cx="4901446" cy="687153"/>
            <a:chOff x="369054" y="3924948"/>
            <a:chExt cx="4901446" cy="68715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9BDC90E-A5B6-4591-9B6E-CE72675EC048}"/>
                </a:ext>
              </a:extLst>
            </p:cNvPr>
            <p:cNvCxnSpPr>
              <a:cxnSpLocks/>
            </p:cNvCxnSpPr>
            <p:nvPr/>
          </p:nvCxnSpPr>
          <p:spPr>
            <a:xfrm>
              <a:off x="1331429" y="4063448"/>
              <a:ext cx="3939071" cy="0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11EDDC5F-0D77-4A4B-B17C-85594CBF7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1429" y="4268233"/>
              <a:ext cx="3939071" cy="4765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72AF83B0-93FF-4F66-BCE3-B5830CF38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1429" y="4473601"/>
              <a:ext cx="3939071" cy="4185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59B79096-AE65-4533-8206-080A1A02791D}"/>
                </a:ext>
              </a:extLst>
            </p:cNvPr>
            <p:cNvSpPr txBox="1"/>
            <p:nvPr/>
          </p:nvSpPr>
          <p:spPr>
            <a:xfrm>
              <a:off x="858836" y="3924948"/>
              <a:ext cx="4730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/>
                <a:t>Host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74086C22-130F-4A4F-BFF8-7C8748ECAB38}"/>
                </a:ext>
              </a:extLst>
            </p:cNvPr>
            <p:cNvSpPr txBox="1"/>
            <p:nvPr/>
          </p:nvSpPr>
          <p:spPr>
            <a:xfrm>
              <a:off x="369054" y="4129735"/>
              <a:ext cx="9795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err="1"/>
                <a:t>Interconnect</a:t>
              </a:r>
              <a:endParaRPr lang="pl-PL" sz="1200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3F074CF3-5988-4CDE-8E84-5F0E9CAC5F3A}"/>
                </a:ext>
              </a:extLst>
            </p:cNvPr>
            <p:cNvSpPr txBox="1"/>
            <p:nvPr/>
          </p:nvSpPr>
          <p:spPr>
            <a:xfrm>
              <a:off x="833925" y="4335102"/>
              <a:ext cx="5229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/>
                <a:t>FPGA</a:t>
              </a: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266B80B6-4A67-4B9B-8052-07B08B7E015A}"/>
                </a:ext>
              </a:extLst>
            </p:cNvPr>
            <p:cNvSpPr/>
            <p:nvPr/>
          </p:nvSpPr>
          <p:spPr>
            <a:xfrm>
              <a:off x="1534282" y="3989594"/>
              <a:ext cx="402468" cy="1572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/>
                <a:t>func1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749CD04C-C9D5-449D-8DB9-964F9E13DAD1}"/>
                </a:ext>
              </a:extLst>
            </p:cNvPr>
            <p:cNvSpPr/>
            <p:nvPr/>
          </p:nvSpPr>
          <p:spPr>
            <a:xfrm>
              <a:off x="2043946" y="3984830"/>
              <a:ext cx="304800" cy="1572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 err="1"/>
                <a:t>api</a:t>
              </a:r>
              <a:endParaRPr lang="pl-PL" sz="700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F774AD10-A736-4A0E-B1EB-7E48E772F08E}"/>
                </a:ext>
              </a:extLst>
            </p:cNvPr>
            <p:cNvSpPr/>
            <p:nvPr/>
          </p:nvSpPr>
          <p:spPr>
            <a:xfrm>
              <a:off x="4000958" y="3989594"/>
              <a:ext cx="304800" cy="1572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 err="1"/>
                <a:t>api</a:t>
              </a:r>
              <a:endParaRPr lang="pl-PL" sz="700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74600E5D-4CFB-4255-B478-2D082A2A56AF}"/>
                </a:ext>
              </a:extLst>
            </p:cNvPr>
            <p:cNvSpPr/>
            <p:nvPr/>
          </p:nvSpPr>
          <p:spPr>
            <a:xfrm>
              <a:off x="4412954" y="3989594"/>
              <a:ext cx="662064" cy="1572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/>
                <a:t>func3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44CDA343-D5BA-49BE-81B0-DE0C9CE70C0F}"/>
                </a:ext>
              </a:extLst>
            </p:cNvPr>
            <p:cNvSpPr/>
            <p:nvPr/>
          </p:nvSpPr>
          <p:spPr>
            <a:xfrm>
              <a:off x="2415234" y="4189617"/>
              <a:ext cx="340666" cy="1572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/>
                <a:t>WR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DC4B9958-85B1-4C36-8CA7-A3FFC25FD42E}"/>
                </a:ext>
              </a:extLst>
            </p:cNvPr>
            <p:cNvSpPr/>
            <p:nvPr/>
          </p:nvSpPr>
          <p:spPr>
            <a:xfrm>
              <a:off x="3602684" y="4189617"/>
              <a:ext cx="340666" cy="1572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/>
                <a:t>RD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F2ED0B58-F390-4B31-BE6C-91248D74EEED}"/>
                </a:ext>
              </a:extLst>
            </p:cNvPr>
            <p:cNvSpPr/>
            <p:nvPr/>
          </p:nvSpPr>
          <p:spPr>
            <a:xfrm>
              <a:off x="2857204" y="4395994"/>
              <a:ext cx="662064" cy="15723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700"/>
                <a:t>func2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3F015E8-1B5B-4FD1-9C45-CEDD8C12E8DC}"/>
              </a:ext>
            </a:extLst>
          </p:cNvPr>
          <p:cNvSpPr txBox="1"/>
          <p:nvPr/>
        </p:nvSpPr>
        <p:spPr>
          <a:xfrm>
            <a:off x="5956208" y="3077713"/>
            <a:ext cx="29608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Cloud</a:t>
            </a:r>
            <a:r>
              <a:rPr lang="pl-PL" sz="1400" dirty="0"/>
              <a:t> </a:t>
            </a:r>
            <a:r>
              <a:rPr lang="pl-PL" sz="1400" dirty="0" err="1"/>
              <a:t>providers</a:t>
            </a:r>
            <a:r>
              <a:rPr lang="pl-PL" sz="1400" dirty="0"/>
              <a:t> (FPGA as service):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/>
              <a:t>MS </a:t>
            </a:r>
            <a:r>
              <a:rPr lang="pl-PL" sz="1400" dirty="0" err="1"/>
              <a:t>Azure</a:t>
            </a:r>
            <a:r>
              <a:rPr lang="pl-PL" sz="1400" dirty="0"/>
              <a:t> - 2017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/>
              <a:t>Amazon AWS – Sep.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Huawei</a:t>
            </a:r>
            <a:r>
              <a:rPr lang="pl-PL" sz="1400" dirty="0"/>
              <a:t> – </a:t>
            </a:r>
            <a:r>
              <a:rPr lang="pl-PL" sz="1400" dirty="0" err="1"/>
              <a:t>June</a:t>
            </a:r>
            <a:r>
              <a:rPr lang="pl-PL" sz="1400" dirty="0"/>
              <a:t>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Aliyun</a:t>
            </a:r>
            <a:r>
              <a:rPr lang="pl-PL" sz="1400" dirty="0"/>
              <a:t> – Sep.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Nimbix</a:t>
            </a:r>
            <a:r>
              <a:rPr lang="pl-PL" sz="1400" dirty="0"/>
              <a:t> – </a:t>
            </a:r>
            <a:r>
              <a:rPr lang="pl-PL" sz="1400" dirty="0" err="1"/>
              <a:t>Oct</a:t>
            </a:r>
            <a:r>
              <a:rPr lang="pl-PL" sz="1400" dirty="0"/>
              <a:t>.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Cyfronet</a:t>
            </a:r>
            <a:r>
              <a:rPr lang="pl-PL" sz="1400" dirty="0"/>
              <a:t> Kraków - 2013</a:t>
            </a:r>
          </a:p>
        </p:txBody>
      </p:sp>
    </p:spTree>
    <p:extLst>
      <p:ext uri="{BB962C8B-B14F-4D97-AF65-F5344CB8AC3E}">
        <p14:creationId xmlns:p14="http://schemas.microsoft.com/office/powerpoint/2010/main" val="4198261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E507F-591D-42B4-AD06-9EB92F0A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Kernel</a:t>
            </a:r>
            <a:r>
              <a:rPr lang="pl-PL"/>
              <a:t> </a:t>
            </a:r>
            <a:r>
              <a:rPr lang="pl-PL" err="1"/>
              <a:t>implementation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A5FB4E-795C-49A2-820C-394C683AF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25624"/>
            <a:ext cx="4829175" cy="5032376"/>
          </a:xfrm>
        </p:spPr>
        <p:txBody>
          <a:bodyPr>
            <a:normAutofit/>
          </a:bodyPr>
          <a:lstStyle/>
          <a:p>
            <a:r>
              <a:rPr lang="en-US" sz="1400" dirty="0"/>
              <a:t>Conjugate Gradient s</a:t>
            </a:r>
            <a:r>
              <a:rPr lang="pl-PL" sz="1400" dirty="0" err="1"/>
              <a:t>ol</a:t>
            </a:r>
            <a:r>
              <a:rPr lang="en-US" sz="1400" dirty="0" err="1"/>
              <a:t>ver</a:t>
            </a:r>
            <a:r>
              <a:rPr lang="en-US" sz="1400" dirty="0"/>
              <a:t> as a benchmark for HPC systems</a:t>
            </a:r>
          </a:p>
          <a:p>
            <a:pPr lvl="1"/>
            <a:r>
              <a:rPr lang="en-US" sz="1200" dirty="0"/>
              <a:t>Accelerate sparse matrix-vector multiplication</a:t>
            </a:r>
          </a:p>
          <a:p>
            <a:pPr lvl="2"/>
            <a:r>
              <a:rPr lang="en-US" sz="1100" dirty="0"/>
              <a:t>Low level of data dependency</a:t>
            </a:r>
          </a:p>
          <a:p>
            <a:pPr lvl="2"/>
            <a:r>
              <a:rPr lang="en-US" sz="1100" dirty="0"/>
              <a:t>High level of </a:t>
            </a:r>
            <a:r>
              <a:rPr lang="en-US" sz="1100" dirty="0" err="1"/>
              <a:t>parall</a:t>
            </a:r>
            <a:r>
              <a:rPr lang="pl-PL" sz="1100" dirty="0"/>
              <a:t>el</a:t>
            </a:r>
            <a:r>
              <a:rPr lang="en-US" sz="1100" dirty="0" err="1"/>
              <a:t>ization</a:t>
            </a:r>
            <a:endParaRPr lang="en-US" sz="1100" dirty="0"/>
          </a:p>
          <a:p>
            <a:pPr lvl="2"/>
            <a:r>
              <a:rPr lang="en-US" sz="1100" dirty="0"/>
              <a:t>Large problem sizes</a:t>
            </a:r>
          </a:p>
          <a:p>
            <a:pPr lvl="2"/>
            <a:endParaRPr lang="en-US" sz="1100" dirty="0"/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Host </a:t>
            </a:r>
            <a:r>
              <a:rPr lang="en-US" sz="1100" dirty="0" err="1"/>
              <a:t>init</a:t>
            </a:r>
            <a:r>
              <a:rPr lang="pl-PL" sz="1100" dirty="0"/>
              <a:t>i</a:t>
            </a:r>
            <a:r>
              <a:rPr lang="en-US" sz="1100" dirty="0" err="1"/>
              <a:t>ates</a:t>
            </a:r>
            <a:r>
              <a:rPr lang="en-US" sz="1100" dirty="0"/>
              <a:t> the algorithm, reads input data from storage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Prepares dataset for the kernel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Transfers data and calls the kernel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Retrieves results and evaluates next iteration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/>
          </a:p>
          <a:p>
            <a:r>
              <a:rPr lang="en-US" sz="1400" dirty="0"/>
              <a:t>Kernel development</a:t>
            </a:r>
          </a:p>
          <a:p>
            <a:pPr lvl="1"/>
            <a:r>
              <a:rPr lang="en-US" sz="1200" dirty="0"/>
              <a:t>High-Level Synthesis</a:t>
            </a:r>
          </a:p>
          <a:p>
            <a:pPr lvl="2"/>
            <a:r>
              <a:rPr lang="en-US" sz="1100" dirty="0"/>
              <a:t>Engine to generate RTL from C/C++, OpenCL sources</a:t>
            </a:r>
          </a:p>
          <a:p>
            <a:pPr lvl="2"/>
            <a:r>
              <a:rPr lang="en-US" sz="1100" dirty="0"/>
              <a:t>Wide range of #pragmas and OpenCL attributes to control RTL production</a:t>
            </a:r>
            <a:endParaRPr lang="pl-PL" sz="1100" dirty="0"/>
          </a:p>
          <a:p>
            <a:pPr lvl="2"/>
            <a:r>
              <a:rPr lang="pl-PL" sz="1100" dirty="0" err="1"/>
              <a:t>Frameworks</a:t>
            </a:r>
            <a:r>
              <a:rPr lang="pl-PL" sz="1100" dirty="0"/>
              <a:t> to import </a:t>
            </a:r>
            <a:r>
              <a:rPr lang="pl-PL" sz="1100" dirty="0" err="1"/>
              <a:t>Tensorflow</a:t>
            </a:r>
            <a:r>
              <a:rPr lang="pl-PL" sz="1100" dirty="0"/>
              <a:t>/</a:t>
            </a:r>
            <a:r>
              <a:rPr lang="pl-PL" sz="1100" dirty="0" err="1"/>
              <a:t>Keras</a:t>
            </a:r>
            <a:r>
              <a:rPr lang="pl-PL" sz="1100" dirty="0"/>
              <a:t> to HLS</a:t>
            </a:r>
            <a:endParaRPr lang="en-US" sz="1100" dirty="0"/>
          </a:p>
          <a:p>
            <a:pPr lvl="2"/>
            <a:r>
              <a:rPr lang="en-US" sz="1100" dirty="0"/>
              <a:t>Detailed reports describing compilation results</a:t>
            </a:r>
          </a:p>
          <a:p>
            <a:r>
              <a:rPr lang="en-US" sz="1400" dirty="0"/>
              <a:t>System development</a:t>
            </a:r>
          </a:p>
          <a:p>
            <a:pPr lvl="1"/>
            <a:r>
              <a:rPr lang="en-US" sz="1200" dirty="0"/>
              <a:t>Define data transfer infrastructure between Host and Kernel</a:t>
            </a:r>
          </a:p>
          <a:p>
            <a:pPr lvl="1"/>
            <a:r>
              <a:rPr lang="en-US" sz="1200" dirty="0"/>
              <a:t>Compile and generate executable files</a:t>
            </a:r>
            <a:endParaRPr lang="en-US" sz="14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F217855-6B25-41ED-9491-87B73E67B70B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0BD40734-F743-452C-9D57-3E676360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866FF2-03EA-4898-8439-544137751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25" y="2152653"/>
            <a:ext cx="3370242" cy="3902739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077B3672-5954-4D7F-B93A-BC81C1E145F7}"/>
              </a:ext>
            </a:extLst>
          </p:cNvPr>
          <p:cNvSpPr/>
          <p:nvPr/>
        </p:nvSpPr>
        <p:spPr>
          <a:xfrm>
            <a:off x="4966792" y="2687638"/>
            <a:ext cx="485775" cy="1460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01295AFC-5778-46C3-A57B-76F2A8D06B2B}"/>
              </a:ext>
            </a:extLst>
          </p:cNvPr>
          <p:cNvSpPr/>
          <p:nvPr/>
        </p:nvSpPr>
        <p:spPr>
          <a:xfrm>
            <a:off x="4966791" y="3355975"/>
            <a:ext cx="485775" cy="1460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EC381D4C-C8FE-4BD1-8082-D04AFE683F3C}"/>
              </a:ext>
            </a:extLst>
          </p:cNvPr>
          <p:cNvSpPr/>
          <p:nvPr/>
        </p:nvSpPr>
        <p:spPr>
          <a:xfrm>
            <a:off x="4966790" y="5422900"/>
            <a:ext cx="485775" cy="1460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64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CB062E-E3BF-4C02-B493-1CCCFA3C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Kernel</a:t>
            </a:r>
            <a:r>
              <a:rPr lang="pl-PL"/>
              <a:t> </a:t>
            </a:r>
            <a:r>
              <a:rPr lang="pl-PL" err="1"/>
              <a:t>details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D6E08F-773B-497F-B329-435FFB1C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0456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High-level synthesis optimizations</a:t>
            </a:r>
          </a:p>
          <a:p>
            <a:pPr lvl="1"/>
            <a:r>
              <a:rPr lang="en-US" sz="1400" dirty="0"/>
              <a:t>Balance between: Latency / Iteration Interval / Resources</a:t>
            </a:r>
          </a:p>
          <a:p>
            <a:pPr lvl="1"/>
            <a:r>
              <a:rPr lang="en-US" sz="1400" dirty="0"/>
              <a:t>Ensure full pipeline</a:t>
            </a:r>
          </a:p>
          <a:p>
            <a:pPr lvl="2"/>
            <a:r>
              <a:rPr lang="en-US" sz="1200" dirty="0"/>
              <a:t>Accept new data set considering maximum throughput from memory</a:t>
            </a:r>
          </a:p>
          <a:p>
            <a:pPr lvl="1"/>
            <a:r>
              <a:rPr lang="en-US" sz="1400" dirty="0"/>
              <a:t>Loop unrolling for parallelization</a:t>
            </a:r>
          </a:p>
          <a:p>
            <a:pPr lvl="1"/>
            <a:r>
              <a:rPr lang="en-US" sz="1400" dirty="0"/>
              <a:t>Internal memory ma</a:t>
            </a:r>
            <a:r>
              <a:rPr lang="pl-PL" sz="1400" dirty="0"/>
              <a:t>n</a:t>
            </a:r>
            <a:r>
              <a:rPr lang="en-US" sz="1400" dirty="0" err="1"/>
              <a:t>agement</a:t>
            </a:r>
            <a:r>
              <a:rPr lang="en-US" sz="1400" dirty="0"/>
              <a:t> </a:t>
            </a:r>
          </a:p>
          <a:p>
            <a:pPr lvl="2"/>
            <a:r>
              <a:rPr lang="en-US" sz="1200" dirty="0"/>
              <a:t>Ensure entire required data set is available at a given clock cycle</a:t>
            </a:r>
          </a:p>
          <a:p>
            <a:pPr lvl="1"/>
            <a:r>
              <a:rPr lang="en-US" sz="1400" dirty="0"/>
              <a:t>Data type selection</a:t>
            </a:r>
          </a:p>
          <a:p>
            <a:pPr lvl="2"/>
            <a:r>
              <a:rPr lang="en-US" sz="1200" dirty="0"/>
              <a:t>Custom bit-width data types</a:t>
            </a:r>
          </a:p>
          <a:p>
            <a:r>
              <a:rPr lang="en-US" sz="1600" dirty="0"/>
              <a:t>Kernel summary:</a:t>
            </a:r>
          </a:p>
          <a:p>
            <a:pPr lvl="1"/>
            <a:r>
              <a:rPr lang="en-US" sz="1400" dirty="0"/>
              <a:t>1464 FLOP per iteration</a:t>
            </a:r>
          </a:p>
          <a:p>
            <a:pPr lvl="1"/>
            <a:r>
              <a:rPr lang="en-US" sz="1400" dirty="0"/>
              <a:t>296 variables required to start the iteration</a:t>
            </a:r>
          </a:p>
          <a:p>
            <a:pPr lvl="1"/>
            <a:r>
              <a:rPr lang="en-US" sz="1400" dirty="0"/>
              <a:t>Compiled for Xilinx U250 with 300MHz clock</a:t>
            </a:r>
          </a:p>
          <a:p>
            <a:endParaRPr lang="en-US" sz="2000" dirty="0"/>
          </a:p>
          <a:p>
            <a:pPr lvl="2"/>
            <a:endParaRPr lang="en-US" sz="1200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BC811262-E519-4E49-BC13-490A82FD223D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B53174C5-AB1F-4440-B772-FA4CE1930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964B5E26-1986-4680-88A0-5F636578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0" y="2087112"/>
            <a:ext cx="2600713" cy="1919362"/>
          </a:xfrm>
          <a:prstGeom prst="rect">
            <a:avLst/>
          </a:prstGeom>
        </p:spPr>
      </p:pic>
      <p:pic>
        <p:nvPicPr>
          <p:cNvPr id="19" name="Obraz 18" descr="Obraz zawierający mapa, tekst&#10;&#10;Opis wygenerowany automatycznie">
            <a:extLst>
              <a:ext uri="{FF2B5EF4-FFF2-40B4-BE49-F238E27FC236}">
                <a16:creationId xmlns:a16="http://schemas.microsoft.com/office/drawing/2014/main" id="{2FF4D965-43EC-43E2-A7A5-86B7D95AC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2" y="4565337"/>
            <a:ext cx="3119243" cy="2118225"/>
          </a:xfrm>
          <a:prstGeom prst="rect">
            <a:avLst/>
          </a:prstGeom>
        </p:spPr>
      </p:pic>
      <p:pic>
        <p:nvPicPr>
          <p:cNvPr id="15" name="Obraz 14" descr="Obraz zawierający mapa, tekst&#10;&#10;Opis wygenerowany automatycznie">
            <a:extLst>
              <a:ext uri="{FF2B5EF4-FFF2-40B4-BE49-F238E27FC236}">
                <a16:creationId xmlns:a16="http://schemas.microsoft.com/office/drawing/2014/main" id="{51DCDE3F-EF52-42F1-89B7-531921B68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95" y="4565336"/>
            <a:ext cx="3119243" cy="2118225"/>
          </a:xfrm>
          <a:prstGeom prst="rect">
            <a:avLst/>
          </a:prstGeom>
        </p:spPr>
      </p:pic>
      <p:pic>
        <p:nvPicPr>
          <p:cNvPr id="22" name="Obraz 21" descr="Obraz zawierający zrzut ekranu&#10;&#10;Opis wygenerowany automatycznie">
            <a:extLst>
              <a:ext uri="{FF2B5EF4-FFF2-40B4-BE49-F238E27FC236}">
                <a16:creationId xmlns:a16="http://schemas.microsoft.com/office/drawing/2014/main" id="{ED3A48F8-93D4-4D6C-93C6-8E25ACE11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08" y="4565335"/>
            <a:ext cx="3119242" cy="21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9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0DFFB7-1265-4997-9CD1-7EB56F57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memory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95CDCA-2A2C-4079-B021-CFBD2967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25627"/>
            <a:ext cx="6386627" cy="2482471"/>
          </a:xfrm>
        </p:spPr>
        <p:txBody>
          <a:bodyPr>
            <a:normAutofit fontScale="70000" lnSpcReduction="20000"/>
          </a:bodyPr>
          <a:lstStyle/>
          <a:p>
            <a:r>
              <a:rPr lang="en-US" sz="2400"/>
              <a:t>Store data in DDR connected to the FPGA</a:t>
            </a:r>
          </a:p>
          <a:p>
            <a:pPr lvl="1"/>
            <a:r>
              <a:rPr lang="en-US" sz="2000"/>
              <a:t>Large capacity</a:t>
            </a:r>
          </a:p>
          <a:p>
            <a:pPr lvl="2"/>
            <a:r>
              <a:rPr lang="en-US" sz="1800"/>
              <a:t>Many data sets stored for pipelined iterations </a:t>
            </a:r>
          </a:p>
          <a:p>
            <a:pPr lvl="1"/>
            <a:r>
              <a:rPr lang="en-US" sz="2000"/>
              <a:t>Limited </a:t>
            </a:r>
            <a:r>
              <a:rPr lang="pl-PL" sz="2000" dirty="0" err="1"/>
              <a:t>bandwidth</a:t>
            </a:r>
            <a:r>
              <a:rPr lang="en-US" sz="2000" dirty="0"/>
              <a:t> </a:t>
            </a:r>
            <a:r>
              <a:rPr lang="en-US" sz="2000"/>
              <a:t>and additional latency</a:t>
            </a:r>
          </a:p>
          <a:p>
            <a:r>
              <a:rPr lang="en-US" sz="2400"/>
              <a:t>Implemented on </a:t>
            </a:r>
            <a:r>
              <a:rPr lang="pl-PL" sz="2400" dirty="0"/>
              <a:t>Xilinx </a:t>
            </a:r>
            <a:r>
              <a:rPr lang="en-US" sz="2400" err="1"/>
              <a:t>Alveo</a:t>
            </a:r>
            <a:r>
              <a:rPr lang="en-US" sz="2400"/>
              <a:t> platform</a:t>
            </a:r>
          </a:p>
          <a:p>
            <a:pPr lvl="1"/>
            <a:r>
              <a:rPr lang="en-US" sz="2000"/>
              <a:t>Initial data preparation on x86 host</a:t>
            </a:r>
          </a:p>
          <a:p>
            <a:pPr lvl="1"/>
            <a:r>
              <a:rPr lang="en-US" sz="2000"/>
              <a:t>Data transfer over PCIe</a:t>
            </a:r>
            <a:endParaRPr lang="pl-PL" sz="2000" dirty="0"/>
          </a:p>
          <a:p>
            <a:pPr lvl="1"/>
            <a:r>
              <a:rPr lang="pl-PL" sz="2000" dirty="0"/>
              <a:t>DDR 64GB </a:t>
            </a:r>
            <a:r>
              <a:rPr lang="pl-PL" sz="2000" dirty="0" err="1"/>
              <a:t>capacity</a:t>
            </a:r>
            <a:r>
              <a:rPr lang="pl-PL" sz="2000" dirty="0"/>
              <a:t> – problem </a:t>
            </a:r>
            <a:r>
              <a:rPr lang="pl-PL" sz="2000" dirty="0" err="1"/>
              <a:t>size</a:t>
            </a:r>
            <a:r>
              <a:rPr lang="pl-PL" sz="2000" dirty="0"/>
              <a:t> 49152*8*8*8 (</a:t>
            </a:r>
            <a:r>
              <a:rPr lang="pl-PL" sz="2000" dirty="0" err="1"/>
              <a:t>double</a:t>
            </a:r>
            <a:r>
              <a:rPr lang="pl-PL" sz="2000" dirty="0"/>
              <a:t>)</a:t>
            </a:r>
            <a:endParaRPr lang="en-US" sz="2000" dirty="0"/>
          </a:p>
          <a:p>
            <a:pPr lvl="1"/>
            <a:r>
              <a:rPr lang="en-US" sz="2200"/>
              <a:t>4x DDR 512b wide @ 300MHz = 77GBps</a:t>
            </a:r>
          </a:p>
          <a:p>
            <a:pPr lvl="1"/>
            <a:r>
              <a:rPr lang="en-US" sz="2000"/>
              <a:t>Single kernel instance exceeds memory </a:t>
            </a:r>
            <a:r>
              <a:rPr lang="pl-PL" sz="2000" dirty="0" err="1"/>
              <a:t>bandwidth</a:t>
            </a:r>
            <a:endParaRPr lang="en-US" sz="2000"/>
          </a:p>
          <a:p>
            <a:pPr lvl="2"/>
            <a:endParaRPr lang="en-US" sz="16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endParaRPr lang="en-US" sz="2400"/>
          </a:p>
          <a:p>
            <a:pPr lvl="1"/>
            <a:endParaRPr lang="en-US"/>
          </a:p>
          <a:p>
            <a:endParaRPr lang="en-US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81DC1CC-21B9-4005-BF96-27CF920C0D3F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0D872E10-4844-4557-87E8-68D5F10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1D071C-61E0-4037-80DF-EA850149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005" y="1593056"/>
            <a:ext cx="2626192" cy="15134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85F4B4-BA8B-484D-96D0-434428C04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583" y="3176965"/>
            <a:ext cx="2183039" cy="1469913"/>
          </a:xfrm>
          <a:prstGeom prst="rect">
            <a:avLst/>
          </a:prstGeom>
        </p:spPr>
      </p:pic>
      <p:pic>
        <p:nvPicPr>
          <p:cNvPr id="30" name="Obraz 29" descr="Obraz zawierający mapa, tekst&#10;&#10;Opis wygenerowany automatycznie">
            <a:extLst>
              <a:ext uri="{FF2B5EF4-FFF2-40B4-BE49-F238E27FC236}">
                <a16:creationId xmlns:a16="http://schemas.microsoft.com/office/drawing/2014/main" id="{5805A8DB-2B11-4FA9-B7FE-3164D04D9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2" y="4565337"/>
            <a:ext cx="3119243" cy="2118225"/>
          </a:xfrm>
          <a:prstGeom prst="rect">
            <a:avLst/>
          </a:prstGeom>
        </p:spPr>
      </p:pic>
      <p:pic>
        <p:nvPicPr>
          <p:cNvPr id="31" name="Obraz 30" descr="Obraz zawierający mapa, tekst&#10;&#10;Opis wygenerowany automatycznie">
            <a:extLst>
              <a:ext uri="{FF2B5EF4-FFF2-40B4-BE49-F238E27FC236}">
                <a16:creationId xmlns:a16="http://schemas.microsoft.com/office/drawing/2014/main" id="{590A4729-F064-408B-A829-E7F8AE540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95" y="4565336"/>
            <a:ext cx="3119243" cy="2118225"/>
          </a:xfrm>
          <a:prstGeom prst="rect">
            <a:avLst/>
          </a:prstGeom>
        </p:spPr>
      </p:pic>
      <p:pic>
        <p:nvPicPr>
          <p:cNvPr id="32" name="Obraz 31" descr="Obraz zawierający zrzut ekranu&#10;&#10;Opis wygenerowany automatycznie">
            <a:extLst>
              <a:ext uri="{FF2B5EF4-FFF2-40B4-BE49-F238E27FC236}">
                <a16:creationId xmlns:a16="http://schemas.microsoft.com/office/drawing/2014/main" id="{9F2CF7E1-A726-431E-9514-74F1F92EB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08" y="4565335"/>
            <a:ext cx="3119242" cy="2118224"/>
          </a:xfrm>
          <a:prstGeom prst="rect">
            <a:avLst/>
          </a:prstGeom>
        </p:spPr>
      </p:pic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986B6AF0-8062-4D6C-8BFF-94C7B4280DE8}"/>
              </a:ext>
            </a:extLst>
          </p:cNvPr>
          <p:cNvSpPr/>
          <p:nvPr/>
        </p:nvSpPr>
        <p:spPr>
          <a:xfrm rot="5400000">
            <a:off x="3850281" y="5871221"/>
            <a:ext cx="746180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7B5BE672-58BE-454F-BB7B-B48CE82EBB7E}"/>
              </a:ext>
            </a:extLst>
          </p:cNvPr>
          <p:cNvSpPr/>
          <p:nvPr/>
        </p:nvSpPr>
        <p:spPr>
          <a:xfrm rot="5400000">
            <a:off x="3491445" y="5889844"/>
            <a:ext cx="783431" cy="7143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3FD5FB3-A73B-4A0C-8297-B45A29CCF2D1}"/>
              </a:ext>
            </a:extLst>
          </p:cNvPr>
          <p:cNvSpPr txBox="1"/>
          <p:nvPr/>
        </p:nvSpPr>
        <p:spPr>
          <a:xfrm>
            <a:off x="4003894" y="5280370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12%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40C2BB2-6860-46FA-89F9-780F99D341BD}"/>
              </a:ext>
            </a:extLst>
          </p:cNvPr>
          <p:cNvSpPr txBox="1"/>
          <p:nvPr/>
        </p:nvSpPr>
        <p:spPr>
          <a:xfrm>
            <a:off x="3680114" y="527826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8%</a:t>
            </a: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A7A0E3DC-4E3D-46FD-AE06-13EB99622A03}"/>
              </a:ext>
            </a:extLst>
          </p:cNvPr>
          <p:cNvSpPr/>
          <p:nvPr/>
        </p:nvSpPr>
        <p:spPr>
          <a:xfrm rot="5400000">
            <a:off x="967261" y="5895009"/>
            <a:ext cx="774697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F0AF2996-04F3-4461-952F-1DA3DA3E5BF1}"/>
              </a:ext>
            </a:extLst>
          </p:cNvPr>
          <p:cNvSpPr/>
          <p:nvPr/>
        </p:nvSpPr>
        <p:spPr>
          <a:xfrm rot="5400000">
            <a:off x="603270" y="5894610"/>
            <a:ext cx="773899" cy="7143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64426843-03EE-44D7-BB3C-BD3829025DD5}"/>
              </a:ext>
            </a:extLst>
          </p:cNvPr>
          <p:cNvCxnSpPr>
            <a:cxnSpLocks/>
          </p:cNvCxnSpPr>
          <p:nvPr/>
        </p:nvCxnSpPr>
        <p:spPr>
          <a:xfrm>
            <a:off x="592411" y="6336333"/>
            <a:ext cx="2503214" cy="969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CF6BF26-0291-4433-AB80-53982D09E015}"/>
              </a:ext>
            </a:extLst>
          </p:cNvPr>
          <p:cNvSpPr txBox="1"/>
          <p:nvPr/>
        </p:nvSpPr>
        <p:spPr>
          <a:xfrm>
            <a:off x="2238693" y="6076879"/>
            <a:ext cx="783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77 GBps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771D0B2-435D-43F5-804A-F62DAA96E6DA}"/>
              </a:ext>
            </a:extLst>
          </p:cNvPr>
          <p:cNvSpPr txBox="1"/>
          <p:nvPr/>
        </p:nvSpPr>
        <p:spPr>
          <a:xfrm>
            <a:off x="1122825" y="528878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II=9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155751D-D1CB-4C8F-8F1F-B623F2E85782}"/>
              </a:ext>
            </a:extLst>
          </p:cNvPr>
          <p:cNvSpPr txBox="1"/>
          <p:nvPr/>
        </p:nvSpPr>
        <p:spPr>
          <a:xfrm>
            <a:off x="773186" y="528878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II=5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5F676595-6F08-46E1-B45C-48B0CC6621BB}"/>
              </a:ext>
            </a:extLst>
          </p:cNvPr>
          <p:cNvSpPr/>
          <p:nvPr/>
        </p:nvSpPr>
        <p:spPr>
          <a:xfrm rot="5400000">
            <a:off x="6665336" y="5850527"/>
            <a:ext cx="842962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919066DA-C87E-40A0-B2C4-7A8215CFE711}"/>
              </a:ext>
            </a:extLst>
          </p:cNvPr>
          <p:cNvSpPr/>
          <p:nvPr/>
        </p:nvSpPr>
        <p:spPr>
          <a:xfrm rot="5400000">
            <a:off x="6347888" y="5798140"/>
            <a:ext cx="738188" cy="7143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7C79676-230A-4980-952E-7AD2CBCA4941}"/>
              </a:ext>
            </a:extLst>
          </p:cNvPr>
          <p:cNvSpPr txBox="1"/>
          <p:nvPr/>
        </p:nvSpPr>
        <p:spPr>
          <a:xfrm>
            <a:off x="6894383" y="52260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48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F624955-02A9-4DCD-AF87-471AA005DB07}"/>
              </a:ext>
            </a:extLst>
          </p:cNvPr>
          <p:cNvSpPr txBox="1"/>
          <p:nvPr/>
        </p:nvSpPr>
        <p:spPr>
          <a:xfrm>
            <a:off x="6539581" y="52260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86</a:t>
            </a:r>
          </a:p>
        </p:txBody>
      </p:sp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3F4FFE6E-2C04-4F50-9BE3-75154B104078}"/>
              </a:ext>
            </a:extLst>
          </p:cNvPr>
          <p:cNvSpPr/>
          <p:nvPr/>
        </p:nvSpPr>
        <p:spPr>
          <a:xfrm>
            <a:off x="353764" y="3557636"/>
            <a:ext cx="746180" cy="35428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limit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876179A-4E44-4840-AE53-1C6E6609579A}"/>
              </a:ext>
            </a:extLst>
          </p:cNvPr>
          <p:cNvSpPr txBox="1"/>
          <p:nvPr/>
        </p:nvSpPr>
        <p:spPr>
          <a:xfrm>
            <a:off x="8111345" y="3986141"/>
            <a:ext cx="6799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www.xilinx.com</a:t>
            </a:r>
          </a:p>
        </p:txBody>
      </p:sp>
    </p:spTree>
    <p:extLst>
      <p:ext uri="{BB962C8B-B14F-4D97-AF65-F5344CB8AC3E}">
        <p14:creationId xmlns:p14="http://schemas.microsoft.com/office/powerpoint/2010/main" val="4349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BF050-3906-4CC1-B8C0-2F168AC8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are </a:t>
            </a:r>
            <a:r>
              <a:rPr lang="pl-PL" dirty="0" err="1"/>
              <a:t>FPGAs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DBBE71-75E6-4436-AABD-08C00385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419653" cy="3040650"/>
          </a:xfrm>
        </p:spPr>
        <p:txBody>
          <a:bodyPr/>
          <a:lstStyle/>
          <a:p>
            <a:r>
              <a:rPr lang="pl-PL" dirty="0"/>
              <a:t>Field </a:t>
            </a:r>
            <a:r>
              <a:rPr lang="pl-PL" dirty="0" err="1"/>
              <a:t>Programmable</a:t>
            </a:r>
            <a:r>
              <a:rPr lang="pl-PL" dirty="0"/>
              <a:t> </a:t>
            </a:r>
            <a:r>
              <a:rPr lang="pl-PL" dirty="0" err="1"/>
              <a:t>Gate</a:t>
            </a:r>
            <a:r>
              <a:rPr lang="pl-PL" dirty="0"/>
              <a:t> </a:t>
            </a:r>
            <a:r>
              <a:rPr lang="pl-PL" dirty="0" err="1"/>
              <a:t>Arrays</a:t>
            </a:r>
            <a:endParaRPr lang="pl-PL" dirty="0"/>
          </a:p>
          <a:p>
            <a:pPr lvl="1"/>
            <a:r>
              <a:rPr lang="pl-PL" sz="1800" dirty="0" err="1"/>
              <a:t>Reconfigurable</a:t>
            </a:r>
            <a:r>
              <a:rPr lang="pl-PL" sz="1800" dirty="0"/>
              <a:t> devices for processing </a:t>
            </a:r>
            <a:r>
              <a:rPr lang="pl-PL" sz="1800" dirty="0" err="1"/>
              <a:t>digital</a:t>
            </a:r>
            <a:r>
              <a:rPr lang="pl-PL" sz="1800" dirty="0"/>
              <a:t> data </a:t>
            </a:r>
            <a:r>
              <a:rPr lang="pl-PL" sz="1800" dirty="0" err="1"/>
              <a:t>streams</a:t>
            </a:r>
            <a:endParaRPr lang="pl-PL" sz="1800" dirty="0"/>
          </a:p>
          <a:p>
            <a:pPr lvl="1"/>
            <a:r>
              <a:rPr lang="pl-PL" sz="1800" dirty="0" err="1"/>
              <a:t>Adaptable</a:t>
            </a:r>
            <a:r>
              <a:rPr lang="pl-PL" sz="1800" dirty="0"/>
              <a:t> </a:t>
            </a:r>
            <a:r>
              <a:rPr lang="pl-PL" sz="1800" dirty="0" err="1"/>
              <a:t>computing</a:t>
            </a:r>
            <a:r>
              <a:rPr lang="pl-PL" sz="1800" dirty="0"/>
              <a:t> </a:t>
            </a:r>
            <a:r>
              <a:rPr lang="pl-PL" sz="1800" dirty="0" err="1"/>
              <a:t>resources</a:t>
            </a:r>
            <a:endParaRPr lang="pl-PL" sz="1800" dirty="0"/>
          </a:p>
          <a:p>
            <a:pPr lvl="1"/>
            <a:r>
              <a:rPr lang="pl-PL" sz="1800" dirty="0"/>
              <a:t>No </a:t>
            </a:r>
            <a:r>
              <a:rPr lang="pl-PL" sz="1800" dirty="0" err="1"/>
              <a:t>predefined</a:t>
            </a:r>
            <a:r>
              <a:rPr lang="pl-PL" sz="1800" dirty="0"/>
              <a:t> </a:t>
            </a:r>
            <a:r>
              <a:rPr lang="pl-PL" sz="1800" dirty="0" err="1"/>
              <a:t>architecture</a:t>
            </a:r>
            <a:endParaRPr lang="pl-PL" sz="1800" dirty="0"/>
          </a:p>
          <a:p>
            <a:pPr lvl="1"/>
            <a:r>
              <a:rPr lang="pl-PL" sz="1800" dirty="0" err="1"/>
              <a:t>Massive</a:t>
            </a:r>
            <a:r>
              <a:rPr lang="pl-PL" sz="1800" dirty="0"/>
              <a:t> </a:t>
            </a:r>
            <a:r>
              <a:rPr lang="pl-PL" sz="1800" dirty="0" err="1"/>
              <a:t>parallelism</a:t>
            </a:r>
            <a:endParaRPr lang="pl-PL" sz="1800" dirty="0"/>
          </a:p>
          <a:p>
            <a:pPr lvl="1"/>
            <a:r>
              <a:rPr lang="pl-PL" sz="1800" dirty="0" err="1"/>
              <a:t>Streamlined</a:t>
            </a:r>
            <a:r>
              <a:rPr lang="pl-PL" sz="1800" dirty="0"/>
              <a:t> processing</a:t>
            </a:r>
            <a:endParaRPr lang="pl-PL" dirty="0"/>
          </a:p>
          <a:p>
            <a:pPr lvl="1"/>
            <a:endParaRPr lang="en-US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EF3F1887-4541-4463-B2E1-0583912A4710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BD3FA40B-E7FE-4409-AC8E-25C71DEF1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8" name="Obraz 7" descr="Obraz zawierający sprzęt elektroniczny, obwód&#10;&#10;Opis wygenerowany przy bardzo wysokim poziomie pewności">
            <a:extLst>
              <a:ext uri="{FF2B5EF4-FFF2-40B4-BE49-F238E27FC236}">
                <a16:creationId xmlns:a16="http://schemas.microsoft.com/office/drawing/2014/main" id="{C98C5080-7F00-4739-9DDD-381020968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21" y="2047230"/>
            <a:ext cx="2677351" cy="2078607"/>
          </a:xfrm>
          <a:prstGeom prst="rect">
            <a:avLst/>
          </a:prstGeom>
        </p:spPr>
      </p:pic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778968F4-FCFD-4EFE-B13B-2AA2B6C8511A}"/>
              </a:ext>
            </a:extLst>
          </p:cNvPr>
          <p:cNvSpPr/>
          <p:nvPr/>
        </p:nvSpPr>
        <p:spPr>
          <a:xfrm rot="13555444">
            <a:off x="6346988" y="3467325"/>
            <a:ext cx="532563" cy="783772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878E60C6-B1DA-4FDA-A80B-5F55F6471670}"/>
              </a:ext>
            </a:extLst>
          </p:cNvPr>
          <p:cNvSpPr/>
          <p:nvPr/>
        </p:nvSpPr>
        <p:spPr>
          <a:xfrm rot="13555444">
            <a:off x="8039122" y="1697164"/>
            <a:ext cx="532563" cy="783772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AC67177-3428-4938-BCE3-F27DD2773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393" y="4960073"/>
            <a:ext cx="2001437" cy="149376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160EBA5-FA1E-40CE-B4AA-169439CD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29" y="4960073"/>
            <a:ext cx="1839918" cy="149376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CEBA02F-F869-474F-A957-CD3C81761525}"/>
              </a:ext>
            </a:extLst>
          </p:cNvPr>
          <p:cNvSpPr txBox="1"/>
          <p:nvPr/>
        </p:nvSpPr>
        <p:spPr>
          <a:xfrm>
            <a:off x="482602" y="6542570"/>
            <a:ext cx="103265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/>
              <a:t>www.electronicdesign.com</a:t>
            </a:r>
          </a:p>
        </p:txBody>
      </p:sp>
      <p:pic>
        <p:nvPicPr>
          <p:cNvPr id="14" name="Picture 2" descr="Znalezione obrazy dla zapytania fpga">
            <a:extLst>
              <a:ext uri="{FF2B5EF4-FFF2-40B4-BE49-F238E27FC236}">
                <a16:creationId xmlns:a16="http://schemas.microsoft.com/office/drawing/2014/main" id="{540F5781-684B-4464-A8AE-4F90B6A1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99" y="4955004"/>
            <a:ext cx="2947306" cy="15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9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7DA15C-35E4-4364-BF61-308A7A02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Embedded </a:t>
            </a:r>
            <a:r>
              <a:rPr lang="pl-PL" dirty="0" err="1"/>
              <a:t>memory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959D5F-5073-449C-B780-1C979257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25627"/>
            <a:ext cx="5669737" cy="2720655"/>
          </a:xfrm>
        </p:spPr>
        <p:txBody>
          <a:bodyPr/>
          <a:lstStyle/>
          <a:p>
            <a:r>
              <a:rPr lang="en-US" sz="2000" dirty="0"/>
              <a:t>Use embedded</a:t>
            </a:r>
            <a:r>
              <a:rPr lang="pl-PL" sz="2000" dirty="0"/>
              <a:t>, </a:t>
            </a:r>
            <a:r>
              <a:rPr lang="pl-PL" sz="2000" dirty="0" err="1"/>
              <a:t>distributed</a:t>
            </a:r>
            <a:r>
              <a:rPr lang="pl-PL" sz="2000" dirty="0"/>
              <a:t> </a:t>
            </a:r>
            <a:r>
              <a:rPr lang="en-US" sz="2000" dirty="0"/>
              <a:t>memory resources</a:t>
            </a:r>
          </a:p>
          <a:p>
            <a:pPr lvl="1"/>
            <a:r>
              <a:rPr lang="en-US" sz="1800" dirty="0"/>
              <a:t>Small capacity – frequent </a:t>
            </a:r>
            <a:r>
              <a:rPr lang="pl-PL" sz="1800" dirty="0"/>
              <a:t>in/out data </a:t>
            </a:r>
            <a:r>
              <a:rPr lang="en-US" sz="1800" dirty="0"/>
              <a:t>transfer</a:t>
            </a:r>
            <a:r>
              <a:rPr lang="pl-PL" sz="1800" dirty="0"/>
              <a:t>s</a:t>
            </a:r>
            <a:endParaRPr lang="en-US" sz="1800" dirty="0"/>
          </a:p>
          <a:p>
            <a:pPr lvl="1"/>
            <a:r>
              <a:rPr lang="pl-PL" sz="1800" dirty="0" err="1"/>
              <a:t>Very</a:t>
            </a:r>
            <a:r>
              <a:rPr lang="pl-PL" sz="1800" dirty="0"/>
              <a:t> high </a:t>
            </a:r>
            <a:r>
              <a:rPr lang="pl-PL" sz="1800" dirty="0" err="1"/>
              <a:t>bandwidth</a:t>
            </a:r>
            <a:endParaRPr lang="en-US" sz="1800" dirty="0"/>
          </a:p>
          <a:p>
            <a:pPr lvl="1"/>
            <a:r>
              <a:rPr lang="en-US" sz="1800" dirty="0"/>
              <a:t>Single-chip</a:t>
            </a:r>
            <a:r>
              <a:rPr lang="pl-PL" sz="1800" dirty="0"/>
              <a:t>, </a:t>
            </a:r>
            <a:r>
              <a:rPr lang="pl-PL" sz="1800" dirty="0" err="1"/>
              <a:t>standalone</a:t>
            </a:r>
            <a:r>
              <a:rPr lang="pl-PL" sz="1800" dirty="0"/>
              <a:t>, </a:t>
            </a:r>
            <a:r>
              <a:rPr lang="pl-PL" sz="1800" dirty="0" err="1"/>
              <a:t>low-power</a:t>
            </a:r>
            <a:r>
              <a:rPr lang="pl-PL" sz="1800" dirty="0"/>
              <a:t> </a:t>
            </a:r>
            <a:r>
              <a:rPr lang="pl-PL" sz="1800" dirty="0" err="1"/>
              <a:t>solution</a:t>
            </a:r>
            <a:endParaRPr lang="pl-PL" sz="1800" dirty="0"/>
          </a:p>
          <a:p>
            <a:r>
              <a:rPr lang="pl-PL" sz="2000" dirty="0" err="1"/>
              <a:t>Simulated</a:t>
            </a:r>
            <a:r>
              <a:rPr lang="pl-PL" sz="2000" dirty="0"/>
              <a:t> for Xilinx </a:t>
            </a:r>
            <a:r>
              <a:rPr lang="pl-PL" sz="2000" dirty="0" err="1"/>
              <a:t>Alveo</a:t>
            </a:r>
            <a:r>
              <a:rPr lang="pl-PL" sz="2000" dirty="0"/>
              <a:t> platform</a:t>
            </a:r>
          </a:p>
          <a:p>
            <a:pPr lvl="1"/>
            <a:r>
              <a:rPr lang="pl-PL" sz="1600" dirty="0"/>
              <a:t>54 MB </a:t>
            </a:r>
            <a:r>
              <a:rPr lang="pl-PL" sz="1600" dirty="0" err="1"/>
              <a:t>memory</a:t>
            </a:r>
            <a:r>
              <a:rPr lang="pl-PL" sz="1600" dirty="0"/>
              <a:t> – problem </a:t>
            </a:r>
            <a:r>
              <a:rPr lang="pl-PL" sz="1600" dirty="0" err="1"/>
              <a:t>size</a:t>
            </a:r>
            <a:r>
              <a:rPr lang="pl-PL" sz="1600" dirty="0"/>
              <a:t> 12*8*8*8 (</a:t>
            </a:r>
            <a:r>
              <a:rPr lang="pl-PL" sz="1600" dirty="0" err="1"/>
              <a:t>double</a:t>
            </a:r>
            <a:r>
              <a:rPr lang="pl-PL" sz="1600" dirty="0"/>
              <a:t>)</a:t>
            </a:r>
          </a:p>
          <a:p>
            <a:pPr lvl="1"/>
            <a:r>
              <a:rPr lang="pl-PL" sz="1600" dirty="0"/>
              <a:t>32 </a:t>
            </a:r>
            <a:r>
              <a:rPr lang="pl-PL" sz="1600" dirty="0" err="1"/>
              <a:t>TBps</a:t>
            </a:r>
            <a:r>
              <a:rPr lang="pl-PL" sz="1600" dirty="0"/>
              <a:t> </a:t>
            </a:r>
            <a:r>
              <a:rPr lang="pl-PL" sz="1600" dirty="0" err="1"/>
              <a:t>bandwidth</a:t>
            </a:r>
            <a:endParaRPr lang="pl-PL" sz="1600" dirty="0"/>
          </a:p>
          <a:p>
            <a:pPr lvl="1"/>
            <a:r>
              <a:rPr lang="pl-PL" sz="1600" dirty="0" err="1"/>
              <a:t>Kernel</a:t>
            </a:r>
            <a:r>
              <a:rPr lang="pl-PL" sz="1600" dirty="0"/>
              <a:t> with </a:t>
            </a:r>
            <a:r>
              <a:rPr lang="pl-PL" sz="1600" dirty="0" err="1"/>
              <a:t>iteration</a:t>
            </a:r>
            <a:r>
              <a:rPr lang="pl-PL" sz="1600" dirty="0"/>
              <a:t> </a:t>
            </a:r>
            <a:r>
              <a:rPr lang="pl-PL" sz="1600" dirty="0" err="1"/>
              <a:t>interval</a:t>
            </a:r>
            <a:r>
              <a:rPr lang="pl-PL" sz="1600" dirty="0"/>
              <a:t> 1 </a:t>
            </a:r>
            <a:r>
              <a:rPr lang="pl-PL" sz="1600" dirty="0" err="1"/>
              <a:t>achieveable</a:t>
            </a:r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CF325BE-AC9F-471A-A9AB-6478F5BF0C9D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EC7DC2F8-BFCB-446E-80D4-DDF17D1E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801385F6-BB6E-462F-A25D-7D3F08D65E54}"/>
              </a:ext>
            </a:extLst>
          </p:cNvPr>
          <p:cNvSpPr/>
          <p:nvPr/>
        </p:nvSpPr>
        <p:spPr>
          <a:xfrm>
            <a:off x="255560" y="3457169"/>
            <a:ext cx="746180" cy="35428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limit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B530BCC-388A-41BA-AFC9-3255D21A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" y="4546280"/>
            <a:ext cx="3097997" cy="2103798"/>
          </a:xfrm>
          <a:prstGeom prst="rect">
            <a:avLst/>
          </a:prstGeom>
        </p:spPr>
      </p:pic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46A0D213-5242-4A7B-BD8F-14B2A4AE2BD9}"/>
              </a:ext>
            </a:extLst>
          </p:cNvPr>
          <p:cNvCxnSpPr>
            <a:cxnSpLocks/>
          </p:cNvCxnSpPr>
          <p:nvPr/>
        </p:nvCxnSpPr>
        <p:spPr>
          <a:xfrm>
            <a:off x="552951" y="5389482"/>
            <a:ext cx="2503214" cy="969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7503F64-555C-4942-8021-DAF8225CCBE0}"/>
              </a:ext>
            </a:extLst>
          </p:cNvPr>
          <p:cNvSpPr txBox="1"/>
          <p:nvPr/>
        </p:nvSpPr>
        <p:spPr>
          <a:xfrm>
            <a:off x="628652" y="511512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1280 </a:t>
            </a:r>
            <a:r>
              <a:rPr lang="pl-PL" sz="1400" dirty="0" err="1"/>
              <a:t>URAMs</a:t>
            </a:r>
            <a:endParaRPr lang="pl-PL" sz="1400" dirty="0"/>
          </a:p>
        </p:txBody>
      </p:sp>
      <p:sp>
        <p:nvSpPr>
          <p:cNvPr id="28" name="Strzałka: w prawo 27">
            <a:extLst>
              <a:ext uri="{FF2B5EF4-FFF2-40B4-BE49-F238E27FC236}">
                <a16:creationId xmlns:a16="http://schemas.microsoft.com/office/drawing/2014/main" id="{795E26BB-0CB6-4FE4-8E4D-C2FD199FBB8E}"/>
              </a:ext>
            </a:extLst>
          </p:cNvPr>
          <p:cNvSpPr/>
          <p:nvPr/>
        </p:nvSpPr>
        <p:spPr>
          <a:xfrm rot="5400000">
            <a:off x="831860" y="5949150"/>
            <a:ext cx="842962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prawo 28">
            <a:extLst>
              <a:ext uri="{FF2B5EF4-FFF2-40B4-BE49-F238E27FC236}">
                <a16:creationId xmlns:a16="http://schemas.microsoft.com/office/drawing/2014/main" id="{40685642-7311-4977-AF7B-EDA36B88C2F5}"/>
              </a:ext>
            </a:extLst>
          </p:cNvPr>
          <p:cNvSpPr/>
          <p:nvPr/>
        </p:nvSpPr>
        <p:spPr>
          <a:xfrm rot="5400000">
            <a:off x="2185649" y="5938040"/>
            <a:ext cx="820743" cy="7143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F9E1FD25-FB4C-46B7-ABA2-5A86E529AE96}"/>
              </a:ext>
            </a:extLst>
          </p:cNvPr>
          <p:cNvGrpSpPr/>
          <p:nvPr/>
        </p:nvGrpSpPr>
        <p:grpSpPr>
          <a:xfrm>
            <a:off x="3112895" y="4565336"/>
            <a:ext cx="5980639" cy="2230273"/>
            <a:chOff x="3112895" y="4565336"/>
            <a:chExt cx="5980639" cy="2230273"/>
          </a:xfrm>
        </p:grpSpPr>
        <p:pic>
          <p:nvPicPr>
            <p:cNvPr id="9" name="Obraz 8" descr="Obraz zawierający mapa, tekst&#10;&#10;Opis wygenerowany automatycznie">
              <a:extLst>
                <a:ext uri="{FF2B5EF4-FFF2-40B4-BE49-F238E27FC236}">
                  <a16:creationId xmlns:a16="http://schemas.microsoft.com/office/drawing/2014/main" id="{55FCBB3C-E961-4479-97BC-C387A9C6B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895" y="4565336"/>
              <a:ext cx="3119243" cy="2118225"/>
            </a:xfrm>
            <a:prstGeom prst="rect">
              <a:avLst/>
            </a:prstGeom>
          </p:spPr>
        </p:pic>
        <p:sp>
          <p:nvSpPr>
            <p:cNvPr id="30" name="Strzałka: w prawo 29">
              <a:extLst>
                <a:ext uri="{FF2B5EF4-FFF2-40B4-BE49-F238E27FC236}">
                  <a16:creationId xmlns:a16="http://schemas.microsoft.com/office/drawing/2014/main" id="{0471E6AE-1A83-43D4-80C6-F0AA61B97A4E}"/>
                </a:ext>
              </a:extLst>
            </p:cNvPr>
            <p:cNvSpPr/>
            <p:nvPr/>
          </p:nvSpPr>
          <p:spPr>
            <a:xfrm rot="10800000">
              <a:off x="3579813" y="5079404"/>
              <a:ext cx="735806" cy="7143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trzałka: w prawo 30">
              <a:extLst>
                <a:ext uri="{FF2B5EF4-FFF2-40B4-BE49-F238E27FC236}">
                  <a16:creationId xmlns:a16="http://schemas.microsoft.com/office/drawing/2014/main" id="{240F5B74-9CCA-4080-8F77-E5668B287FB9}"/>
                </a:ext>
              </a:extLst>
            </p:cNvPr>
            <p:cNvSpPr/>
            <p:nvPr/>
          </p:nvSpPr>
          <p:spPr>
            <a:xfrm rot="10800000">
              <a:off x="3577431" y="5902321"/>
              <a:ext cx="738188" cy="71438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41134332-A9E5-4A42-8F8E-6AD680F28235}"/>
                </a:ext>
              </a:extLst>
            </p:cNvPr>
            <p:cNvSpPr txBox="1"/>
            <p:nvPr/>
          </p:nvSpPr>
          <p:spPr>
            <a:xfrm>
              <a:off x="3922402" y="4843068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80%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9AEA2604-0E15-4D2E-93A5-50ACB9E06804}"/>
                </a:ext>
              </a:extLst>
            </p:cNvPr>
            <p:cNvSpPr txBox="1"/>
            <p:nvPr/>
          </p:nvSpPr>
          <p:spPr>
            <a:xfrm>
              <a:off x="3922027" y="5664915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30%</a:t>
              </a:r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6705FCA-D0A9-43B2-9CBA-4BA15241E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1239" y="4782618"/>
              <a:ext cx="0" cy="186746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50E1FE34-4D95-40CE-929B-66B71F71A08F}"/>
                </a:ext>
              </a:extLst>
            </p:cNvPr>
            <p:cNvSpPr txBox="1"/>
            <p:nvPr/>
          </p:nvSpPr>
          <p:spPr>
            <a:xfrm>
              <a:off x="3466451" y="6487832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II=1</a:t>
              </a:r>
            </a:p>
          </p:txBody>
        </p:sp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EE4205B4-C892-408B-9E0B-A6FD6982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537" y="4565569"/>
              <a:ext cx="3097997" cy="2103798"/>
            </a:xfrm>
            <a:prstGeom prst="rect">
              <a:avLst/>
            </a:prstGeom>
          </p:spPr>
        </p:pic>
        <p:sp>
          <p:nvSpPr>
            <p:cNvPr id="21" name="Strzałka: w prawo 20">
              <a:extLst>
                <a:ext uri="{FF2B5EF4-FFF2-40B4-BE49-F238E27FC236}">
                  <a16:creationId xmlns:a16="http://schemas.microsoft.com/office/drawing/2014/main" id="{D0087A31-DC08-4FEB-9680-FF3A4F83D529}"/>
                </a:ext>
              </a:extLst>
            </p:cNvPr>
            <p:cNvSpPr/>
            <p:nvPr/>
          </p:nvSpPr>
          <p:spPr>
            <a:xfrm rot="10800000">
              <a:off x="6367681" y="5855289"/>
              <a:ext cx="977383" cy="7143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Strzałka: w prawo 21">
              <a:extLst>
                <a:ext uri="{FF2B5EF4-FFF2-40B4-BE49-F238E27FC236}">
                  <a16:creationId xmlns:a16="http://schemas.microsoft.com/office/drawing/2014/main" id="{6DF69CAB-CEEE-4301-A474-28F872F75513}"/>
                </a:ext>
              </a:extLst>
            </p:cNvPr>
            <p:cNvSpPr/>
            <p:nvPr/>
          </p:nvSpPr>
          <p:spPr>
            <a:xfrm rot="10800000">
              <a:off x="6384348" y="5273979"/>
              <a:ext cx="960714" cy="71438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8899E8CC-12D6-4416-A449-C227FE79B95A}"/>
                </a:ext>
              </a:extLst>
            </p:cNvPr>
            <p:cNvSpPr txBox="1"/>
            <p:nvPr/>
          </p:nvSpPr>
          <p:spPr>
            <a:xfrm>
              <a:off x="6468907" y="5047361"/>
              <a:ext cx="977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812 GFLOP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DB2B6B07-FE1E-45A5-A633-FF9179127957}"/>
                </a:ext>
              </a:extLst>
            </p:cNvPr>
            <p:cNvSpPr txBox="1"/>
            <p:nvPr/>
          </p:nvSpPr>
          <p:spPr>
            <a:xfrm>
              <a:off x="6468907" y="5624448"/>
              <a:ext cx="9773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406 GFLOP</a:t>
              </a:r>
            </a:p>
          </p:txBody>
        </p:sp>
        <p:cxnSp>
          <p:nvCxnSpPr>
            <p:cNvPr id="39" name="Łącznik prosty 38">
              <a:extLst>
                <a:ext uri="{FF2B5EF4-FFF2-40B4-BE49-F238E27FC236}">
                  <a16:creationId xmlns:a16="http://schemas.microsoft.com/office/drawing/2014/main" id="{1A730840-0292-431D-B163-502ADE472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159" y="4774363"/>
              <a:ext cx="0" cy="186746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8DE3E97F-6DA9-460E-8E97-2E343DA9CD25}"/>
                </a:ext>
              </a:extLst>
            </p:cNvPr>
            <p:cNvSpPr txBox="1"/>
            <p:nvPr/>
          </p:nvSpPr>
          <p:spPr>
            <a:xfrm>
              <a:off x="6255371" y="6479577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II=1</a:t>
              </a:r>
            </a:p>
          </p:txBody>
        </p:sp>
      </p:grp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07DC5C0F-7DB3-43CF-92BF-0786648EF788}"/>
              </a:ext>
            </a:extLst>
          </p:cNvPr>
          <p:cNvSpPr txBox="1"/>
          <p:nvPr/>
        </p:nvSpPr>
        <p:spPr>
          <a:xfrm>
            <a:off x="834738" y="64795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12*8*8*8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6826C07-A792-47C5-A9F4-F8427EF264FE}"/>
              </a:ext>
            </a:extLst>
          </p:cNvPr>
          <p:cNvSpPr txBox="1"/>
          <p:nvPr/>
        </p:nvSpPr>
        <p:spPr>
          <a:xfrm>
            <a:off x="2192620" y="6539991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24*8*8*8</a:t>
            </a:r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F25DFCB5-3780-41D9-816C-25F56A5C7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125" y="1586576"/>
            <a:ext cx="2672796" cy="19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1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97604-9769-476D-B5DC-08CBF43D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Conclusions</a:t>
            </a:r>
            <a:r>
              <a:rPr lang="pl-PL" dirty="0"/>
              <a:t> and </a:t>
            </a:r>
            <a:r>
              <a:rPr lang="pl-PL" dirty="0" err="1"/>
              <a:t>future</a:t>
            </a:r>
            <a:r>
              <a:rPr lang="pl-PL" dirty="0"/>
              <a:t> </a:t>
            </a:r>
            <a:r>
              <a:rPr lang="pl-PL" dirty="0" err="1"/>
              <a:t>prospects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EBF0C5-4A9C-4799-AEFB-85C1040C8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7094"/>
            <a:ext cx="7886700" cy="436716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FPGAs are versatile platforms suitable for HPC applications</a:t>
            </a:r>
          </a:p>
          <a:p>
            <a:pPr lvl="1"/>
            <a:r>
              <a:rPr lang="en-US" dirty="0"/>
              <a:t>Software only development</a:t>
            </a:r>
            <a:r>
              <a:rPr lang="pl-PL" dirty="0"/>
              <a:t> (FPGA </a:t>
            </a:r>
            <a:r>
              <a:rPr lang="pl-PL" dirty="0" err="1"/>
              <a:t>architecture</a:t>
            </a:r>
            <a:r>
              <a:rPr lang="pl-PL" dirty="0"/>
              <a:t> </a:t>
            </a:r>
            <a:r>
              <a:rPr lang="pl-PL" dirty="0" err="1"/>
              <a:t>understanding</a:t>
            </a:r>
            <a:r>
              <a:rPr lang="pl-PL" dirty="0"/>
              <a:t> </a:t>
            </a:r>
            <a:r>
              <a:rPr lang="pl-PL" dirty="0" err="1"/>
              <a:t>helpful</a:t>
            </a:r>
            <a:r>
              <a:rPr lang="pl-PL" dirty="0"/>
              <a:t>)</a:t>
            </a:r>
            <a:endParaRPr lang="en-US" dirty="0"/>
          </a:p>
          <a:p>
            <a:pPr lvl="1"/>
            <a:r>
              <a:rPr lang="en-US" dirty="0"/>
              <a:t>Commercially available platforms</a:t>
            </a:r>
            <a:endParaRPr lang="pl-PL" dirty="0"/>
          </a:p>
          <a:p>
            <a:pPr lvl="1"/>
            <a:r>
              <a:rPr lang="pl-PL" dirty="0" err="1"/>
              <a:t>Reprogrammable</a:t>
            </a:r>
            <a:r>
              <a:rPr lang="pl-PL" dirty="0"/>
              <a:t> </a:t>
            </a:r>
            <a:r>
              <a:rPr lang="pl-PL" dirty="0" err="1"/>
              <a:t>within</a:t>
            </a:r>
            <a:r>
              <a:rPr lang="pl-PL" dirty="0"/>
              <a:t> ms – </a:t>
            </a:r>
            <a:r>
              <a:rPr lang="pl-PL" dirty="0" err="1"/>
              <a:t>self</a:t>
            </a:r>
            <a:r>
              <a:rPr lang="pl-PL" dirty="0"/>
              <a:t> </a:t>
            </a:r>
            <a:r>
              <a:rPr lang="pl-PL" dirty="0" err="1"/>
              <a:t>adapting</a:t>
            </a:r>
            <a:r>
              <a:rPr lang="pl-PL" dirty="0"/>
              <a:t> </a:t>
            </a:r>
            <a:r>
              <a:rPr lang="pl-PL" dirty="0" err="1"/>
              <a:t>platforms</a:t>
            </a:r>
            <a:r>
              <a:rPr lang="pl-PL" dirty="0"/>
              <a:t>, </a:t>
            </a:r>
            <a:r>
              <a:rPr lang="pl-PL" dirty="0" err="1"/>
              <a:t>power</a:t>
            </a:r>
            <a:r>
              <a:rPr lang="pl-PL" dirty="0"/>
              <a:t> </a:t>
            </a:r>
            <a:r>
              <a:rPr lang="pl-PL" dirty="0" err="1"/>
              <a:t>savings</a:t>
            </a:r>
            <a:endParaRPr lang="pl-PL" dirty="0"/>
          </a:p>
          <a:p>
            <a:pPr lvl="1"/>
            <a:endParaRPr lang="en-US" dirty="0"/>
          </a:p>
          <a:p>
            <a:pPr lvl="1"/>
            <a:r>
              <a:rPr lang="pl-PL" dirty="0"/>
              <a:t>Single-</a:t>
            </a:r>
            <a:r>
              <a:rPr lang="pl-PL" dirty="0" err="1"/>
              <a:t>clock</a:t>
            </a:r>
            <a:r>
              <a:rPr lang="pl-PL" dirty="0"/>
              <a:t>-</a:t>
            </a:r>
            <a:r>
              <a:rPr lang="pl-PL" dirty="0" err="1"/>
              <a:t>cycle</a:t>
            </a:r>
            <a:r>
              <a:rPr lang="pl-PL" dirty="0"/>
              <a:t> </a:t>
            </a:r>
            <a:r>
              <a:rPr lang="en-US" dirty="0" err="1"/>
              <a:t>Conju</a:t>
            </a:r>
            <a:r>
              <a:rPr lang="pl-PL" dirty="0"/>
              <a:t>g</a:t>
            </a:r>
            <a:r>
              <a:rPr lang="en-US" dirty="0"/>
              <a:t>ate Gradient kernel developed and measured with two data delivery met</a:t>
            </a:r>
            <a:r>
              <a:rPr lang="pl-PL" dirty="0"/>
              <a:t>h</a:t>
            </a:r>
            <a:r>
              <a:rPr lang="en-US" dirty="0" err="1"/>
              <a:t>ods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External memory</a:t>
            </a:r>
            <a:r>
              <a:rPr lang="en-US" dirty="0">
                <a:solidFill>
                  <a:srgbClr val="C00000"/>
                </a:solidFill>
              </a:rPr>
              <a:t>: 48 GFLOPs (double)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86 GFLOPs (float)</a:t>
            </a:r>
          </a:p>
          <a:p>
            <a:pPr lvl="2"/>
            <a:r>
              <a:rPr lang="en-US" dirty="0"/>
              <a:t>Embedded memory: </a:t>
            </a:r>
            <a:r>
              <a:rPr lang="en-US" dirty="0">
                <a:solidFill>
                  <a:srgbClr val="C00000"/>
                </a:solidFill>
              </a:rPr>
              <a:t>406 GFLOPs (double)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812 GFLOPs (float)</a:t>
            </a:r>
          </a:p>
          <a:p>
            <a:pPr lvl="1"/>
            <a:r>
              <a:rPr lang="en-US" dirty="0"/>
              <a:t>Current state-of-art CPU implementations:</a:t>
            </a:r>
          </a:p>
          <a:p>
            <a:pPr lvl="2"/>
            <a:r>
              <a:rPr lang="en-US" dirty="0"/>
              <a:t>Intel Broadwell 6 cores: </a:t>
            </a:r>
            <a:r>
              <a:rPr lang="en-US" dirty="0">
                <a:solidFill>
                  <a:srgbClr val="C00000"/>
                </a:solidFill>
              </a:rPr>
              <a:t>47 GFLOPs (double)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95 GFLOPs (float)</a:t>
            </a:r>
          </a:p>
          <a:p>
            <a:pPr lvl="2"/>
            <a:r>
              <a:rPr lang="en-US" dirty="0"/>
              <a:t>Intel KNL 64 cores: </a:t>
            </a:r>
            <a:r>
              <a:rPr lang="en-US" dirty="0">
                <a:solidFill>
                  <a:srgbClr val="C00000"/>
                </a:solidFill>
              </a:rPr>
              <a:t>220 GFLOPs (double)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345 GFLOPs (float)</a:t>
            </a:r>
            <a:endParaRPr lang="pl-PL" dirty="0">
              <a:solidFill>
                <a:schemeClr val="accent6"/>
              </a:solidFill>
            </a:endParaRPr>
          </a:p>
          <a:p>
            <a:pPr lvl="2"/>
            <a:endParaRPr lang="pl-PL" dirty="0"/>
          </a:p>
          <a:p>
            <a:r>
              <a:rPr lang="pl-PL" b="1" dirty="0" err="1"/>
              <a:t>Possible</a:t>
            </a:r>
            <a:r>
              <a:rPr lang="pl-PL" b="1" dirty="0"/>
              <a:t> </a:t>
            </a:r>
            <a:r>
              <a:rPr lang="pl-PL" b="1" dirty="0" err="1"/>
              <a:t>improvements</a:t>
            </a:r>
            <a:endParaRPr lang="pl-PL" b="1" dirty="0"/>
          </a:p>
          <a:p>
            <a:pPr lvl="1"/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memory</a:t>
            </a:r>
            <a:endParaRPr lang="pl-PL" dirty="0"/>
          </a:p>
          <a:p>
            <a:pPr lvl="2"/>
            <a:r>
              <a:rPr lang="pl-PL" dirty="0"/>
              <a:t>FPGA with </a:t>
            </a:r>
            <a:r>
              <a:rPr lang="pl-PL" dirty="0" err="1"/>
              <a:t>integrated</a:t>
            </a:r>
            <a:r>
              <a:rPr lang="pl-PL" dirty="0"/>
              <a:t> HBM: 8GB </a:t>
            </a:r>
            <a:r>
              <a:rPr lang="pl-PL" dirty="0" err="1"/>
              <a:t>capacity</a:t>
            </a:r>
            <a:r>
              <a:rPr lang="pl-PL" dirty="0"/>
              <a:t>, </a:t>
            </a:r>
            <a:r>
              <a:rPr lang="pl-PL" dirty="0" err="1"/>
              <a:t>bandwidth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 to 460 GBps (Xilinx </a:t>
            </a:r>
            <a:r>
              <a:rPr lang="pl-PL" dirty="0" err="1"/>
              <a:t>Alveo</a:t>
            </a:r>
            <a:r>
              <a:rPr lang="pl-PL" dirty="0"/>
              <a:t> U280 </a:t>
            </a:r>
            <a:r>
              <a:rPr lang="pl-PL" dirty="0" err="1"/>
              <a:t>available</a:t>
            </a:r>
            <a:r>
              <a:rPr lang="pl-PL" dirty="0"/>
              <a:t> Q3 2019)</a:t>
            </a:r>
          </a:p>
          <a:p>
            <a:pPr lvl="1"/>
            <a:r>
              <a:rPr lang="pl-PL" dirty="0"/>
              <a:t>Embedded </a:t>
            </a:r>
            <a:r>
              <a:rPr lang="pl-PL" dirty="0" err="1"/>
              <a:t>memory</a:t>
            </a:r>
            <a:endParaRPr lang="pl-PL" dirty="0"/>
          </a:p>
          <a:p>
            <a:pPr lvl="2"/>
            <a:r>
              <a:rPr lang="pl-PL" dirty="0" err="1"/>
              <a:t>Employ</a:t>
            </a:r>
            <a:r>
              <a:rPr lang="pl-PL" dirty="0"/>
              <a:t> </a:t>
            </a:r>
            <a:r>
              <a:rPr lang="pl-PL" dirty="0" err="1"/>
              <a:t>integrated</a:t>
            </a:r>
            <a:r>
              <a:rPr lang="pl-PL" dirty="0"/>
              <a:t> high-</a:t>
            </a:r>
            <a:r>
              <a:rPr lang="pl-PL" dirty="0" err="1"/>
              <a:t>speed</a:t>
            </a:r>
            <a:r>
              <a:rPr lang="pl-PL" dirty="0"/>
              <a:t> serial </a:t>
            </a:r>
            <a:r>
              <a:rPr lang="pl-PL" dirty="0" err="1"/>
              <a:t>transceivers</a:t>
            </a:r>
            <a:r>
              <a:rPr lang="pl-PL" dirty="0"/>
              <a:t> to </a:t>
            </a:r>
            <a:r>
              <a:rPr lang="pl-PL" dirty="0" err="1"/>
              <a:t>deliver</a:t>
            </a:r>
            <a:r>
              <a:rPr lang="pl-PL" dirty="0"/>
              <a:t> data </a:t>
            </a:r>
            <a:r>
              <a:rPr lang="pl-PL" dirty="0" err="1"/>
              <a:t>directly</a:t>
            </a:r>
            <a:r>
              <a:rPr lang="pl-PL" dirty="0"/>
              <a:t> to the </a:t>
            </a:r>
            <a:r>
              <a:rPr lang="pl-PL" dirty="0" err="1"/>
              <a:t>kernel</a:t>
            </a:r>
            <a:r>
              <a:rPr lang="pl-PL" dirty="0"/>
              <a:t> </a:t>
            </a:r>
            <a:r>
              <a:rPr lang="pl-PL" dirty="0" err="1"/>
              <a:t>instances</a:t>
            </a:r>
            <a:endParaRPr lang="pl-PL" dirty="0"/>
          </a:p>
          <a:p>
            <a:pPr lvl="3"/>
            <a:r>
              <a:rPr lang="pl-PL" dirty="0" err="1"/>
              <a:t>Up</a:t>
            </a:r>
            <a:r>
              <a:rPr lang="pl-PL" dirty="0"/>
              <a:t> to 120x 32.75Gbps </a:t>
            </a:r>
            <a:r>
              <a:rPr lang="pl-PL" dirty="0" err="1"/>
              <a:t>links</a:t>
            </a:r>
            <a:r>
              <a:rPr lang="pl-PL" dirty="0"/>
              <a:t> (</a:t>
            </a:r>
            <a:r>
              <a:rPr lang="pl-PL" dirty="0" err="1"/>
              <a:t>aggregated</a:t>
            </a:r>
            <a:r>
              <a:rPr lang="pl-PL" dirty="0"/>
              <a:t> 480 GBps </a:t>
            </a:r>
            <a:r>
              <a:rPr lang="pl-PL" dirty="0" err="1"/>
              <a:t>bandwidth</a:t>
            </a:r>
            <a:r>
              <a:rPr lang="pl-PL" dirty="0"/>
              <a:t> on XCVU9P)</a:t>
            </a:r>
          </a:p>
          <a:p>
            <a:pPr lvl="3"/>
            <a:endParaRPr lang="pl-PL" dirty="0"/>
          </a:p>
          <a:p>
            <a:pPr lvl="2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D4D58F51-C43C-4D66-900B-4287F5811332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7BC11DC0-1888-44A8-8987-D8D8A1EAE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3DF347C-0A9E-4564-B374-0F237E0D6DB7}"/>
              </a:ext>
            </a:extLst>
          </p:cNvPr>
          <p:cNvSpPr txBox="1"/>
          <p:nvPr/>
        </p:nvSpPr>
        <p:spPr>
          <a:xfrm>
            <a:off x="6232926" y="3667870"/>
            <a:ext cx="26516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S. Durr, </a:t>
            </a:r>
            <a:r>
              <a:rPr lang="pl-PL" sz="900" i="1" dirty="0"/>
              <a:t>„Three Dirac </a:t>
            </a:r>
            <a:r>
              <a:rPr lang="pl-PL" sz="900" i="1" dirty="0" err="1"/>
              <a:t>operators</a:t>
            </a:r>
            <a:r>
              <a:rPr lang="pl-PL" sz="900" i="1" dirty="0"/>
              <a:t> on </a:t>
            </a:r>
            <a:r>
              <a:rPr lang="pl-PL" sz="900" i="1" dirty="0" err="1"/>
              <a:t>two</a:t>
            </a:r>
            <a:r>
              <a:rPr lang="pl-PL" sz="900" i="1" dirty="0"/>
              <a:t> </a:t>
            </a:r>
            <a:r>
              <a:rPr lang="pl-PL" sz="900" i="1" dirty="0" err="1"/>
              <a:t>architectures</a:t>
            </a:r>
            <a:r>
              <a:rPr lang="pl-PL" sz="900" i="1" dirty="0"/>
              <a:t> </a:t>
            </a:r>
          </a:p>
          <a:p>
            <a:r>
              <a:rPr lang="pl-PL" sz="900" i="1" dirty="0"/>
              <a:t>with one piece of </a:t>
            </a:r>
            <a:r>
              <a:rPr lang="pl-PL" sz="900" i="1" dirty="0" err="1"/>
              <a:t>code</a:t>
            </a:r>
            <a:r>
              <a:rPr lang="pl-PL" sz="900" i="1" dirty="0"/>
              <a:t> and no </a:t>
            </a:r>
            <a:r>
              <a:rPr lang="pl-PL" sz="900" i="1" dirty="0" err="1"/>
              <a:t>hassle</a:t>
            </a:r>
            <a:r>
              <a:rPr lang="pl-PL" sz="900" i="1" dirty="0"/>
              <a:t>”,</a:t>
            </a:r>
          </a:p>
          <a:p>
            <a:r>
              <a:rPr lang="pl-PL" sz="900" dirty="0"/>
              <a:t>LATTICE2018, arXiv:1808.05506v2, </a:t>
            </a:r>
            <a:r>
              <a:rPr lang="pl-PL" sz="900" dirty="0" err="1"/>
              <a:t>Nov</a:t>
            </a:r>
            <a:r>
              <a:rPr lang="pl-PL" sz="900" dirty="0"/>
              <a:t>. 2018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234287-F599-40DD-ADBA-6746EC7C5DB6}"/>
              </a:ext>
            </a:extLst>
          </p:cNvPr>
          <p:cNvSpPr txBox="1"/>
          <p:nvPr/>
        </p:nvSpPr>
        <p:spPr>
          <a:xfrm>
            <a:off x="1615973" y="6039134"/>
            <a:ext cx="6258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This work was in part supported by Deutsche </a:t>
            </a:r>
            <a:r>
              <a:rPr lang="en-US" sz="1050" dirty="0" err="1"/>
              <a:t>Forschungsgemeinschaft</a:t>
            </a:r>
            <a:r>
              <a:rPr lang="en-US" sz="1050" dirty="0"/>
              <a:t> under Grant No. SFB/TRR 55 and by the</a:t>
            </a:r>
          </a:p>
          <a:p>
            <a:pPr algn="ctr"/>
            <a:r>
              <a:rPr lang="en-US" sz="1050" dirty="0"/>
              <a:t>polish NCN grant No. UMO-2016/21/B/ ST2/01492, by the Foundation for Polish Science grant no. TEAM/2017-</a:t>
            </a:r>
          </a:p>
          <a:p>
            <a:pPr algn="ctr"/>
            <a:r>
              <a:rPr lang="en-US" sz="1050" dirty="0"/>
              <a:t>4/39 and by the Polish Ministry for Science and Higher Education grant no. 7150/E-338/M/2018.</a:t>
            </a:r>
            <a:endParaRPr lang="pl-PL" sz="1050" dirty="0"/>
          </a:p>
          <a:p>
            <a:pPr algn="ctr"/>
            <a:r>
              <a:rPr lang="pl-PL" sz="1050" dirty="0"/>
              <a:t>The </a:t>
            </a:r>
            <a:r>
              <a:rPr lang="pl-PL" sz="1050" dirty="0" err="1"/>
              <a:t>project</a:t>
            </a:r>
            <a:r>
              <a:rPr lang="pl-PL" sz="1050" dirty="0"/>
              <a:t> </a:t>
            </a:r>
            <a:r>
              <a:rPr lang="pl-PL" sz="1050" dirty="0" err="1"/>
              <a:t>could</a:t>
            </a:r>
            <a:r>
              <a:rPr lang="pl-PL" sz="1050" dirty="0"/>
              <a:t> be </a:t>
            </a:r>
            <a:r>
              <a:rPr lang="pl-PL" sz="1050" dirty="0" err="1"/>
              <a:t>realized</a:t>
            </a:r>
            <a:r>
              <a:rPr lang="pl-PL" sz="1050" dirty="0"/>
              <a:t> </a:t>
            </a:r>
            <a:r>
              <a:rPr lang="pl-PL" sz="1050" dirty="0" err="1"/>
              <a:t>thanks</a:t>
            </a:r>
            <a:r>
              <a:rPr lang="pl-PL" sz="1050" dirty="0"/>
              <a:t> to the </a:t>
            </a:r>
            <a:r>
              <a:rPr lang="pl-PL" sz="1050" dirty="0" err="1"/>
              <a:t>support</a:t>
            </a:r>
            <a:r>
              <a:rPr lang="pl-PL" sz="1050" dirty="0"/>
              <a:t> from Xilinx University Project and </a:t>
            </a:r>
            <a:r>
              <a:rPr lang="pl-PL" sz="1050" dirty="0" err="1"/>
              <a:t>their</a:t>
            </a:r>
            <a:r>
              <a:rPr lang="pl-PL" sz="1050" dirty="0"/>
              <a:t> </a:t>
            </a:r>
            <a:r>
              <a:rPr lang="pl-PL" sz="1050" dirty="0" err="1"/>
              <a:t>donations</a:t>
            </a:r>
            <a:r>
              <a:rPr lang="pl-PL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19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2C417-CBDB-4ED2-B40A-0D2A6FA0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CPU      vs      GPU      vs      FPGA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36417B-15CC-4B9B-A4D3-3BB9B8C04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80685A5-2BE3-499B-904A-41E079A30763}"/>
              </a:ext>
            </a:extLst>
          </p:cNvPr>
          <p:cNvSpPr/>
          <p:nvPr/>
        </p:nvSpPr>
        <p:spPr>
          <a:xfrm>
            <a:off x="876506" y="2497865"/>
            <a:ext cx="1136715" cy="72165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01B5203E-78AD-4E76-AE2C-414D51A3188C}"/>
              </a:ext>
            </a:extLst>
          </p:cNvPr>
          <p:cNvSpPr/>
          <p:nvPr/>
        </p:nvSpPr>
        <p:spPr>
          <a:xfrm>
            <a:off x="3044830" y="1728301"/>
            <a:ext cx="2147903" cy="124540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7F5A4F58-EA0D-4661-860B-05F4970222D4}"/>
              </a:ext>
            </a:extLst>
          </p:cNvPr>
          <p:cNvSpPr/>
          <p:nvPr/>
        </p:nvSpPr>
        <p:spPr>
          <a:xfrm>
            <a:off x="5616624" y="1628800"/>
            <a:ext cx="3347864" cy="324036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660F13C4-FF48-4AD1-BF87-64F223FB4D90}"/>
              </a:ext>
            </a:extLst>
          </p:cNvPr>
          <p:cNvGrpSpPr/>
          <p:nvPr/>
        </p:nvGrpSpPr>
        <p:grpSpPr>
          <a:xfrm>
            <a:off x="937508" y="1885868"/>
            <a:ext cx="1014714" cy="2551243"/>
            <a:chOff x="1117020" y="2618561"/>
            <a:chExt cx="1247203" cy="2940223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C22EB7B-9383-4ADF-AA2D-607D865D6904}"/>
                </a:ext>
              </a:extLst>
            </p:cNvPr>
            <p:cNvSpPr/>
            <p:nvPr/>
          </p:nvSpPr>
          <p:spPr>
            <a:xfrm>
              <a:off x="1117022" y="2618561"/>
              <a:ext cx="1247201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1 Data 1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CDD8CA0-3022-4E43-BADD-86C5A2FE9C05}"/>
                </a:ext>
              </a:extLst>
            </p:cNvPr>
            <p:cNvSpPr/>
            <p:nvPr/>
          </p:nvSpPr>
          <p:spPr>
            <a:xfrm>
              <a:off x="1117021" y="3461747"/>
              <a:ext cx="1247201" cy="555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2</a:t>
              </a:r>
            </a:p>
            <a:p>
              <a:pPr algn="ctr"/>
              <a:r>
                <a:rPr lang="pl-PL" sz="1600" dirty="0"/>
                <a:t>Data 2</a:t>
              </a:r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28A999A-AD69-4315-8122-DA0F35380033}"/>
                </a:ext>
              </a:extLst>
            </p:cNvPr>
            <p:cNvSpPr/>
            <p:nvPr/>
          </p:nvSpPr>
          <p:spPr>
            <a:xfrm>
              <a:off x="1117020" y="4255972"/>
              <a:ext cx="1247201" cy="555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3</a:t>
              </a:r>
            </a:p>
            <a:p>
              <a:pPr algn="ctr"/>
              <a:r>
                <a:rPr lang="pl-PL" sz="1600" dirty="0"/>
                <a:t>Data 3</a:t>
              </a: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3C158016-E551-44C2-9A12-6E9FF66262FA}"/>
                </a:ext>
              </a:extLst>
            </p:cNvPr>
            <p:cNvSpPr/>
            <p:nvPr/>
          </p:nvSpPr>
          <p:spPr>
            <a:xfrm>
              <a:off x="1117020" y="5002853"/>
              <a:ext cx="1247201" cy="5559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4</a:t>
              </a:r>
            </a:p>
            <a:p>
              <a:pPr algn="ctr"/>
              <a:r>
                <a:rPr lang="pl-PL" sz="1600" dirty="0"/>
                <a:t>Data 4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FF53047-940C-410C-931E-AAF0F2D2471B}"/>
              </a:ext>
            </a:extLst>
          </p:cNvPr>
          <p:cNvGrpSpPr/>
          <p:nvPr/>
        </p:nvGrpSpPr>
        <p:grpSpPr>
          <a:xfrm>
            <a:off x="3138302" y="1797311"/>
            <a:ext cx="1922865" cy="2351827"/>
            <a:chOff x="3059832" y="2492896"/>
            <a:chExt cx="2275787" cy="2864494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4D701D4B-92ED-45B3-9656-596DC96F0BD6}"/>
                </a:ext>
              </a:extLst>
            </p:cNvPr>
            <p:cNvSpPr/>
            <p:nvPr/>
          </p:nvSpPr>
          <p:spPr>
            <a:xfrm>
              <a:off x="3646426" y="249289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1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D37534F7-4900-4062-8AFB-E4631C184465}"/>
                </a:ext>
              </a:extLst>
            </p:cNvPr>
            <p:cNvSpPr/>
            <p:nvPr/>
          </p:nvSpPr>
          <p:spPr>
            <a:xfrm>
              <a:off x="3059832" y="323150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1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1E3A653C-EA08-466E-AD0C-54B396D929D1}"/>
                </a:ext>
              </a:extLst>
            </p:cNvPr>
            <p:cNvSpPr/>
            <p:nvPr/>
          </p:nvSpPr>
          <p:spPr>
            <a:xfrm>
              <a:off x="4282167" y="323150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N</a:t>
              </a: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F81C8E78-F121-444D-9A27-0AAA2265B299}"/>
                </a:ext>
              </a:extLst>
            </p:cNvPr>
            <p:cNvSpPr/>
            <p:nvPr/>
          </p:nvSpPr>
          <p:spPr>
            <a:xfrm>
              <a:off x="3646426" y="400218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 err="1"/>
                <a:t>Instr</a:t>
              </a:r>
              <a:r>
                <a:rPr lang="pl-PL" sz="1600" dirty="0"/>
                <a:t> 2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4885107E-A904-495D-8B72-9B1298CC9A67}"/>
                </a:ext>
              </a:extLst>
            </p:cNvPr>
            <p:cNvSpPr/>
            <p:nvPr/>
          </p:nvSpPr>
          <p:spPr>
            <a:xfrm>
              <a:off x="3059832" y="474079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3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53BB2314-04A6-4071-8899-25469113A19A}"/>
                </a:ext>
              </a:extLst>
            </p:cNvPr>
            <p:cNvSpPr/>
            <p:nvPr/>
          </p:nvSpPr>
          <p:spPr>
            <a:xfrm>
              <a:off x="4282167" y="4740796"/>
              <a:ext cx="1053452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M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13043367-41CF-47C1-993C-2FD13F128D89}"/>
              </a:ext>
            </a:extLst>
          </p:cNvPr>
          <p:cNvGrpSpPr/>
          <p:nvPr/>
        </p:nvGrpSpPr>
        <p:grpSpPr>
          <a:xfrm>
            <a:off x="5794358" y="1849358"/>
            <a:ext cx="3098122" cy="2724580"/>
            <a:chOff x="5973870" y="2597323"/>
            <a:chExt cx="3731779" cy="284071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5FA384D0-F4FC-4428-873B-01CC03E6368E}"/>
                </a:ext>
              </a:extLst>
            </p:cNvPr>
            <p:cNvSpPr/>
            <p:nvPr/>
          </p:nvSpPr>
          <p:spPr>
            <a:xfrm>
              <a:off x="5973871" y="2721237"/>
              <a:ext cx="1247201" cy="6165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1</a:t>
              </a: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A2BE2F3-6831-4561-BA30-8F4196164296}"/>
                </a:ext>
              </a:extLst>
            </p:cNvPr>
            <p:cNvSpPr/>
            <p:nvPr/>
          </p:nvSpPr>
          <p:spPr>
            <a:xfrm>
              <a:off x="5977342" y="3739713"/>
              <a:ext cx="1247201" cy="555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2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4F647F69-CD55-4653-BC75-D3DA43A70C14}"/>
                </a:ext>
              </a:extLst>
            </p:cNvPr>
            <p:cNvSpPr/>
            <p:nvPr/>
          </p:nvSpPr>
          <p:spPr>
            <a:xfrm>
              <a:off x="5973870" y="4727855"/>
              <a:ext cx="1247201" cy="555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Data N</a:t>
              </a:r>
            </a:p>
          </p:txBody>
        </p: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3BF9FA4C-EA3D-4DA8-A736-543855F86356}"/>
                </a:ext>
              </a:extLst>
            </p:cNvPr>
            <p:cNvGrpSpPr/>
            <p:nvPr/>
          </p:nvGrpSpPr>
          <p:grpSpPr>
            <a:xfrm rot="16200000">
              <a:off x="8131837" y="1887935"/>
              <a:ext cx="864424" cy="2283200"/>
              <a:chOff x="8023217" y="2669976"/>
              <a:chExt cx="1247203" cy="2896652"/>
            </a:xfrm>
          </p:grpSpPr>
          <p:sp>
            <p:nvSpPr>
              <p:cNvPr id="35" name="Prostokąt 34">
                <a:extLst>
                  <a:ext uri="{FF2B5EF4-FFF2-40B4-BE49-F238E27FC236}">
                    <a16:creationId xmlns:a16="http://schemas.microsoft.com/office/drawing/2014/main" id="{2AE60F84-2ECA-4217-BB4A-F024B367D712}"/>
                  </a:ext>
                </a:extLst>
              </p:cNvPr>
              <p:cNvSpPr/>
              <p:nvPr/>
            </p:nvSpPr>
            <p:spPr>
              <a:xfrm>
                <a:off x="8023219" y="2669976"/>
                <a:ext cx="1247201" cy="6165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11 </a:t>
                </a:r>
              </a:p>
            </p:txBody>
          </p:sp>
          <p:sp>
            <p:nvSpPr>
              <p:cNvPr id="36" name="Prostokąt 35">
                <a:extLst>
                  <a:ext uri="{FF2B5EF4-FFF2-40B4-BE49-F238E27FC236}">
                    <a16:creationId xmlns:a16="http://schemas.microsoft.com/office/drawing/2014/main" id="{E7D2ECE9-B4DE-496E-9085-86DAD4E5DF9A}"/>
                  </a:ext>
                </a:extLst>
              </p:cNvPr>
              <p:cNvSpPr/>
              <p:nvPr/>
            </p:nvSpPr>
            <p:spPr>
              <a:xfrm>
                <a:off x="8023218" y="3418269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12</a:t>
                </a:r>
              </a:p>
            </p:txBody>
          </p:sp>
          <p:sp>
            <p:nvSpPr>
              <p:cNvPr id="37" name="Prostokąt 36">
                <a:extLst>
                  <a:ext uri="{FF2B5EF4-FFF2-40B4-BE49-F238E27FC236}">
                    <a16:creationId xmlns:a16="http://schemas.microsoft.com/office/drawing/2014/main" id="{39B1AB1B-1FC4-4CA4-A11C-6764F2FF401B}"/>
                  </a:ext>
                </a:extLst>
              </p:cNvPr>
              <p:cNvSpPr/>
              <p:nvPr/>
            </p:nvSpPr>
            <p:spPr>
              <a:xfrm>
                <a:off x="8023217" y="4105900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13</a:t>
                </a:r>
              </a:p>
            </p:txBody>
          </p: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DA943623-1829-43EE-8427-3864A50C6349}"/>
                  </a:ext>
                </a:extLst>
              </p:cNvPr>
              <p:cNvSpPr/>
              <p:nvPr/>
            </p:nvSpPr>
            <p:spPr>
              <a:xfrm>
                <a:off x="8023218" y="4801246"/>
                <a:ext cx="1247201" cy="7653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1M</a:t>
                </a:r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3EC0E020-1BB1-40B9-93C5-CBD8701E4B6B}"/>
                </a:ext>
              </a:extLst>
            </p:cNvPr>
            <p:cNvGrpSpPr/>
            <p:nvPr/>
          </p:nvGrpSpPr>
          <p:grpSpPr>
            <a:xfrm rot="16200000">
              <a:off x="8131837" y="2876079"/>
              <a:ext cx="864424" cy="2283200"/>
              <a:chOff x="8023217" y="2669976"/>
              <a:chExt cx="1247203" cy="2896652"/>
            </a:xfrm>
          </p:grpSpPr>
          <p:sp>
            <p:nvSpPr>
              <p:cNvPr id="31" name="Prostokąt 30">
                <a:extLst>
                  <a:ext uri="{FF2B5EF4-FFF2-40B4-BE49-F238E27FC236}">
                    <a16:creationId xmlns:a16="http://schemas.microsoft.com/office/drawing/2014/main" id="{B6483FB6-E4ED-4EA3-841F-48121F67331A}"/>
                  </a:ext>
                </a:extLst>
              </p:cNvPr>
              <p:cNvSpPr/>
              <p:nvPr/>
            </p:nvSpPr>
            <p:spPr>
              <a:xfrm>
                <a:off x="8023219" y="2669976"/>
                <a:ext cx="1247201" cy="6165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21 </a:t>
                </a:r>
              </a:p>
            </p:txBody>
          </p: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605CE763-055C-4A31-936D-AE77A00A0367}"/>
                  </a:ext>
                </a:extLst>
              </p:cNvPr>
              <p:cNvSpPr/>
              <p:nvPr/>
            </p:nvSpPr>
            <p:spPr>
              <a:xfrm>
                <a:off x="8023218" y="3418269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22</a:t>
                </a:r>
              </a:p>
            </p:txBody>
          </p:sp>
          <p:sp>
            <p:nvSpPr>
              <p:cNvPr id="33" name="Prostokąt 32">
                <a:extLst>
                  <a:ext uri="{FF2B5EF4-FFF2-40B4-BE49-F238E27FC236}">
                    <a16:creationId xmlns:a16="http://schemas.microsoft.com/office/drawing/2014/main" id="{3701F05B-DF05-4F82-BF57-26000C44C5F6}"/>
                  </a:ext>
                </a:extLst>
              </p:cNvPr>
              <p:cNvSpPr/>
              <p:nvPr/>
            </p:nvSpPr>
            <p:spPr>
              <a:xfrm>
                <a:off x="8023217" y="4105900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23</a:t>
                </a:r>
              </a:p>
            </p:txBody>
          </p:sp>
          <p:sp>
            <p:nvSpPr>
              <p:cNvPr id="34" name="Prostokąt 33">
                <a:extLst>
                  <a:ext uri="{FF2B5EF4-FFF2-40B4-BE49-F238E27FC236}">
                    <a16:creationId xmlns:a16="http://schemas.microsoft.com/office/drawing/2014/main" id="{4E176E7F-F80D-4CC6-A2E5-5AEA2BDACC3A}"/>
                  </a:ext>
                </a:extLst>
              </p:cNvPr>
              <p:cNvSpPr/>
              <p:nvPr/>
            </p:nvSpPr>
            <p:spPr>
              <a:xfrm>
                <a:off x="8023218" y="4801246"/>
                <a:ext cx="1247201" cy="7653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2M</a:t>
                </a:r>
              </a:p>
            </p:txBody>
          </p:sp>
        </p:grp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0A3A610C-DD33-42BF-A3BD-8F21DFE9359A}"/>
                </a:ext>
              </a:extLst>
            </p:cNvPr>
            <p:cNvGrpSpPr/>
            <p:nvPr/>
          </p:nvGrpSpPr>
          <p:grpSpPr>
            <a:xfrm rot="16200000">
              <a:off x="8131837" y="3864222"/>
              <a:ext cx="864424" cy="2283200"/>
              <a:chOff x="8023217" y="2669976"/>
              <a:chExt cx="1247203" cy="2896652"/>
            </a:xfrm>
          </p:grpSpPr>
          <p:sp>
            <p:nvSpPr>
              <p:cNvPr id="27" name="Prostokąt 26">
                <a:extLst>
                  <a:ext uri="{FF2B5EF4-FFF2-40B4-BE49-F238E27FC236}">
                    <a16:creationId xmlns:a16="http://schemas.microsoft.com/office/drawing/2014/main" id="{E9497ACC-2227-4483-B4FC-ABFD4AEF1720}"/>
                  </a:ext>
                </a:extLst>
              </p:cNvPr>
              <p:cNvSpPr/>
              <p:nvPr/>
            </p:nvSpPr>
            <p:spPr>
              <a:xfrm>
                <a:off x="8023219" y="2669976"/>
                <a:ext cx="1247201" cy="6165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31 </a:t>
                </a:r>
              </a:p>
            </p:txBody>
          </p:sp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A5BD2F1F-D1E6-45AA-91EA-A72B9A2C20FF}"/>
                  </a:ext>
                </a:extLst>
              </p:cNvPr>
              <p:cNvSpPr/>
              <p:nvPr/>
            </p:nvSpPr>
            <p:spPr>
              <a:xfrm>
                <a:off x="8023218" y="3418269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32</a:t>
                </a:r>
              </a:p>
            </p:txBody>
          </p:sp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8CC5A3D6-72D2-4C7C-9E9C-0B6343CFE905}"/>
                  </a:ext>
                </a:extLst>
              </p:cNvPr>
              <p:cNvSpPr/>
              <p:nvPr/>
            </p:nvSpPr>
            <p:spPr>
              <a:xfrm>
                <a:off x="8023217" y="4105900"/>
                <a:ext cx="1247201" cy="5559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33</a:t>
                </a:r>
              </a:p>
            </p:txBody>
          </p:sp>
          <p:sp>
            <p:nvSpPr>
              <p:cNvPr id="30" name="Prostokąt 29">
                <a:extLst>
                  <a:ext uri="{FF2B5EF4-FFF2-40B4-BE49-F238E27FC236}">
                    <a16:creationId xmlns:a16="http://schemas.microsoft.com/office/drawing/2014/main" id="{E49EAE36-2514-4DBC-90AC-63E3E29C8416}"/>
                  </a:ext>
                </a:extLst>
              </p:cNvPr>
              <p:cNvSpPr/>
              <p:nvPr/>
            </p:nvSpPr>
            <p:spPr>
              <a:xfrm>
                <a:off x="8023218" y="4801246"/>
                <a:ext cx="1247201" cy="7653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 err="1"/>
                  <a:t>Instr</a:t>
                </a:r>
                <a:r>
                  <a:rPr lang="pl-PL" sz="1600" dirty="0"/>
                  <a:t> NM</a:t>
                </a:r>
              </a:p>
            </p:txBody>
          </p:sp>
        </p:grpSp>
      </p:grp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AD0C8F1-7E1D-4A93-82F4-5C91AB12965D}"/>
              </a:ext>
            </a:extLst>
          </p:cNvPr>
          <p:cNvSpPr txBox="1"/>
          <p:nvPr/>
        </p:nvSpPr>
        <p:spPr>
          <a:xfrm rot="16200000">
            <a:off x="-44209" y="2696136"/>
            <a:ext cx="120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Clock</a:t>
            </a:r>
            <a:r>
              <a:rPr lang="pl-PL" dirty="0"/>
              <a:t> </a:t>
            </a:r>
            <a:r>
              <a:rPr lang="pl-PL" dirty="0" err="1"/>
              <a:t>cycle</a:t>
            </a:r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1762A421-C24F-4618-9FC1-5FEB61837B29}"/>
              </a:ext>
            </a:extLst>
          </p:cNvPr>
          <p:cNvSpPr txBox="1"/>
          <p:nvPr/>
        </p:nvSpPr>
        <p:spPr>
          <a:xfrm rot="16200000">
            <a:off x="2123526" y="2109421"/>
            <a:ext cx="133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Clock</a:t>
            </a:r>
            <a:r>
              <a:rPr lang="pl-PL" dirty="0"/>
              <a:t> </a:t>
            </a:r>
            <a:r>
              <a:rPr lang="pl-PL" dirty="0" err="1"/>
              <a:t>cycle</a:t>
            </a:r>
            <a:endParaRPr lang="pl-PL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35A6239-978D-455D-B476-FAA057893ED5}"/>
              </a:ext>
            </a:extLst>
          </p:cNvPr>
          <p:cNvSpPr txBox="1"/>
          <p:nvPr/>
        </p:nvSpPr>
        <p:spPr>
          <a:xfrm rot="16200000">
            <a:off x="4727656" y="3192274"/>
            <a:ext cx="139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Clock</a:t>
            </a:r>
            <a:r>
              <a:rPr lang="pl-PL" dirty="0"/>
              <a:t> </a:t>
            </a:r>
            <a:r>
              <a:rPr lang="pl-PL" dirty="0" err="1"/>
              <a:t>cycle</a:t>
            </a:r>
            <a:endParaRPr lang="pl-PL" dirty="0"/>
          </a:p>
        </p:txBody>
      </p:sp>
      <p:sp>
        <p:nvSpPr>
          <p:cNvPr id="42" name="Symbol zastępczy zawartości 2">
            <a:extLst>
              <a:ext uri="{FF2B5EF4-FFF2-40B4-BE49-F238E27FC236}">
                <a16:creationId xmlns:a16="http://schemas.microsoft.com/office/drawing/2014/main" id="{162CB4B0-AD68-475F-867E-ED7916422243}"/>
              </a:ext>
            </a:extLst>
          </p:cNvPr>
          <p:cNvSpPr txBox="1">
            <a:spLocks/>
          </p:cNvSpPr>
          <p:nvPr/>
        </p:nvSpPr>
        <p:spPr>
          <a:xfrm>
            <a:off x="3219431" y="4874918"/>
            <a:ext cx="2567483" cy="211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GPU</a:t>
            </a:r>
          </a:p>
          <a:p>
            <a:pPr lvl="1"/>
            <a:r>
              <a:rPr lang="pl-PL" sz="1400" dirty="0"/>
              <a:t>Single </a:t>
            </a:r>
            <a:r>
              <a:rPr lang="pl-PL" sz="1400" dirty="0" err="1"/>
              <a:t>Instruction</a:t>
            </a:r>
            <a:r>
              <a:rPr lang="pl-PL" sz="1400" dirty="0"/>
              <a:t> </a:t>
            </a:r>
            <a:r>
              <a:rPr lang="pl-PL" sz="1400" dirty="0" err="1"/>
              <a:t>Multiple</a:t>
            </a:r>
            <a:r>
              <a:rPr lang="pl-PL" sz="1400" dirty="0"/>
              <a:t> Data</a:t>
            </a:r>
          </a:p>
          <a:p>
            <a:pPr lvl="1"/>
            <a:r>
              <a:rPr lang="pl-PL" sz="1400" dirty="0"/>
              <a:t>High </a:t>
            </a:r>
            <a:r>
              <a:rPr lang="pl-PL" sz="1400" dirty="0" err="1"/>
              <a:t>clock</a:t>
            </a:r>
            <a:r>
              <a:rPr lang="pl-PL" sz="1400" dirty="0"/>
              <a:t> </a:t>
            </a:r>
            <a:r>
              <a:rPr lang="pl-PL" sz="1400" dirty="0" err="1"/>
              <a:t>freq</a:t>
            </a:r>
            <a:r>
              <a:rPr lang="pl-PL" sz="1400" dirty="0"/>
              <a:t>.</a:t>
            </a:r>
          </a:p>
          <a:p>
            <a:pPr lvl="1"/>
            <a:r>
              <a:rPr lang="pl-PL" sz="1400" dirty="0"/>
              <a:t>Memory </a:t>
            </a:r>
            <a:r>
              <a:rPr lang="pl-PL" sz="1400" dirty="0" err="1"/>
              <a:t>access</a:t>
            </a:r>
            <a:endParaRPr lang="pl-PL" sz="1400" dirty="0"/>
          </a:p>
          <a:p>
            <a:pPr lvl="1"/>
            <a:r>
              <a:rPr lang="pl-PL" sz="1400" dirty="0" err="1"/>
              <a:t>Accelerates</a:t>
            </a:r>
            <a:r>
              <a:rPr lang="pl-PL" sz="1400" dirty="0"/>
              <a:t> CPU</a:t>
            </a:r>
          </a:p>
        </p:txBody>
      </p:sp>
      <p:sp>
        <p:nvSpPr>
          <p:cNvPr id="43" name="Symbol zastępczy zawartości 2">
            <a:extLst>
              <a:ext uri="{FF2B5EF4-FFF2-40B4-BE49-F238E27FC236}">
                <a16:creationId xmlns:a16="http://schemas.microsoft.com/office/drawing/2014/main" id="{AA7B9874-2514-4E7C-9C6A-65DB1E3DE72A}"/>
              </a:ext>
            </a:extLst>
          </p:cNvPr>
          <p:cNvSpPr txBox="1">
            <a:spLocks/>
          </p:cNvSpPr>
          <p:nvPr/>
        </p:nvSpPr>
        <p:spPr>
          <a:xfrm>
            <a:off x="5914969" y="4869160"/>
            <a:ext cx="2977511" cy="211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FPGA</a:t>
            </a:r>
          </a:p>
          <a:p>
            <a:pPr lvl="1"/>
            <a:r>
              <a:rPr lang="pl-PL" sz="1400" dirty="0" err="1"/>
              <a:t>Massive</a:t>
            </a:r>
            <a:r>
              <a:rPr lang="pl-PL" sz="1400" dirty="0"/>
              <a:t> </a:t>
            </a:r>
            <a:r>
              <a:rPr lang="pl-PL" sz="1400" dirty="0" err="1"/>
              <a:t>parallelism</a:t>
            </a:r>
            <a:endParaRPr lang="pl-PL" sz="1400" dirty="0"/>
          </a:p>
          <a:p>
            <a:pPr lvl="1"/>
            <a:r>
              <a:rPr lang="pl-PL" sz="1400" dirty="0" err="1"/>
              <a:t>Streamlined</a:t>
            </a:r>
            <a:r>
              <a:rPr lang="pl-PL" sz="1400" dirty="0"/>
              <a:t> processing</a:t>
            </a:r>
          </a:p>
          <a:p>
            <a:pPr lvl="1"/>
            <a:r>
              <a:rPr lang="pl-PL" sz="1400" dirty="0" err="1"/>
              <a:t>Low</a:t>
            </a:r>
            <a:r>
              <a:rPr lang="pl-PL" sz="1400" dirty="0"/>
              <a:t> </a:t>
            </a:r>
            <a:r>
              <a:rPr lang="pl-PL" sz="1400" dirty="0" err="1"/>
              <a:t>clock</a:t>
            </a:r>
            <a:r>
              <a:rPr lang="pl-PL" sz="1400" dirty="0"/>
              <a:t> </a:t>
            </a:r>
            <a:r>
              <a:rPr lang="pl-PL" sz="1400" dirty="0" err="1"/>
              <a:t>freq</a:t>
            </a:r>
            <a:r>
              <a:rPr lang="pl-PL" sz="1400" dirty="0"/>
              <a:t>.</a:t>
            </a:r>
          </a:p>
          <a:p>
            <a:pPr lvl="1"/>
            <a:r>
              <a:rPr lang="pl-PL" sz="1400" dirty="0"/>
              <a:t>Instant </a:t>
            </a:r>
            <a:r>
              <a:rPr lang="pl-PL" sz="1400" dirty="0" err="1"/>
              <a:t>memory</a:t>
            </a:r>
            <a:r>
              <a:rPr lang="pl-PL" sz="1400" dirty="0"/>
              <a:t> </a:t>
            </a:r>
            <a:r>
              <a:rPr lang="pl-PL" sz="1400" dirty="0" err="1"/>
              <a:t>access</a:t>
            </a:r>
            <a:endParaRPr lang="pl-PL" sz="1400" dirty="0"/>
          </a:p>
          <a:p>
            <a:pPr lvl="1"/>
            <a:r>
              <a:rPr lang="pl-PL" sz="1400" dirty="0" err="1"/>
              <a:t>Standalone</a:t>
            </a:r>
            <a:r>
              <a:rPr lang="pl-PL" sz="1400" dirty="0"/>
              <a:t> </a:t>
            </a:r>
            <a:r>
              <a:rPr lang="pl-PL" sz="1400" dirty="0" err="1"/>
              <a:t>platforms</a:t>
            </a:r>
            <a:endParaRPr lang="pl-PL" sz="1400" dirty="0"/>
          </a:p>
        </p:txBody>
      </p: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4EB4FCB1-1F00-445D-8516-283E1FE81520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5" name="Obraz 44">
            <a:extLst>
              <a:ext uri="{FF2B5EF4-FFF2-40B4-BE49-F238E27FC236}">
                <a16:creationId xmlns:a16="http://schemas.microsoft.com/office/drawing/2014/main" id="{97E55F61-D6E6-4532-A3DA-CC0EA7A4F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sp>
        <p:nvSpPr>
          <p:cNvPr id="46" name="Symbol zastępczy zawartości 2">
            <a:extLst>
              <a:ext uri="{FF2B5EF4-FFF2-40B4-BE49-F238E27FC236}">
                <a16:creationId xmlns:a16="http://schemas.microsoft.com/office/drawing/2014/main" id="{41D6D3E8-5A2B-48A2-8460-C8D56AC47411}"/>
              </a:ext>
            </a:extLst>
          </p:cNvPr>
          <p:cNvSpPr txBox="1">
            <a:spLocks/>
          </p:cNvSpPr>
          <p:nvPr/>
        </p:nvSpPr>
        <p:spPr>
          <a:xfrm>
            <a:off x="412843" y="4869160"/>
            <a:ext cx="2567483" cy="211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/>
              <a:t>CPU</a:t>
            </a:r>
            <a:endParaRPr lang="pl-PL" sz="1600" dirty="0"/>
          </a:p>
          <a:p>
            <a:pPr lvl="1"/>
            <a:r>
              <a:rPr lang="pl-PL" sz="1400" dirty="0"/>
              <a:t>Single </a:t>
            </a:r>
            <a:r>
              <a:rPr lang="pl-PL" sz="1400" dirty="0" err="1"/>
              <a:t>Instruction</a:t>
            </a:r>
            <a:r>
              <a:rPr lang="pl-PL" sz="1400" dirty="0"/>
              <a:t> Single Data per </a:t>
            </a:r>
            <a:r>
              <a:rPr lang="pl-PL" sz="1400" dirty="0" err="1"/>
              <a:t>core</a:t>
            </a:r>
            <a:endParaRPr lang="pl-PL" sz="1400" dirty="0"/>
          </a:p>
          <a:p>
            <a:pPr lvl="1"/>
            <a:r>
              <a:rPr lang="pl-PL" sz="1400" dirty="0" err="1"/>
              <a:t>Multiple</a:t>
            </a:r>
            <a:r>
              <a:rPr lang="pl-PL" sz="1400" dirty="0"/>
              <a:t> </a:t>
            </a:r>
            <a:r>
              <a:rPr lang="pl-PL" sz="1400" dirty="0" err="1"/>
              <a:t>cores</a:t>
            </a:r>
            <a:endParaRPr lang="pl-PL" sz="1400" dirty="0"/>
          </a:p>
          <a:p>
            <a:pPr lvl="1"/>
            <a:r>
              <a:rPr lang="pl-PL" sz="1400" dirty="0"/>
              <a:t>High </a:t>
            </a:r>
            <a:r>
              <a:rPr lang="pl-PL" sz="1400" dirty="0" err="1"/>
              <a:t>clock</a:t>
            </a:r>
            <a:r>
              <a:rPr lang="pl-PL" sz="1400" dirty="0"/>
              <a:t> </a:t>
            </a:r>
            <a:r>
              <a:rPr lang="pl-PL" sz="1400" dirty="0" err="1"/>
              <a:t>freq</a:t>
            </a:r>
            <a:r>
              <a:rPr lang="pl-PL" sz="1400" dirty="0"/>
              <a:t>.</a:t>
            </a:r>
          </a:p>
          <a:p>
            <a:pPr lvl="1"/>
            <a:r>
              <a:rPr lang="pl-PL" sz="1400" dirty="0"/>
              <a:t>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105865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F838E6-84ED-43F8-8EF8-0CA8EA95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Processing </a:t>
            </a:r>
            <a:r>
              <a:rPr lang="pl-PL" dirty="0" err="1"/>
              <a:t>pipeline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4E5A06-45FC-480C-89D4-9E4D2FF9D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FDCAD6B-D06F-4AA7-A3B2-F3473A99B987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99CEF9AF-B5A4-4D8F-B805-AA56C1DCE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AA384C4-AF24-4371-98D5-068BEF84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98" y="2160181"/>
            <a:ext cx="5566244" cy="2785772"/>
          </a:xfrm>
          <a:prstGeom prst="rect">
            <a:avLst/>
          </a:prstGeom>
        </p:spPr>
      </p:pic>
      <p:pic>
        <p:nvPicPr>
          <p:cNvPr id="8" name="Picture 2" descr="C:\Users\Grzegorz\Desktop\fg2.t[1].gif">
            <a:extLst>
              <a:ext uri="{FF2B5EF4-FFF2-40B4-BE49-F238E27FC236}">
                <a16:creationId xmlns:a16="http://schemas.microsoft.com/office/drawing/2014/main" id="{A8603E93-2580-4F29-A030-94585B6D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90" y="5124415"/>
            <a:ext cx="601938" cy="6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Grzegorz\Desktop\Bez tytułu.png">
            <a:extLst>
              <a:ext uri="{FF2B5EF4-FFF2-40B4-BE49-F238E27FC236}">
                <a16:creationId xmlns:a16="http://schemas.microsoft.com/office/drawing/2014/main" id="{362028E1-0DA0-4F71-8B55-511D4C7F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73" y="5124267"/>
            <a:ext cx="614286" cy="6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Łącznik prostoliniowy 24">
            <a:extLst>
              <a:ext uri="{FF2B5EF4-FFF2-40B4-BE49-F238E27FC236}">
                <a16:creationId xmlns:a16="http://schemas.microsoft.com/office/drawing/2014/main" id="{BFEB2851-C4E2-473E-9E04-75C9263F87B3}"/>
              </a:ext>
            </a:extLst>
          </p:cNvPr>
          <p:cNvSpPr/>
          <p:nvPr/>
        </p:nvSpPr>
        <p:spPr>
          <a:xfrm>
            <a:off x="2511628" y="5431012"/>
            <a:ext cx="52676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Łącznik prostoliniowy 25">
            <a:extLst>
              <a:ext uri="{FF2B5EF4-FFF2-40B4-BE49-F238E27FC236}">
                <a16:creationId xmlns:a16="http://schemas.microsoft.com/office/drawing/2014/main" id="{C2758809-B379-4919-85F4-71ADC1139641}"/>
              </a:ext>
            </a:extLst>
          </p:cNvPr>
          <p:cNvSpPr/>
          <p:nvPr/>
        </p:nvSpPr>
        <p:spPr>
          <a:xfrm>
            <a:off x="4106617" y="5430937"/>
            <a:ext cx="52676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2" name="Picture 4" descr="C:\Users\Grzegorz\Desktop\Bez tytułu.png">
            <a:extLst>
              <a:ext uri="{FF2B5EF4-FFF2-40B4-BE49-F238E27FC236}">
                <a16:creationId xmlns:a16="http://schemas.microsoft.com/office/drawing/2014/main" id="{E6F4A909-B80F-4D53-86C8-3803FAFA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18" y="5298038"/>
            <a:ext cx="921412" cy="26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Łącznik prostoliniowy 27">
            <a:extLst>
              <a:ext uri="{FF2B5EF4-FFF2-40B4-BE49-F238E27FC236}">
                <a16:creationId xmlns:a16="http://schemas.microsoft.com/office/drawing/2014/main" id="{F7815115-EB07-424F-907F-E762F6E3F034}"/>
              </a:ext>
            </a:extLst>
          </p:cNvPr>
          <p:cNvSpPr/>
          <p:nvPr/>
        </p:nvSpPr>
        <p:spPr>
          <a:xfrm>
            <a:off x="5737949" y="5440673"/>
            <a:ext cx="52676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4" name="Picture 5" descr="C:\Users\Grzegorz\Desktop\package1[1].png">
            <a:extLst>
              <a:ext uri="{FF2B5EF4-FFF2-40B4-BE49-F238E27FC236}">
                <a16:creationId xmlns:a16="http://schemas.microsoft.com/office/drawing/2014/main" id="{6787B4AC-215D-4D90-9EDF-4CEFB646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98" y="5415649"/>
            <a:ext cx="249288" cy="2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Grzegorz\Desktop\package1[1].png">
            <a:extLst>
              <a:ext uri="{FF2B5EF4-FFF2-40B4-BE49-F238E27FC236}">
                <a16:creationId xmlns:a16="http://schemas.microsoft.com/office/drawing/2014/main" id="{6DBE69B3-3CA9-4703-B8FC-606FAC98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79" y="5415649"/>
            <a:ext cx="249288" cy="2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Grzegorz\Desktop\package1[1].png">
            <a:extLst>
              <a:ext uri="{FF2B5EF4-FFF2-40B4-BE49-F238E27FC236}">
                <a16:creationId xmlns:a16="http://schemas.microsoft.com/office/drawing/2014/main" id="{A89F4535-4887-4FF8-BAC2-F807AEF1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22" y="5415804"/>
            <a:ext cx="249288" cy="2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8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4A3C8F-8DB1-4804-93B2-FCEAA3FA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JPET </a:t>
            </a:r>
            <a:r>
              <a:rPr lang="pl-PL" dirty="0" err="1"/>
              <a:t>Readout</a:t>
            </a:r>
            <a:r>
              <a:rPr lang="pl-PL" dirty="0"/>
              <a:t> System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376C17-142C-41FE-97A4-665ED4D5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700445" cy="2683619"/>
          </a:xfrm>
        </p:spPr>
        <p:txBody>
          <a:bodyPr>
            <a:normAutofit/>
          </a:bodyPr>
          <a:lstStyle/>
          <a:p>
            <a:r>
              <a:rPr lang="pl-PL" sz="1800" dirty="0" err="1"/>
              <a:t>Entirely</a:t>
            </a:r>
            <a:r>
              <a:rPr lang="pl-PL" sz="1800" dirty="0"/>
              <a:t> </a:t>
            </a:r>
            <a:r>
              <a:rPr lang="pl-PL" sz="1800" dirty="0" err="1"/>
              <a:t>based</a:t>
            </a:r>
            <a:r>
              <a:rPr lang="pl-PL" sz="1800" dirty="0"/>
              <a:t> on </a:t>
            </a:r>
            <a:r>
              <a:rPr lang="pl-PL" sz="1800" dirty="0" err="1"/>
              <a:t>FPGAs</a:t>
            </a:r>
            <a:endParaRPr lang="pl-PL" sz="1800" dirty="0"/>
          </a:p>
          <a:p>
            <a:pPr lvl="1"/>
            <a:r>
              <a:rPr lang="pl-PL" sz="1600" dirty="0"/>
              <a:t>Front End </a:t>
            </a:r>
            <a:r>
              <a:rPr lang="pl-PL" sz="1600" dirty="0" err="1"/>
              <a:t>boards</a:t>
            </a:r>
            <a:endParaRPr lang="pl-PL" sz="1600" dirty="0"/>
          </a:p>
          <a:p>
            <a:pPr lvl="2"/>
            <a:r>
              <a:rPr lang="pl-PL" sz="1400" dirty="0" err="1"/>
              <a:t>Analogue</a:t>
            </a:r>
            <a:r>
              <a:rPr lang="pl-PL" sz="1400" dirty="0"/>
              <a:t> </a:t>
            </a:r>
            <a:r>
              <a:rPr lang="pl-PL" sz="1400" dirty="0" err="1"/>
              <a:t>signal</a:t>
            </a:r>
            <a:r>
              <a:rPr lang="pl-PL" sz="1400" dirty="0"/>
              <a:t> </a:t>
            </a:r>
            <a:r>
              <a:rPr lang="pl-PL" sz="1400" dirty="0" err="1"/>
              <a:t>discrimination</a:t>
            </a:r>
            <a:endParaRPr lang="pl-PL" sz="1400" dirty="0"/>
          </a:p>
          <a:p>
            <a:pPr lvl="1"/>
            <a:r>
              <a:rPr lang="pl-PL" sz="1600" dirty="0" err="1"/>
              <a:t>Digitizers</a:t>
            </a:r>
            <a:r>
              <a:rPr lang="pl-PL" sz="1600" dirty="0"/>
              <a:t> / Data </a:t>
            </a:r>
            <a:r>
              <a:rPr lang="pl-PL" sz="1600" dirty="0" err="1"/>
              <a:t>collectors</a:t>
            </a:r>
            <a:endParaRPr lang="pl-PL" sz="1600" dirty="0"/>
          </a:p>
          <a:p>
            <a:pPr lvl="2"/>
            <a:r>
              <a:rPr lang="pl-PL" sz="1400" dirty="0"/>
              <a:t>TRBv3 </a:t>
            </a:r>
            <a:r>
              <a:rPr lang="pl-PL" sz="1400" dirty="0" err="1"/>
              <a:t>boards</a:t>
            </a:r>
            <a:endParaRPr lang="pl-PL" sz="1400" dirty="0"/>
          </a:p>
          <a:p>
            <a:pPr lvl="2"/>
            <a:r>
              <a:rPr lang="pl-PL" sz="1400" dirty="0"/>
              <a:t>TDC in FPGA</a:t>
            </a:r>
          </a:p>
          <a:p>
            <a:pPr lvl="1"/>
            <a:r>
              <a:rPr lang="pl-PL" sz="1600" dirty="0"/>
              <a:t>Data processing and </a:t>
            </a:r>
            <a:r>
              <a:rPr lang="pl-PL" sz="1600" dirty="0" err="1"/>
              <a:t>visualization</a:t>
            </a:r>
            <a:endParaRPr lang="pl-PL" sz="1600" dirty="0"/>
          </a:p>
          <a:p>
            <a:pPr lvl="2"/>
            <a:r>
              <a:rPr lang="pl-PL" sz="1400" dirty="0"/>
              <a:t>Controller </a:t>
            </a:r>
            <a:r>
              <a:rPr lang="pl-PL" sz="1400" dirty="0" err="1"/>
              <a:t>board</a:t>
            </a:r>
            <a:endParaRPr lang="pl-PL" sz="1400" dirty="0"/>
          </a:p>
          <a:p>
            <a:pPr lvl="2"/>
            <a:r>
              <a:rPr lang="pl-PL" sz="1400" dirty="0"/>
              <a:t>Event by event processing</a:t>
            </a:r>
            <a:endParaRPr lang="en-US" sz="14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139C5D7-031F-476F-8406-D76AEB47352E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6EA749E4-FA2B-48D5-BE2B-DDA3B5082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96B02D98-0835-40E3-BC1A-C5277C18645F}"/>
              </a:ext>
            </a:extLst>
          </p:cNvPr>
          <p:cNvGrpSpPr/>
          <p:nvPr/>
        </p:nvGrpSpPr>
        <p:grpSpPr>
          <a:xfrm>
            <a:off x="3234157" y="4627814"/>
            <a:ext cx="2358338" cy="2020566"/>
            <a:chOff x="5445121" y="2949188"/>
            <a:chExt cx="3433869" cy="2743728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23132D9-F386-4E2A-9257-7ABBDDA3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949188"/>
              <a:ext cx="2758816" cy="2145616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E10334E5-4BA1-49CC-A056-C75F36440DDD}"/>
                </a:ext>
              </a:extLst>
            </p:cNvPr>
            <p:cNvSpPr txBox="1"/>
            <p:nvPr/>
          </p:nvSpPr>
          <p:spPr>
            <a:xfrm>
              <a:off x="5445121" y="5066021"/>
              <a:ext cx="3433869" cy="626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600" dirty="0"/>
                <a:t>Traxler, M.</a:t>
              </a:r>
              <a:r>
                <a:rPr lang="pl-PL" sz="600" dirty="0"/>
                <a:t>; </a:t>
              </a:r>
              <a:r>
                <a:rPr lang="en-US" sz="600" dirty="0"/>
                <a:t>Korcyl, G.; Bayer, E.; Maier, L.; Michel, J.; Palka, M.</a:t>
              </a:r>
              <a:endParaRPr lang="pl-PL" sz="600" dirty="0"/>
            </a:p>
            <a:p>
              <a:pPr algn="just"/>
              <a:r>
                <a:rPr lang="pl-PL" sz="600" dirty="0"/>
                <a:t>„</a:t>
              </a:r>
              <a:r>
                <a:rPr lang="en-US" sz="600" dirty="0"/>
                <a:t>A compact system for high precision time measurements (&lt;14 </a:t>
              </a:r>
              <a:r>
                <a:rPr lang="en-US" sz="600" dirty="0" err="1"/>
                <a:t>ps</a:t>
              </a:r>
              <a:r>
                <a:rPr lang="en-US" sz="600" dirty="0"/>
                <a:t> RMS) </a:t>
              </a:r>
              <a:endParaRPr lang="pl-PL" sz="600" dirty="0"/>
            </a:p>
            <a:p>
              <a:pPr algn="just"/>
              <a:r>
                <a:rPr lang="en-US" sz="600" dirty="0"/>
                <a:t>and integrated acquisition for a large number of channels</a:t>
              </a:r>
              <a:r>
                <a:rPr lang="pl-PL" sz="600" dirty="0"/>
                <a:t>”,</a:t>
              </a:r>
            </a:p>
            <a:p>
              <a:pPr algn="just"/>
              <a:r>
                <a:rPr lang="pl-PL" sz="600" dirty="0"/>
                <a:t>JINST 10.1088/1748-0221/6/12/C12004</a:t>
              </a:r>
              <a:endParaRPr lang="en-US" sz="600" dirty="0"/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282CEAB6-EF77-4F91-A0FE-22412A92D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851" y="1610586"/>
            <a:ext cx="3710086" cy="23001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A90B9DB-E027-4C7B-8D24-D9640C2FB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627814"/>
            <a:ext cx="2297528" cy="1983630"/>
          </a:xfrm>
          <a:prstGeom prst="rect">
            <a:avLst/>
          </a:prstGeom>
        </p:spPr>
      </p:pic>
      <p:pic>
        <p:nvPicPr>
          <p:cNvPr id="11" name="Obraz 10" descr="Obraz zawierający sprzęt elektroniczny, obwód&#10;&#10;Opis wygenerowany przy bardzo wysokim poziomie pewności">
            <a:extLst>
              <a:ext uri="{FF2B5EF4-FFF2-40B4-BE49-F238E27FC236}">
                <a16:creationId xmlns:a16="http://schemas.microsoft.com/office/drawing/2014/main" id="{6B592F35-8EAC-4352-9394-1B27C8E056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44" y="4627814"/>
            <a:ext cx="2476099" cy="18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D62FF3-1AC6-496B-97F3-4784BDE0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JPET processing </a:t>
            </a:r>
            <a:r>
              <a:rPr lang="pl-PL" dirty="0" err="1"/>
              <a:t>pipeline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DFA764-ACBE-4574-BC3F-2B2E0511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04355"/>
          </a:xfrm>
        </p:spPr>
        <p:txBody>
          <a:bodyPr>
            <a:normAutofit/>
          </a:bodyPr>
          <a:lstStyle/>
          <a:p>
            <a:r>
              <a:rPr lang="pl-PL" sz="2000" dirty="0"/>
              <a:t>Data processing </a:t>
            </a:r>
            <a:r>
              <a:rPr lang="pl-PL" sz="2000" dirty="0" err="1"/>
              <a:t>steps</a:t>
            </a:r>
            <a:endParaRPr lang="pl-PL" sz="2000" dirty="0"/>
          </a:p>
          <a:p>
            <a:pPr lvl="1"/>
            <a:r>
              <a:rPr lang="pl-PL" sz="1800" dirty="0"/>
              <a:t>Data </a:t>
            </a:r>
            <a:r>
              <a:rPr lang="pl-PL" sz="1800" dirty="0" err="1"/>
              <a:t>units</a:t>
            </a:r>
            <a:r>
              <a:rPr lang="pl-PL" sz="1800" dirty="0"/>
              <a:t> </a:t>
            </a:r>
            <a:r>
              <a:rPr lang="pl-PL" sz="1800" dirty="0" err="1"/>
              <a:t>reception</a:t>
            </a:r>
            <a:r>
              <a:rPr lang="pl-PL" sz="1800" dirty="0"/>
              <a:t> and </a:t>
            </a:r>
            <a:r>
              <a:rPr lang="pl-PL" sz="1800" dirty="0" err="1"/>
              <a:t>assembly</a:t>
            </a:r>
            <a:endParaRPr lang="pl-PL" sz="1800" dirty="0"/>
          </a:p>
          <a:p>
            <a:pPr lvl="1"/>
            <a:r>
              <a:rPr lang="pl-PL" sz="1800" dirty="0" err="1"/>
              <a:t>Extraction</a:t>
            </a:r>
            <a:r>
              <a:rPr lang="pl-PL" sz="1800" dirty="0"/>
              <a:t> of timing data</a:t>
            </a:r>
          </a:p>
          <a:p>
            <a:pPr lvl="1"/>
            <a:r>
              <a:rPr lang="pl-PL" sz="1800" dirty="0"/>
              <a:t>Application of </a:t>
            </a:r>
            <a:r>
              <a:rPr lang="pl-PL" sz="1800" dirty="0" err="1"/>
              <a:t>detector</a:t>
            </a:r>
            <a:r>
              <a:rPr lang="pl-PL" sz="1800" dirty="0"/>
              <a:t> geometry </a:t>
            </a:r>
          </a:p>
          <a:p>
            <a:pPr lvl="1"/>
            <a:r>
              <a:rPr lang="pl-PL" sz="1800" dirty="0"/>
              <a:t>Application of </a:t>
            </a:r>
            <a:r>
              <a:rPr lang="pl-PL" sz="1800" dirty="0" err="1"/>
              <a:t>calibration</a:t>
            </a:r>
            <a:r>
              <a:rPr lang="pl-PL" sz="1800" dirty="0"/>
              <a:t> </a:t>
            </a:r>
            <a:r>
              <a:rPr lang="pl-PL" sz="1800" dirty="0" err="1"/>
              <a:t>parameters</a:t>
            </a:r>
            <a:endParaRPr lang="pl-PL" sz="1800" dirty="0"/>
          </a:p>
          <a:p>
            <a:pPr lvl="1"/>
            <a:r>
              <a:rPr lang="pl-PL" sz="1800" dirty="0" err="1"/>
              <a:t>Search</a:t>
            </a:r>
            <a:r>
              <a:rPr lang="pl-PL" sz="1800" dirty="0"/>
              <a:t> for </a:t>
            </a:r>
            <a:r>
              <a:rPr lang="pl-PL" sz="1800" dirty="0" err="1"/>
              <a:t>time</a:t>
            </a:r>
            <a:r>
              <a:rPr lang="pl-PL" sz="1800" dirty="0"/>
              <a:t> </a:t>
            </a:r>
            <a:r>
              <a:rPr lang="pl-PL" sz="1800" dirty="0" err="1"/>
              <a:t>coincidences</a:t>
            </a:r>
            <a:endParaRPr lang="pl-PL" sz="1800" dirty="0"/>
          </a:p>
          <a:p>
            <a:pPr lvl="1"/>
            <a:r>
              <a:rPr lang="pl-PL" sz="1800" dirty="0" err="1"/>
              <a:t>Filtration</a:t>
            </a:r>
            <a:endParaRPr lang="pl-PL" sz="1800" dirty="0"/>
          </a:p>
          <a:p>
            <a:pPr lvl="1"/>
            <a:r>
              <a:rPr lang="pl-PL" sz="1800" dirty="0"/>
              <a:t>Construction of histogram and </a:t>
            </a:r>
            <a:r>
              <a:rPr lang="pl-PL" sz="1800" dirty="0" err="1"/>
              <a:t>visualization</a:t>
            </a:r>
            <a:endParaRPr lang="en-US" sz="18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876BA71-DF02-4E38-B485-AEF4D0682CDD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5319A352-CCF3-4CCB-8FDD-029AD94C0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Picture 4" descr="C:\Users\Grzegorz\Desktop\Bez tytułu.png">
            <a:extLst>
              <a:ext uri="{FF2B5EF4-FFF2-40B4-BE49-F238E27FC236}">
                <a16:creationId xmlns:a16="http://schemas.microsoft.com/office/drawing/2014/main" id="{8D1205B6-4677-4ECA-8F77-D663DEEBD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61" y="3170746"/>
            <a:ext cx="11334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A6B2D22D-5F55-473F-871B-36690B764D75}"/>
              </a:ext>
            </a:extLst>
          </p:cNvPr>
          <p:cNvGrpSpPr/>
          <p:nvPr/>
        </p:nvGrpSpPr>
        <p:grpSpPr>
          <a:xfrm>
            <a:off x="7484439" y="2040777"/>
            <a:ext cx="763861" cy="763861"/>
            <a:chOff x="370384" y="5060032"/>
            <a:chExt cx="763861" cy="763861"/>
          </a:xfrm>
        </p:grpSpPr>
        <p:pic>
          <p:nvPicPr>
            <p:cNvPr id="8" name="Picture 5" descr="C:\Users\Grzegorz\Desktop\package1[1].png">
              <a:extLst>
                <a:ext uri="{FF2B5EF4-FFF2-40B4-BE49-F238E27FC236}">
                  <a16:creationId xmlns:a16="http://schemas.microsoft.com/office/drawing/2014/main" id="{93AF7A10-F252-4E23-A2DB-586DAD0D8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84" y="5060032"/>
              <a:ext cx="306661" cy="30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Grzegorz\Desktop\package1[1].png">
              <a:extLst>
                <a:ext uri="{FF2B5EF4-FFF2-40B4-BE49-F238E27FC236}">
                  <a16:creationId xmlns:a16="http://schemas.microsoft.com/office/drawing/2014/main" id="{392A04BD-5162-40CF-9DF4-BEBFB254E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84" y="5212432"/>
              <a:ext cx="306661" cy="30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Grzegorz\Desktop\package1[1].png">
              <a:extLst>
                <a:ext uri="{FF2B5EF4-FFF2-40B4-BE49-F238E27FC236}">
                  <a16:creationId xmlns:a16="http://schemas.microsoft.com/office/drawing/2014/main" id="{3235EB9E-2229-4292-ABC3-80763F232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84" y="5364832"/>
              <a:ext cx="306661" cy="30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Grzegorz\Desktop\package1[1].png">
              <a:extLst>
                <a:ext uri="{FF2B5EF4-FFF2-40B4-BE49-F238E27FC236}">
                  <a16:creationId xmlns:a16="http://schemas.microsoft.com/office/drawing/2014/main" id="{36131214-8FC0-4923-BD17-1C1F67E5F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517232"/>
              <a:ext cx="306661" cy="30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25EE470-0041-4E6D-A7F1-59AB7554F2FC}"/>
              </a:ext>
            </a:extLst>
          </p:cNvPr>
          <p:cNvSpPr txBox="1"/>
          <p:nvPr/>
        </p:nvSpPr>
        <p:spPr>
          <a:xfrm>
            <a:off x="7150334" y="3872758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Hit1: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 1, 115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, TOT 5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pl-P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Hit2: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 2, 116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, TOT 7 </a:t>
            </a:r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pl-P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2D7AF84-D354-4676-8DD0-DBDEA0B37A46}"/>
              </a:ext>
            </a:extLst>
          </p:cNvPr>
          <p:cNvGrpSpPr/>
          <p:nvPr/>
        </p:nvGrpSpPr>
        <p:grpSpPr>
          <a:xfrm>
            <a:off x="7107811" y="4772937"/>
            <a:ext cx="1584176" cy="1478191"/>
            <a:chOff x="4788024" y="4543097"/>
            <a:chExt cx="1513061" cy="1528422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93557C3A-C802-4F0B-8992-8A36CFB2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4543097"/>
              <a:ext cx="1513061" cy="1528422"/>
            </a:xfrm>
            <a:prstGeom prst="rect">
              <a:avLst/>
            </a:prstGeom>
          </p:spPr>
        </p:pic>
        <p:sp>
          <p:nvSpPr>
            <p:cNvPr id="15" name="Schemat blokowy: łącznik 14">
              <a:extLst>
                <a:ext uri="{FF2B5EF4-FFF2-40B4-BE49-F238E27FC236}">
                  <a16:creationId xmlns:a16="http://schemas.microsoft.com/office/drawing/2014/main" id="{482191B7-8989-4D91-B14A-416B7A6FF494}"/>
                </a:ext>
              </a:extLst>
            </p:cNvPr>
            <p:cNvSpPr/>
            <p:nvPr/>
          </p:nvSpPr>
          <p:spPr>
            <a:xfrm>
              <a:off x="5246365" y="4818022"/>
              <a:ext cx="71160" cy="83396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Schemat blokowy: łącznik 15">
              <a:extLst>
                <a:ext uri="{FF2B5EF4-FFF2-40B4-BE49-F238E27FC236}">
                  <a16:creationId xmlns:a16="http://schemas.microsoft.com/office/drawing/2014/main" id="{FC525268-3F28-45F3-BBCA-D8A1916F130B}"/>
                </a:ext>
              </a:extLst>
            </p:cNvPr>
            <p:cNvSpPr/>
            <p:nvPr/>
          </p:nvSpPr>
          <p:spPr>
            <a:xfrm>
              <a:off x="5898827" y="5572878"/>
              <a:ext cx="71160" cy="83396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CA03513-6687-4362-B450-FD96A0452F4E}"/>
              </a:ext>
            </a:extLst>
          </p:cNvPr>
          <p:cNvGrpSpPr/>
          <p:nvPr/>
        </p:nvGrpSpPr>
        <p:grpSpPr>
          <a:xfrm>
            <a:off x="4849838" y="4782859"/>
            <a:ext cx="1584176" cy="1478191"/>
            <a:chOff x="6396465" y="4548107"/>
            <a:chExt cx="1584176" cy="1478191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6CD080F-2217-4147-8286-59918B403EAB}"/>
                </a:ext>
              </a:extLst>
            </p:cNvPr>
            <p:cNvGrpSpPr/>
            <p:nvPr/>
          </p:nvGrpSpPr>
          <p:grpSpPr>
            <a:xfrm>
              <a:off x="6396465" y="4548107"/>
              <a:ext cx="1584176" cy="1478191"/>
              <a:chOff x="4788024" y="4543097"/>
              <a:chExt cx="1513061" cy="1528422"/>
            </a:xfrm>
          </p:grpSpPr>
          <p:pic>
            <p:nvPicPr>
              <p:cNvPr id="20" name="Obraz 19">
                <a:extLst>
                  <a:ext uri="{FF2B5EF4-FFF2-40B4-BE49-F238E27FC236}">
                    <a16:creationId xmlns:a16="http://schemas.microsoft.com/office/drawing/2014/main" id="{0B15F1F8-C58B-4D76-92D4-18C326D14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024" y="4543097"/>
                <a:ext cx="1513061" cy="1528422"/>
              </a:xfrm>
              <a:prstGeom prst="rect">
                <a:avLst/>
              </a:prstGeom>
            </p:spPr>
          </p:pic>
          <p:sp>
            <p:nvSpPr>
              <p:cNvPr id="21" name="Schemat blokowy: łącznik 20">
                <a:extLst>
                  <a:ext uri="{FF2B5EF4-FFF2-40B4-BE49-F238E27FC236}">
                    <a16:creationId xmlns:a16="http://schemas.microsoft.com/office/drawing/2014/main" id="{9AE89C66-344C-4E27-BACD-6B476AF8D0A3}"/>
                  </a:ext>
                </a:extLst>
              </p:cNvPr>
              <p:cNvSpPr/>
              <p:nvPr/>
            </p:nvSpPr>
            <p:spPr>
              <a:xfrm>
                <a:off x="5246365" y="4818022"/>
                <a:ext cx="71160" cy="83396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Schemat blokowy: łącznik 21">
                <a:extLst>
                  <a:ext uri="{FF2B5EF4-FFF2-40B4-BE49-F238E27FC236}">
                    <a16:creationId xmlns:a16="http://schemas.microsoft.com/office/drawing/2014/main" id="{14FA7DCC-DE87-4C37-94BD-503A2135688A}"/>
                  </a:ext>
                </a:extLst>
              </p:cNvPr>
              <p:cNvSpPr/>
              <p:nvPr/>
            </p:nvSpPr>
            <p:spPr>
              <a:xfrm>
                <a:off x="5898827" y="5572878"/>
                <a:ext cx="71160" cy="83396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39D80105-818C-4611-BF9D-7ABADFA5AAD8}"/>
                </a:ext>
              </a:extLst>
            </p:cNvPr>
            <p:cNvCxnSpPr>
              <a:cxnSpLocks/>
              <a:stCxn id="21" idx="5"/>
              <a:endCxn id="22" idx="1"/>
            </p:cNvCxnSpPr>
            <p:nvPr/>
          </p:nvCxnSpPr>
          <p:spPr>
            <a:xfrm>
              <a:off x="6939942" y="4882840"/>
              <a:ext cx="630446" cy="67301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Obraz 22">
            <a:extLst>
              <a:ext uri="{FF2B5EF4-FFF2-40B4-BE49-F238E27FC236}">
                <a16:creationId xmlns:a16="http://schemas.microsoft.com/office/drawing/2014/main" id="{43361E4A-9553-4C0D-88E4-45B37B1C3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18" y="4509396"/>
            <a:ext cx="1950203" cy="2025118"/>
          </a:xfrm>
          <a:prstGeom prst="rect">
            <a:avLst/>
          </a:prstGeom>
        </p:spPr>
      </p:pic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F9CA120A-4822-4718-91EB-54FB09EF421A}"/>
              </a:ext>
            </a:extLst>
          </p:cNvPr>
          <p:cNvCxnSpPr/>
          <p:nvPr/>
        </p:nvCxnSpPr>
        <p:spPr>
          <a:xfrm>
            <a:off x="7899898" y="2804638"/>
            <a:ext cx="0" cy="27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2A9BF97F-C61B-4E39-A5A8-9AA18A3C4EB8}"/>
              </a:ext>
            </a:extLst>
          </p:cNvPr>
          <p:cNvCxnSpPr>
            <a:cxnSpLocks/>
          </p:cNvCxnSpPr>
          <p:nvPr/>
        </p:nvCxnSpPr>
        <p:spPr>
          <a:xfrm flipH="1" flipV="1">
            <a:off x="6660232" y="5504783"/>
            <a:ext cx="288032" cy="7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AC92746C-BBC6-438A-A851-05880DA3F5C8}"/>
              </a:ext>
            </a:extLst>
          </p:cNvPr>
          <p:cNvCxnSpPr>
            <a:cxnSpLocks/>
          </p:cNvCxnSpPr>
          <p:nvPr/>
        </p:nvCxnSpPr>
        <p:spPr>
          <a:xfrm flipH="1" flipV="1">
            <a:off x="4392639" y="5504783"/>
            <a:ext cx="288032" cy="7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67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5C5F1C-6558-445F-8D7F-32F72E5B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JPET processing </a:t>
            </a:r>
            <a:r>
              <a:rPr lang="pl-PL" dirty="0" err="1"/>
              <a:t>pipeline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D65C13-C466-4BB4-B7A3-7F8FC1C67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CPU                              vs                          FPGA </a:t>
            </a:r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B35AAA6-267C-4CE4-B663-19A966818A1B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51E01A1B-9461-4506-9938-0D002E81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3_modes_compared">
            <a:hlinkClick r:id="" action="ppaction://media"/>
            <a:extLst>
              <a:ext uri="{FF2B5EF4-FFF2-40B4-BE49-F238E27FC236}">
                <a16:creationId xmlns:a16="http://schemas.microsoft.com/office/drawing/2014/main" id="{C2288176-2756-45E0-AA0A-FF0BF755FB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5" end="57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29" y="2361886"/>
            <a:ext cx="7892077" cy="493254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A070D63-C4A2-4594-A70F-7500E2D8FCB3}"/>
              </a:ext>
            </a:extLst>
          </p:cNvPr>
          <p:cNvSpPr/>
          <p:nvPr/>
        </p:nvSpPr>
        <p:spPr>
          <a:xfrm>
            <a:off x="3347864" y="2276872"/>
            <a:ext cx="2520280" cy="532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B969-B758-4303-992E-AA982962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Modular JPET </a:t>
            </a:r>
            <a:r>
              <a:rPr lang="pl-PL" dirty="0" err="1"/>
              <a:t>readout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168212-586F-4D72-98DF-FABBAF380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CBDDC96-0474-4430-830C-670415735C75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79C46A8D-4C20-4703-88A7-2A704384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4CB45C1B-8A1E-42CC-A156-799AC7A53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215486"/>
              </p:ext>
            </p:extLst>
          </p:nvPr>
        </p:nvGraphicFramePr>
        <p:xfrm>
          <a:off x="650355" y="1694372"/>
          <a:ext cx="7954060" cy="2926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8515">
                  <a:extLst>
                    <a:ext uri="{9D8B030D-6E8A-4147-A177-3AD203B41FA5}">
                      <a16:colId xmlns:a16="http://schemas.microsoft.com/office/drawing/2014/main" val="3394226248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3547828052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3500065320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226514961"/>
                    </a:ext>
                  </a:extLst>
                </a:gridCol>
              </a:tblGrid>
              <a:tr h="336090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JPET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Modular JPET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061063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Scintillators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192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312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1.6x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30368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Analog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1536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4992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2.9x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8048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Digitizers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48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6x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401810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Logic [k cells]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350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5400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15.4x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683514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Memory [Mb]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19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272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14.3x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125687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900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3972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4.4x</a:t>
                      </a:r>
                      <a:endParaRPr lang="pl-PL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242112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ARM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2 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 + 2x RT + 1x GPU</a:t>
                      </a:r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dirty="0"/>
                        <a:t>&gt;2x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8534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CC3F2749-AA84-47D0-AC2C-3EB338340D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0" y="4792066"/>
            <a:ext cx="2920009" cy="1700808"/>
          </a:xfrm>
          <a:prstGeom prst="rect">
            <a:avLst/>
          </a:prstGeom>
        </p:spPr>
      </p:pic>
      <p:pic>
        <p:nvPicPr>
          <p:cNvPr id="8" name="Obraz 7" descr="Obraz zawierający rower, podłoże&#10;&#10;Opis wygenerowany automatycznie">
            <a:extLst>
              <a:ext uri="{FF2B5EF4-FFF2-40B4-BE49-F238E27FC236}">
                <a16:creationId xmlns:a16="http://schemas.microsoft.com/office/drawing/2014/main" id="{5F2739CB-0328-4ABB-BE7A-8AE929DF3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13" y="4792066"/>
            <a:ext cx="2289657" cy="17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0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0456B3-6832-4CCF-B73A-04C525CC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Novel</a:t>
            </a:r>
            <a:r>
              <a:rPr lang="pl-PL" dirty="0"/>
              <a:t> development </a:t>
            </a:r>
            <a:r>
              <a:rPr lang="pl-PL" dirty="0" err="1"/>
              <a:t>techniques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EF87E8-3FE8-45FB-A4A3-C0E1852D2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43520" cy="3814082"/>
          </a:xfrm>
        </p:spPr>
        <p:txBody>
          <a:bodyPr>
            <a:normAutofit fontScale="77500" lnSpcReduction="20000"/>
          </a:bodyPr>
          <a:lstStyle/>
          <a:p>
            <a:r>
              <a:rPr lang="pl-PL" sz="2400" dirty="0" err="1"/>
              <a:t>Reduce</a:t>
            </a:r>
            <a:r>
              <a:rPr lang="pl-PL" sz="2400" dirty="0"/>
              <a:t> HDL </a:t>
            </a:r>
            <a:r>
              <a:rPr lang="pl-PL" sz="2400" dirty="0" err="1"/>
              <a:t>logic</a:t>
            </a:r>
            <a:r>
              <a:rPr lang="pl-PL" sz="2400" dirty="0"/>
              <a:t> development to minimum</a:t>
            </a:r>
          </a:p>
          <a:p>
            <a:pPr lvl="1"/>
            <a:r>
              <a:rPr lang="pl-PL" sz="2100" dirty="0"/>
              <a:t>Time </a:t>
            </a:r>
            <a:r>
              <a:rPr lang="pl-PL" sz="2100" dirty="0" err="1"/>
              <a:t>consuming</a:t>
            </a:r>
            <a:r>
              <a:rPr lang="pl-PL" sz="2100" dirty="0"/>
              <a:t>, </a:t>
            </a:r>
            <a:r>
              <a:rPr lang="pl-PL" sz="2100" dirty="0" err="1"/>
              <a:t>requiring</a:t>
            </a:r>
            <a:r>
              <a:rPr lang="pl-PL" sz="2100" dirty="0"/>
              <a:t> </a:t>
            </a:r>
            <a:r>
              <a:rPr lang="pl-PL" sz="2100" dirty="0" err="1"/>
              <a:t>experience</a:t>
            </a:r>
            <a:r>
              <a:rPr lang="pl-PL" sz="2100" dirty="0"/>
              <a:t>, error-</a:t>
            </a:r>
            <a:r>
              <a:rPr lang="pl-PL" sz="2100" dirty="0" err="1"/>
              <a:t>prone</a:t>
            </a:r>
            <a:r>
              <a:rPr lang="pl-PL" sz="2100" dirty="0"/>
              <a:t> </a:t>
            </a:r>
            <a:r>
              <a:rPr lang="pl-PL" sz="2100" dirty="0" err="1"/>
              <a:t>process</a:t>
            </a:r>
            <a:endParaRPr lang="pl-PL" sz="2100" dirty="0"/>
          </a:p>
          <a:p>
            <a:pPr lvl="1"/>
            <a:endParaRPr lang="pl-PL" sz="2100" dirty="0"/>
          </a:p>
          <a:p>
            <a:r>
              <a:rPr lang="pl-PL" sz="2400" dirty="0"/>
              <a:t>Block </a:t>
            </a:r>
            <a:r>
              <a:rPr lang="pl-PL" sz="2400" dirty="0" err="1"/>
              <a:t>designs</a:t>
            </a:r>
            <a:endParaRPr lang="pl-PL" sz="2400" dirty="0"/>
          </a:p>
          <a:p>
            <a:pPr lvl="1"/>
            <a:r>
              <a:rPr lang="pl-PL" sz="2100" dirty="0"/>
              <a:t>Library of </a:t>
            </a:r>
            <a:r>
              <a:rPr lang="pl-PL" sz="2100" dirty="0" err="1"/>
              <a:t>ready</a:t>
            </a:r>
            <a:r>
              <a:rPr lang="pl-PL" sz="2100" dirty="0"/>
              <a:t> to use, </a:t>
            </a:r>
            <a:r>
              <a:rPr lang="pl-PL" sz="2100" dirty="0" err="1"/>
              <a:t>configurable</a:t>
            </a:r>
            <a:r>
              <a:rPr lang="pl-PL" sz="2100" dirty="0"/>
              <a:t> </a:t>
            </a:r>
            <a:r>
              <a:rPr lang="pl-PL" sz="2100" dirty="0" err="1"/>
              <a:t>components</a:t>
            </a:r>
            <a:r>
              <a:rPr lang="pl-PL" sz="2100" dirty="0"/>
              <a:t> (</a:t>
            </a:r>
            <a:r>
              <a:rPr lang="pl-PL" sz="2100" dirty="0" err="1"/>
              <a:t>IPCores</a:t>
            </a:r>
            <a:r>
              <a:rPr lang="pl-PL" sz="2100" dirty="0"/>
              <a:t>)</a:t>
            </a:r>
          </a:p>
          <a:p>
            <a:r>
              <a:rPr lang="pl-PL" sz="2400" dirty="0"/>
              <a:t>High Level </a:t>
            </a:r>
            <a:r>
              <a:rPr lang="pl-PL" sz="2400" dirty="0" err="1"/>
              <a:t>Synthesis</a:t>
            </a:r>
            <a:endParaRPr lang="pl-PL" sz="2400" dirty="0"/>
          </a:p>
          <a:p>
            <a:pPr lvl="1"/>
            <a:r>
              <a:rPr lang="pl-PL" sz="2100" dirty="0"/>
              <a:t>Component development in C/C++/</a:t>
            </a:r>
            <a:r>
              <a:rPr lang="pl-PL" sz="2100" dirty="0" err="1"/>
              <a:t>OpenCL</a:t>
            </a:r>
            <a:endParaRPr lang="pl-PL" sz="2100" dirty="0"/>
          </a:p>
          <a:p>
            <a:pPr lvl="1"/>
            <a:r>
              <a:rPr lang="pl-PL" sz="2100" dirty="0" err="1"/>
              <a:t>Compilation</a:t>
            </a:r>
            <a:r>
              <a:rPr lang="pl-PL" sz="2100" dirty="0"/>
              <a:t> </a:t>
            </a:r>
            <a:r>
              <a:rPr lang="pl-PL" sz="2100" dirty="0" err="1"/>
              <a:t>into</a:t>
            </a:r>
            <a:r>
              <a:rPr lang="pl-PL" sz="2100" dirty="0"/>
              <a:t> HDL </a:t>
            </a:r>
            <a:r>
              <a:rPr lang="pl-PL" sz="2100" dirty="0" err="1"/>
              <a:t>IPCore</a:t>
            </a:r>
            <a:endParaRPr lang="pl-PL" sz="2100" dirty="0"/>
          </a:p>
          <a:p>
            <a:pPr lvl="1"/>
            <a:endParaRPr lang="pl-PL" sz="2100" dirty="0"/>
          </a:p>
          <a:p>
            <a:r>
              <a:rPr lang="pl-PL" sz="2400" dirty="0" err="1"/>
              <a:t>Algorithmic</a:t>
            </a:r>
            <a:r>
              <a:rPr lang="pl-PL" sz="2400" dirty="0"/>
              <a:t>/data processing </a:t>
            </a:r>
            <a:r>
              <a:rPr lang="pl-PL" sz="2400" dirty="0" err="1"/>
              <a:t>components</a:t>
            </a:r>
            <a:r>
              <a:rPr lang="pl-PL" sz="2400" dirty="0"/>
              <a:t> in HLS</a:t>
            </a:r>
          </a:p>
          <a:p>
            <a:r>
              <a:rPr lang="pl-PL" sz="2400" dirty="0"/>
              <a:t>Hardware </a:t>
            </a:r>
            <a:r>
              <a:rPr lang="pl-PL" sz="2400" dirty="0" err="1"/>
              <a:t>interfacing</a:t>
            </a:r>
            <a:r>
              <a:rPr lang="pl-PL" sz="2400" dirty="0"/>
              <a:t> in HDL</a:t>
            </a:r>
          </a:p>
          <a:p>
            <a:endParaRPr lang="pl-PL" sz="2400" dirty="0"/>
          </a:p>
          <a:p>
            <a:r>
              <a:rPr lang="pl-PL" sz="2400" dirty="0" err="1"/>
              <a:t>Build</a:t>
            </a:r>
            <a:r>
              <a:rPr lang="pl-PL" sz="2400" dirty="0"/>
              <a:t> </a:t>
            </a:r>
            <a:r>
              <a:rPr lang="pl-PL" sz="2400" dirty="0" err="1"/>
              <a:t>entire</a:t>
            </a:r>
            <a:r>
              <a:rPr lang="pl-PL" sz="2400" dirty="0"/>
              <a:t> </a:t>
            </a:r>
            <a:r>
              <a:rPr lang="pl-PL" sz="2400" dirty="0" err="1"/>
              <a:t>systems</a:t>
            </a:r>
            <a:r>
              <a:rPr lang="pl-PL" sz="2400" dirty="0"/>
              <a:t> </a:t>
            </a:r>
            <a:r>
              <a:rPr lang="pl-PL" sz="2400" dirty="0" err="1"/>
              <a:t>without</a:t>
            </a:r>
            <a:r>
              <a:rPr lang="pl-PL" sz="2400" dirty="0"/>
              <a:t> HDL</a:t>
            </a:r>
          </a:p>
          <a:p>
            <a:pPr lvl="1"/>
            <a:endParaRPr lang="pl-PL" dirty="0"/>
          </a:p>
          <a:p>
            <a:pPr lvl="1"/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122BA777-8580-4DDC-8E53-3D1C39183475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30B7AB22-1E53-4C47-A4D9-04A09C062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0764"/>
            <a:ext cx="617344" cy="4687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3D6C6E0-D1B3-415F-A3D4-2CC4F270A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562" y="4587027"/>
            <a:ext cx="3516198" cy="2070617"/>
          </a:xfrm>
          <a:prstGeom prst="rect">
            <a:avLst/>
          </a:prstGeom>
        </p:spPr>
      </p:pic>
      <p:pic>
        <p:nvPicPr>
          <p:cNvPr id="7" name="Picture 4" descr="Znalezione obrazy dla zapytania vivado hls">
            <a:extLst>
              <a:ext uri="{FF2B5EF4-FFF2-40B4-BE49-F238E27FC236}">
                <a16:creationId xmlns:a16="http://schemas.microsoft.com/office/drawing/2014/main" id="{4866BB59-88A8-49D1-82D7-3925B89B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3" y="5706909"/>
            <a:ext cx="854543" cy="8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Znalezione obrazy dla zapytania sdsoc">
            <a:extLst>
              <a:ext uri="{FF2B5EF4-FFF2-40B4-BE49-F238E27FC236}">
                <a16:creationId xmlns:a16="http://schemas.microsoft.com/office/drawing/2014/main" id="{E02AA117-3CD8-41B5-AF76-70569AB8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90" y="5895297"/>
            <a:ext cx="1657350" cy="6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Znalezione obrazy dla zapytania sdaccel">
            <a:extLst>
              <a:ext uri="{FF2B5EF4-FFF2-40B4-BE49-F238E27FC236}">
                <a16:creationId xmlns:a16="http://schemas.microsoft.com/office/drawing/2014/main" id="{82A361A8-9497-42E2-A546-A05E6DCF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90" y="5622336"/>
            <a:ext cx="16573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85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1374</TotalTime>
  <Words>1424</Words>
  <Application>Microsoft Office PowerPoint</Application>
  <PresentationFormat>Pokaz na ekranie (4:3)</PresentationFormat>
  <Paragraphs>345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Wingdings 2</vt:lpstr>
      <vt:lpstr>Motyw pakietu Office</vt:lpstr>
      <vt:lpstr>Techniques for data processing in real-time using FPGAs</vt:lpstr>
      <vt:lpstr>What are FPGAs</vt:lpstr>
      <vt:lpstr>CPU      vs      GPU      vs      FPGA</vt:lpstr>
      <vt:lpstr>Processing pipeline</vt:lpstr>
      <vt:lpstr>JPET Readout System</vt:lpstr>
      <vt:lpstr>JPET processing pipeline</vt:lpstr>
      <vt:lpstr>JPET processing pipeline</vt:lpstr>
      <vt:lpstr>Modular JPET readout</vt:lpstr>
      <vt:lpstr>Novel development techniques</vt:lpstr>
      <vt:lpstr>Development in HLS</vt:lpstr>
      <vt:lpstr>HLS Example</vt:lpstr>
      <vt:lpstr>Software Defined environment</vt:lpstr>
      <vt:lpstr>SDx Example</vt:lpstr>
      <vt:lpstr>Summary</vt:lpstr>
      <vt:lpstr>Prezentacja programu PowerPoint</vt:lpstr>
      <vt:lpstr>Acceleration on FPGAs</vt:lpstr>
      <vt:lpstr>Kernel implementation</vt:lpstr>
      <vt:lpstr>Kernel details</vt:lpstr>
      <vt:lpstr>External memory</vt:lpstr>
      <vt:lpstr>Embedded memory</vt:lpstr>
      <vt:lpstr>Conclusions and future prospects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Korcyl</dc:creator>
  <cp:lastModifiedBy>Grzegorz Korcyl</cp:lastModifiedBy>
  <cp:revision>2</cp:revision>
  <dcterms:created xsi:type="dcterms:W3CDTF">2018-09-27T10:13:33Z</dcterms:created>
  <dcterms:modified xsi:type="dcterms:W3CDTF">2019-09-13T09:15:24Z</dcterms:modified>
</cp:coreProperties>
</file>