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54" r:id="rId1"/>
    <p:sldMasterId id="2147483766" r:id="rId2"/>
    <p:sldMasterId id="2147483778" r:id="rId3"/>
    <p:sldMasterId id="2147483791" r:id="rId4"/>
    <p:sldMasterId id="2147483803" r:id="rId5"/>
  </p:sldMasterIdLst>
  <p:notesMasterIdLst>
    <p:notesMasterId r:id="rId43"/>
  </p:notesMasterIdLst>
  <p:handoutMasterIdLst>
    <p:handoutMasterId r:id="rId44"/>
  </p:handoutMasterIdLst>
  <p:sldIdLst>
    <p:sldId id="262" r:id="rId6"/>
    <p:sldId id="312" r:id="rId7"/>
    <p:sldId id="272" r:id="rId8"/>
    <p:sldId id="271" r:id="rId9"/>
    <p:sldId id="274" r:id="rId10"/>
    <p:sldId id="270" r:id="rId11"/>
    <p:sldId id="295" r:id="rId12"/>
    <p:sldId id="298" r:id="rId13"/>
    <p:sldId id="309" r:id="rId14"/>
    <p:sldId id="310" r:id="rId15"/>
    <p:sldId id="311" r:id="rId16"/>
    <p:sldId id="308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291" r:id="rId26"/>
    <p:sldId id="299" r:id="rId27"/>
    <p:sldId id="300" r:id="rId28"/>
    <p:sldId id="307" r:id="rId29"/>
    <p:sldId id="305" r:id="rId30"/>
    <p:sldId id="313" r:id="rId31"/>
    <p:sldId id="317" r:id="rId32"/>
    <p:sldId id="318" r:id="rId33"/>
    <p:sldId id="306" r:id="rId34"/>
    <p:sldId id="261" r:id="rId35"/>
    <p:sldId id="263" r:id="rId36"/>
    <p:sldId id="287" r:id="rId37"/>
    <p:sldId id="314" r:id="rId38"/>
    <p:sldId id="315" r:id="rId39"/>
    <p:sldId id="329" r:id="rId40"/>
    <p:sldId id="316" r:id="rId41"/>
    <p:sldId id="328" r:id="rId4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Tahoma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Tahoma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Tahoma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Tahoma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Tahoma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Tahoma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Tahoma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Tahoma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Tahom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A1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60"/>
  </p:normalViewPr>
  <p:slideViewPr>
    <p:cSldViewPr>
      <p:cViewPr>
        <p:scale>
          <a:sx n="77" d="100"/>
          <a:sy n="77" d="100"/>
        </p:scale>
        <p:origin x="-1140" y="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09C0F7-DD63-4306-8D61-AFC22F81E3F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92B61F2-0A73-4E62-8B63-1346780360F4}">
      <dgm:prSet phldrT="[Teks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dirty="0" smtClean="0"/>
            <a:t>Cell </a:t>
          </a:r>
          <a:r>
            <a:rPr lang="pl-PL" dirty="0" err="1" smtClean="0"/>
            <a:t>viability</a:t>
          </a:r>
          <a:r>
            <a:rPr lang="pl-PL" dirty="0" smtClean="0"/>
            <a:t> </a:t>
          </a:r>
          <a:r>
            <a:rPr lang="pl-PL" dirty="0" err="1" smtClean="0"/>
            <a:t>analysis</a:t>
          </a:r>
          <a:endParaRPr lang="pl-PL" dirty="0"/>
        </a:p>
      </dgm:t>
    </dgm:pt>
    <dgm:pt modelId="{2F176300-C62E-46EA-ADC5-DEA54763CD93}" type="parTrans" cxnId="{DB1EE051-860E-4404-869E-5A343EA85ADA}">
      <dgm:prSet/>
      <dgm:spPr/>
      <dgm:t>
        <a:bodyPr/>
        <a:lstStyle/>
        <a:p>
          <a:endParaRPr lang="pl-PL"/>
        </a:p>
      </dgm:t>
    </dgm:pt>
    <dgm:pt modelId="{DFCFC9C1-A2B0-4F84-A449-951A85D44EF6}" type="sibTrans" cxnId="{DB1EE051-860E-4404-869E-5A343EA85ADA}">
      <dgm:prSet/>
      <dgm:spPr/>
      <dgm:t>
        <a:bodyPr/>
        <a:lstStyle/>
        <a:p>
          <a:endParaRPr lang="pl-PL"/>
        </a:p>
      </dgm:t>
    </dgm:pt>
    <dgm:pt modelId="{2F9F2F3E-EA63-4C62-B7DE-69095F197C6C}">
      <dgm:prSet phldrT="[Teks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dirty="0" smtClean="0"/>
            <a:t>Analysis of </a:t>
          </a:r>
          <a:r>
            <a:rPr lang="pl-PL" dirty="0" err="1" smtClean="0"/>
            <a:t>chromosome</a:t>
          </a:r>
          <a:r>
            <a:rPr lang="pl-PL" dirty="0" smtClean="0"/>
            <a:t> </a:t>
          </a:r>
          <a:r>
            <a:rPr lang="pl-PL" dirty="0" err="1" smtClean="0"/>
            <a:t>abberations</a:t>
          </a:r>
          <a:endParaRPr lang="pl-PL" dirty="0"/>
        </a:p>
      </dgm:t>
    </dgm:pt>
    <dgm:pt modelId="{DCB542BD-7CB3-4E66-B365-BEA952FA0C5F}" type="parTrans" cxnId="{4729F9C3-DA10-4AD7-BEA9-CB72B8A2C53B}">
      <dgm:prSet/>
      <dgm:spPr/>
      <dgm:t>
        <a:bodyPr/>
        <a:lstStyle/>
        <a:p>
          <a:endParaRPr lang="pl-PL"/>
        </a:p>
      </dgm:t>
    </dgm:pt>
    <dgm:pt modelId="{DD918FD0-5016-4742-9FAE-DE6123AB1E0D}" type="sibTrans" cxnId="{4729F9C3-DA10-4AD7-BEA9-CB72B8A2C53B}">
      <dgm:prSet/>
      <dgm:spPr/>
      <dgm:t>
        <a:bodyPr/>
        <a:lstStyle/>
        <a:p>
          <a:endParaRPr lang="pl-PL"/>
        </a:p>
      </dgm:t>
    </dgm:pt>
    <dgm:pt modelId="{91602904-8033-441E-94C4-1D75962C0A18}">
      <dgm:prSet phldrT="[Tekst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pl-PL" dirty="0" smtClean="0">
              <a:solidFill>
                <a:schemeClr val="tx1"/>
              </a:solidFill>
              <a:latin typeface="+mn-lt"/>
            </a:rPr>
            <a:t>Analysis of DNA </a:t>
          </a:r>
          <a:r>
            <a:rPr lang="pl-PL" dirty="0" err="1" smtClean="0">
              <a:solidFill>
                <a:schemeClr val="tx1"/>
              </a:solidFill>
              <a:latin typeface="+mn-lt"/>
            </a:rPr>
            <a:t>damage</a:t>
          </a:r>
          <a:r>
            <a:rPr lang="pl-PL" dirty="0" smtClean="0">
              <a:solidFill>
                <a:schemeClr val="tx1"/>
              </a:solidFill>
              <a:latin typeface="+mn-lt"/>
            </a:rPr>
            <a:t> </a:t>
          </a:r>
        </a:p>
        <a:p>
          <a:r>
            <a:rPr lang="pl-PL" dirty="0" smtClean="0">
              <a:solidFill>
                <a:schemeClr val="tx1"/>
              </a:solidFill>
              <a:latin typeface="+mn-lt"/>
            </a:rPr>
            <a:t>DNA-</a:t>
          </a:r>
          <a:r>
            <a:rPr lang="pl-PL" dirty="0" err="1" smtClean="0">
              <a:solidFill>
                <a:schemeClr val="tx1"/>
              </a:solidFill>
              <a:latin typeface="+mn-lt"/>
            </a:rPr>
            <a:t>double</a:t>
          </a:r>
          <a:r>
            <a:rPr lang="pl-PL" dirty="0" smtClean="0">
              <a:solidFill>
                <a:schemeClr val="tx1"/>
              </a:solidFill>
              <a:latin typeface="+mn-lt"/>
            </a:rPr>
            <a:t> </a:t>
          </a:r>
          <a:r>
            <a:rPr lang="pl-PL" dirty="0" err="1" smtClean="0">
              <a:solidFill>
                <a:schemeClr val="tx1"/>
              </a:solidFill>
              <a:latin typeface="+mn-lt"/>
            </a:rPr>
            <a:t>strand</a:t>
          </a:r>
          <a:r>
            <a:rPr lang="pl-PL" dirty="0" smtClean="0">
              <a:solidFill>
                <a:schemeClr val="tx1"/>
              </a:solidFill>
              <a:latin typeface="+mn-lt"/>
            </a:rPr>
            <a:t> </a:t>
          </a:r>
          <a:r>
            <a:rPr lang="pl-PL" dirty="0" err="1" smtClean="0">
              <a:solidFill>
                <a:schemeClr val="tx1"/>
              </a:solidFill>
              <a:latin typeface="+mn-lt"/>
            </a:rPr>
            <a:t>breaks</a:t>
          </a:r>
          <a:r>
            <a:rPr lang="pl-PL" dirty="0" smtClean="0">
              <a:solidFill>
                <a:schemeClr val="tx1"/>
              </a:solidFill>
              <a:latin typeface="+mn-lt"/>
            </a:rPr>
            <a:t> by </a:t>
          </a:r>
          <a:r>
            <a:rPr lang="el-GR" dirty="0" smtClean="0">
              <a:solidFill>
                <a:schemeClr val="tx1"/>
              </a:solidFill>
              <a:latin typeface="+mn-lt"/>
              <a:cs typeface="Calibri"/>
            </a:rPr>
            <a:t>γ</a:t>
          </a:r>
          <a:r>
            <a:rPr lang="pl-PL" dirty="0" smtClean="0">
              <a:solidFill>
                <a:schemeClr val="tx1"/>
              </a:solidFill>
              <a:latin typeface="+mn-lt"/>
            </a:rPr>
            <a:t>H2AX</a:t>
          </a:r>
          <a:endParaRPr lang="pl-PL" dirty="0">
            <a:solidFill>
              <a:schemeClr val="tx1"/>
            </a:solidFill>
            <a:latin typeface="+mn-lt"/>
          </a:endParaRPr>
        </a:p>
      </dgm:t>
    </dgm:pt>
    <dgm:pt modelId="{05786906-435A-47DB-8B41-D8A54614E79E}" type="parTrans" cxnId="{0B911265-7A00-4A45-AAD8-2F7252D52D23}">
      <dgm:prSet/>
      <dgm:spPr/>
      <dgm:t>
        <a:bodyPr/>
        <a:lstStyle/>
        <a:p>
          <a:endParaRPr lang="pl-PL"/>
        </a:p>
      </dgm:t>
    </dgm:pt>
    <dgm:pt modelId="{E70670CF-CCA5-4151-A56D-D39AEDAECB60}" type="sibTrans" cxnId="{0B911265-7A00-4A45-AAD8-2F7252D52D23}">
      <dgm:prSet/>
      <dgm:spPr/>
      <dgm:t>
        <a:bodyPr/>
        <a:lstStyle/>
        <a:p>
          <a:endParaRPr lang="pl-PL"/>
        </a:p>
      </dgm:t>
    </dgm:pt>
    <dgm:pt modelId="{85D9CD35-71E5-4D0A-A4DF-81D0A4F3D9E0}" type="pres">
      <dgm:prSet presAssocID="{5609C0F7-DD63-4306-8D61-AFC22F81E3F9}" presName="linearFlow" presStyleCnt="0">
        <dgm:presLayoutVars>
          <dgm:resizeHandles val="exact"/>
        </dgm:presLayoutVars>
      </dgm:prSet>
      <dgm:spPr/>
    </dgm:pt>
    <dgm:pt modelId="{84D7DE47-29A6-41B4-9771-9D863E868E00}" type="pres">
      <dgm:prSet presAssocID="{992B61F2-0A73-4E62-8B63-1346780360F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4EC6B28-0834-4D0F-B1F7-9B1386063E79}" type="pres">
      <dgm:prSet presAssocID="{DFCFC9C1-A2B0-4F84-A449-951A85D44EF6}" presName="sibTrans" presStyleLbl="sibTrans2D1" presStyleIdx="0" presStyleCnt="2"/>
      <dgm:spPr/>
      <dgm:t>
        <a:bodyPr/>
        <a:lstStyle/>
        <a:p>
          <a:endParaRPr lang="pl-PL"/>
        </a:p>
      </dgm:t>
    </dgm:pt>
    <dgm:pt modelId="{1FCBF887-E845-48CB-B44C-91069A64127E}" type="pres">
      <dgm:prSet presAssocID="{DFCFC9C1-A2B0-4F84-A449-951A85D44EF6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0C5C9A68-198B-4DB6-8DEF-4118154AF2E8}" type="pres">
      <dgm:prSet presAssocID="{2F9F2F3E-EA63-4C62-B7DE-69095F197C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13F5818-BF76-4A2B-B69C-F88354C665B9}" type="pres">
      <dgm:prSet presAssocID="{DD918FD0-5016-4742-9FAE-DE6123AB1E0D}" presName="sibTrans" presStyleLbl="sibTrans2D1" presStyleIdx="1" presStyleCnt="2"/>
      <dgm:spPr/>
      <dgm:t>
        <a:bodyPr/>
        <a:lstStyle/>
        <a:p>
          <a:endParaRPr lang="pl-PL"/>
        </a:p>
      </dgm:t>
    </dgm:pt>
    <dgm:pt modelId="{AB4347AF-2041-43A0-A175-5645788A68E3}" type="pres">
      <dgm:prSet presAssocID="{DD918FD0-5016-4742-9FAE-DE6123AB1E0D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DD97679D-C744-4667-AA90-14DAF5EBB262}" type="pres">
      <dgm:prSet presAssocID="{91602904-8033-441E-94C4-1D75962C0A1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B1EE051-860E-4404-869E-5A343EA85ADA}" srcId="{5609C0F7-DD63-4306-8D61-AFC22F81E3F9}" destId="{992B61F2-0A73-4E62-8B63-1346780360F4}" srcOrd="0" destOrd="0" parTransId="{2F176300-C62E-46EA-ADC5-DEA54763CD93}" sibTransId="{DFCFC9C1-A2B0-4F84-A449-951A85D44EF6}"/>
    <dgm:cxn modelId="{4729F9C3-DA10-4AD7-BEA9-CB72B8A2C53B}" srcId="{5609C0F7-DD63-4306-8D61-AFC22F81E3F9}" destId="{2F9F2F3E-EA63-4C62-B7DE-69095F197C6C}" srcOrd="1" destOrd="0" parTransId="{DCB542BD-7CB3-4E66-B365-BEA952FA0C5F}" sibTransId="{DD918FD0-5016-4742-9FAE-DE6123AB1E0D}"/>
    <dgm:cxn modelId="{E4629956-99D5-429F-92BB-5834272DD98C}" type="presOf" srcId="{DD918FD0-5016-4742-9FAE-DE6123AB1E0D}" destId="{013F5818-BF76-4A2B-B69C-F88354C665B9}" srcOrd="0" destOrd="0" presId="urn:microsoft.com/office/officeart/2005/8/layout/process2"/>
    <dgm:cxn modelId="{BFA84CE6-0992-417A-B2D2-5EC1E3AEFD6A}" type="presOf" srcId="{91602904-8033-441E-94C4-1D75962C0A18}" destId="{DD97679D-C744-4667-AA90-14DAF5EBB262}" srcOrd="0" destOrd="0" presId="urn:microsoft.com/office/officeart/2005/8/layout/process2"/>
    <dgm:cxn modelId="{72545FC5-B856-4350-95D1-65E9A4A2338B}" type="presOf" srcId="{DFCFC9C1-A2B0-4F84-A449-951A85D44EF6}" destId="{1FCBF887-E845-48CB-B44C-91069A64127E}" srcOrd="1" destOrd="0" presId="urn:microsoft.com/office/officeart/2005/8/layout/process2"/>
    <dgm:cxn modelId="{EDF590FC-EA07-4D65-9734-0B1985DE590D}" type="presOf" srcId="{DFCFC9C1-A2B0-4F84-A449-951A85D44EF6}" destId="{04EC6B28-0834-4D0F-B1F7-9B1386063E79}" srcOrd="0" destOrd="0" presId="urn:microsoft.com/office/officeart/2005/8/layout/process2"/>
    <dgm:cxn modelId="{D8F78CC5-16DB-42FF-B880-B2547F92372C}" type="presOf" srcId="{2F9F2F3E-EA63-4C62-B7DE-69095F197C6C}" destId="{0C5C9A68-198B-4DB6-8DEF-4118154AF2E8}" srcOrd="0" destOrd="0" presId="urn:microsoft.com/office/officeart/2005/8/layout/process2"/>
    <dgm:cxn modelId="{F59E30C1-4CB9-4DC4-B567-B3CD17BD3D99}" type="presOf" srcId="{5609C0F7-DD63-4306-8D61-AFC22F81E3F9}" destId="{85D9CD35-71E5-4D0A-A4DF-81D0A4F3D9E0}" srcOrd="0" destOrd="0" presId="urn:microsoft.com/office/officeart/2005/8/layout/process2"/>
    <dgm:cxn modelId="{C8EDE141-2E55-411A-84AC-8EF2C0C872A6}" type="presOf" srcId="{992B61F2-0A73-4E62-8B63-1346780360F4}" destId="{84D7DE47-29A6-41B4-9771-9D863E868E00}" srcOrd="0" destOrd="0" presId="urn:microsoft.com/office/officeart/2005/8/layout/process2"/>
    <dgm:cxn modelId="{9331D1B5-6618-4869-9620-2DDF87CEBC4E}" type="presOf" srcId="{DD918FD0-5016-4742-9FAE-DE6123AB1E0D}" destId="{AB4347AF-2041-43A0-A175-5645788A68E3}" srcOrd="1" destOrd="0" presId="urn:microsoft.com/office/officeart/2005/8/layout/process2"/>
    <dgm:cxn modelId="{0B911265-7A00-4A45-AAD8-2F7252D52D23}" srcId="{5609C0F7-DD63-4306-8D61-AFC22F81E3F9}" destId="{91602904-8033-441E-94C4-1D75962C0A18}" srcOrd="2" destOrd="0" parTransId="{05786906-435A-47DB-8B41-D8A54614E79E}" sibTransId="{E70670CF-CCA5-4151-A56D-D39AEDAECB60}"/>
    <dgm:cxn modelId="{B713DBF0-678E-4F2D-BE80-F082BF6AF790}" type="presParOf" srcId="{85D9CD35-71E5-4D0A-A4DF-81D0A4F3D9E0}" destId="{84D7DE47-29A6-41B4-9771-9D863E868E00}" srcOrd="0" destOrd="0" presId="urn:microsoft.com/office/officeart/2005/8/layout/process2"/>
    <dgm:cxn modelId="{7D1BE51C-7D16-422F-9B28-58A538604AA8}" type="presParOf" srcId="{85D9CD35-71E5-4D0A-A4DF-81D0A4F3D9E0}" destId="{04EC6B28-0834-4D0F-B1F7-9B1386063E79}" srcOrd="1" destOrd="0" presId="urn:microsoft.com/office/officeart/2005/8/layout/process2"/>
    <dgm:cxn modelId="{DCDF13A5-380E-481D-99C0-5CED166B4FF9}" type="presParOf" srcId="{04EC6B28-0834-4D0F-B1F7-9B1386063E79}" destId="{1FCBF887-E845-48CB-B44C-91069A64127E}" srcOrd="0" destOrd="0" presId="urn:microsoft.com/office/officeart/2005/8/layout/process2"/>
    <dgm:cxn modelId="{E1439E4E-B53E-4077-8549-AE2084E14D02}" type="presParOf" srcId="{85D9CD35-71E5-4D0A-A4DF-81D0A4F3D9E0}" destId="{0C5C9A68-198B-4DB6-8DEF-4118154AF2E8}" srcOrd="2" destOrd="0" presId="urn:microsoft.com/office/officeart/2005/8/layout/process2"/>
    <dgm:cxn modelId="{7C79B2C2-2156-4327-82DA-747D1440A13D}" type="presParOf" srcId="{85D9CD35-71E5-4D0A-A4DF-81D0A4F3D9E0}" destId="{013F5818-BF76-4A2B-B69C-F88354C665B9}" srcOrd="3" destOrd="0" presId="urn:microsoft.com/office/officeart/2005/8/layout/process2"/>
    <dgm:cxn modelId="{2AC30268-D7EA-4CCD-B02D-894BFED8F99E}" type="presParOf" srcId="{013F5818-BF76-4A2B-B69C-F88354C665B9}" destId="{AB4347AF-2041-43A0-A175-5645788A68E3}" srcOrd="0" destOrd="0" presId="urn:microsoft.com/office/officeart/2005/8/layout/process2"/>
    <dgm:cxn modelId="{EBBB7DF1-A9A8-4533-AA64-70499CFBB424}" type="presParOf" srcId="{85D9CD35-71E5-4D0A-A4DF-81D0A4F3D9E0}" destId="{DD97679D-C744-4667-AA90-14DAF5EBB26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2A129A-8C40-444B-B493-2B04B3B5A65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7E65321C-875B-4681-A79E-5E9AC3CE0783}">
      <dgm:prSet phldrT="[Tekst]" custT="1"/>
      <dgm:spPr/>
      <dgm:t>
        <a:bodyPr/>
        <a:lstStyle/>
        <a:p>
          <a:r>
            <a:rPr lang="pl-PL" sz="2400" dirty="0" smtClean="0"/>
            <a:t>53BP1</a:t>
          </a:r>
          <a:endParaRPr lang="pl-PL" sz="2400" dirty="0"/>
        </a:p>
      </dgm:t>
    </dgm:pt>
    <dgm:pt modelId="{26EC7C5E-507E-4552-95CF-04537621D333}" type="parTrans" cxnId="{A97662D2-06A9-4C51-B64A-A1D23FB91FFE}">
      <dgm:prSet/>
      <dgm:spPr/>
      <dgm:t>
        <a:bodyPr/>
        <a:lstStyle/>
        <a:p>
          <a:endParaRPr lang="pl-PL" sz="1200"/>
        </a:p>
      </dgm:t>
    </dgm:pt>
    <dgm:pt modelId="{8AB679EC-0062-4832-A40E-2EB4F2E8ECB9}" type="sibTrans" cxnId="{A97662D2-06A9-4C51-B64A-A1D23FB91FFE}">
      <dgm:prSet/>
      <dgm:spPr/>
      <dgm:t>
        <a:bodyPr/>
        <a:lstStyle/>
        <a:p>
          <a:endParaRPr lang="pl-PL" sz="1200"/>
        </a:p>
      </dgm:t>
    </dgm:pt>
    <dgm:pt modelId="{CACCF13F-E741-4B6A-8DFF-F3108CF7E158}">
      <dgm:prSet phldrT="[Tekst]" custT="1"/>
      <dgm:spPr/>
      <dgm:t>
        <a:bodyPr/>
        <a:lstStyle/>
        <a:p>
          <a:r>
            <a:rPr lang="pl-PL" sz="1800" dirty="0" smtClean="0"/>
            <a:t>marker for </a:t>
          </a:r>
          <a:r>
            <a:rPr lang="pl-PL" sz="1800" dirty="0" err="1" smtClean="0"/>
            <a:t>DSBs</a:t>
          </a:r>
          <a:endParaRPr lang="pl-PL" sz="1800" dirty="0"/>
        </a:p>
      </dgm:t>
    </dgm:pt>
    <dgm:pt modelId="{11E3A9EE-FEEE-4E03-838B-950028A7AD67}" type="parTrans" cxnId="{37544A72-FCA7-45A8-AD9C-C694DA3A4674}">
      <dgm:prSet/>
      <dgm:spPr/>
      <dgm:t>
        <a:bodyPr/>
        <a:lstStyle/>
        <a:p>
          <a:endParaRPr lang="pl-PL" sz="1200"/>
        </a:p>
      </dgm:t>
    </dgm:pt>
    <dgm:pt modelId="{A608171A-32FA-4DE6-9C55-11DCDEDC1D03}" type="sibTrans" cxnId="{37544A72-FCA7-45A8-AD9C-C694DA3A4674}">
      <dgm:prSet/>
      <dgm:spPr/>
      <dgm:t>
        <a:bodyPr/>
        <a:lstStyle/>
        <a:p>
          <a:endParaRPr lang="pl-PL" sz="1200"/>
        </a:p>
      </dgm:t>
    </dgm:pt>
    <dgm:pt modelId="{2EF74E40-5DA3-4248-BB43-1DA30B9385A4}">
      <dgm:prSet phldrT="[Tekst]" custT="1"/>
      <dgm:spPr/>
      <dgm:t>
        <a:bodyPr/>
        <a:lstStyle/>
        <a:p>
          <a:r>
            <a:rPr lang="el-GR" sz="2400" dirty="0" smtClean="0">
              <a:latin typeface="Calibri"/>
              <a:cs typeface="Calibri"/>
            </a:rPr>
            <a:t>γ</a:t>
          </a:r>
          <a:r>
            <a:rPr lang="pl-PL" sz="2400" dirty="0" smtClean="0"/>
            <a:t>H2AX</a:t>
          </a:r>
          <a:endParaRPr lang="pl-PL" sz="2400" dirty="0"/>
        </a:p>
      </dgm:t>
    </dgm:pt>
    <dgm:pt modelId="{C1584306-808F-45F8-B760-51576C6CB1A1}" type="parTrans" cxnId="{A047AAF3-0FFB-49DE-9F42-AAAACB8E9AFE}">
      <dgm:prSet/>
      <dgm:spPr/>
      <dgm:t>
        <a:bodyPr/>
        <a:lstStyle/>
        <a:p>
          <a:endParaRPr lang="pl-PL" sz="1200"/>
        </a:p>
      </dgm:t>
    </dgm:pt>
    <dgm:pt modelId="{FA01BFC5-27E5-45AD-A3EE-834DF542C97D}" type="sibTrans" cxnId="{A047AAF3-0FFB-49DE-9F42-AAAACB8E9AFE}">
      <dgm:prSet/>
      <dgm:spPr/>
      <dgm:t>
        <a:bodyPr/>
        <a:lstStyle/>
        <a:p>
          <a:endParaRPr lang="pl-PL" sz="1200"/>
        </a:p>
      </dgm:t>
    </dgm:pt>
    <dgm:pt modelId="{B33B6E1A-CFD0-41BE-9224-515C6891292F}">
      <dgm:prSet phldrT="[Tekst]" custT="1"/>
      <dgm:spPr/>
      <dgm:t>
        <a:bodyPr/>
        <a:lstStyle/>
        <a:p>
          <a:r>
            <a:rPr lang="pl-PL" sz="1800" dirty="0" smtClean="0"/>
            <a:t>marker for </a:t>
          </a:r>
          <a:r>
            <a:rPr lang="pl-PL" sz="1800" dirty="0" err="1" smtClean="0"/>
            <a:t>DSBs</a:t>
          </a:r>
          <a:endParaRPr lang="pl-PL" sz="1800" dirty="0"/>
        </a:p>
      </dgm:t>
    </dgm:pt>
    <dgm:pt modelId="{4B20C4B9-FFB5-4CD7-A97C-80A8A25920FA}" type="parTrans" cxnId="{3CA528BD-564C-4097-BECC-C260638B4B86}">
      <dgm:prSet/>
      <dgm:spPr/>
      <dgm:t>
        <a:bodyPr/>
        <a:lstStyle/>
        <a:p>
          <a:endParaRPr lang="pl-PL" sz="1200"/>
        </a:p>
      </dgm:t>
    </dgm:pt>
    <dgm:pt modelId="{6A1E4BC2-6FB1-4071-B1EF-1196137FC26F}" type="sibTrans" cxnId="{3CA528BD-564C-4097-BECC-C260638B4B86}">
      <dgm:prSet/>
      <dgm:spPr/>
      <dgm:t>
        <a:bodyPr/>
        <a:lstStyle/>
        <a:p>
          <a:endParaRPr lang="pl-PL" sz="1200"/>
        </a:p>
      </dgm:t>
    </dgm:pt>
    <dgm:pt modelId="{3F501BEC-D513-44EF-BABC-57C5A539F578}">
      <dgm:prSet phldrT="[Tekst]"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pl-PL" sz="2400" dirty="0" smtClean="0"/>
            <a:t>DAPI</a:t>
          </a:r>
          <a:endParaRPr lang="pl-PL" sz="2400" dirty="0"/>
        </a:p>
      </dgm:t>
    </dgm:pt>
    <dgm:pt modelId="{390C1E7C-1512-4DB6-829E-8CDCC9D00F99}" type="parTrans" cxnId="{E8FB5248-113A-4ADE-ACEC-515C043C5BBB}">
      <dgm:prSet/>
      <dgm:spPr/>
      <dgm:t>
        <a:bodyPr/>
        <a:lstStyle/>
        <a:p>
          <a:endParaRPr lang="pl-PL" sz="1200"/>
        </a:p>
      </dgm:t>
    </dgm:pt>
    <dgm:pt modelId="{D12A79CF-2888-4607-9865-4F6E9738F3C4}" type="sibTrans" cxnId="{E8FB5248-113A-4ADE-ACEC-515C043C5BBB}">
      <dgm:prSet/>
      <dgm:spPr/>
      <dgm:t>
        <a:bodyPr/>
        <a:lstStyle/>
        <a:p>
          <a:endParaRPr lang="pl-PL" sz="1200"/>
        </a:p>
      </dgm:t>
    </dgm:pt>
    <dgm:pt modelId="{8632DAEA-B325-4A77-BCD3-55316771E215}">
      <dgm:prSet phldrT="[Tekst]" custT="1"/>
      <dgm:spPr/>
      <dgm:t>
        <a:bodyPr/>
        <a:lstStyle/>
        <a:p>
          <a:r>
            <a:rPr lang="pl-PL" sz="1800" dirty="0" smtClean="0"/>
            <a:t>marker for DNA</a:t>
          </a:r>
          <a:endParaRPr lang="pl-PL" sz="1800" dirty="0"/>
        </a:p>
      </dgm:t>
    </dgm:pt>
    <dgm:pt modelId="{3A108B34-DED1-4240-AE88-86EE03123EAE}" type="parTrans" cxnId="{A1EE2B33-3A0C-4A87-81E5-FCA6EF5B5173}">
      <dgm:prSet/>
      <dgm:spPr/>
      <dgm:t>
        <a:bodyPr/>
        <a:lstStyle/>
        <a:p>
          <a:endParaRPr lang="pl-PL" sz="1200"/>
        </a:p>
      </dgm:t>
    </dgm:pt>
    <dgm:pt modelId="{D23F0A95-FC0C-4E85-96D4-8D890D096240}" type="sibTrans" cxnId="{A1EE2B33-3A0C-4A87-81E5-FCA6EF5B5173}">
      <dgm:prSet/>
      <dgm:spPr/>
      <dgm:t>
        <a:bodyPr/>
        <a:lstStyle/>
        <a:p>
          <a:endParaRPr lang="pl-PL" sz="1200"/>
        </a:p>
      </dgm:t>
    </dgm:pt>
    <dgm:pt modelId="{22DE97B3-B40D-47CD-9839-C9CBB6AD71F5}">
      <dgm:prSet phldrT="[Tekst]" custT="1"/>
      <dgm:spPr>
        <a:solidFill>
          <a:srgbClr val="FFC000"/>
        </a:solidFill>
      </dgm:spPr>
      <dgm:t>
        <a:bodyPr/>
        <a:lstStyle/>
        <a:p>
          <a:r>
            <a:rPr lang="pl-PL" sz="2400" dirty="0" err="1" smtClean="0"/>
            <a:t>DSBs</a:t>
          </a:r>
          <a:endParaRPr lang="pl-PL" sz="2400" dirty="0"/>
        </a:p>
      </dgm:t>
    </dgm:pt>
    <dgm:pt modelId="{37781CA2-F88C-4ED2-AC9D-DD8F62199ACC}" type="parTrans" cxnId="{831E8983-48BD-4FE7-83A6-DF0F15EB4048}">
      <dgm:prSet/>
      <dgm:spPr/>
      <dgm:t>
        <a:bodyPr/>
        <a:lstStyle/>
        <a:p>
          <a:endParaRPr lang="pl-PL" sz="1200"/>
        </a:p>
      </dgm:t>
    </dgm:pt>
    <dgm:pt modelId="{F735E18F-5DBE-4AD1-A382-9FA8C8E37C23}" type="sibTrans" cxnId="{831E8983-48BD-4FE7-83A6-DF0F15EB4048}">
      <dgm:prSet/>
      <dgm:spPr/>
      <dgm:t>
        <a:bodyPr/>
        <a:lstStyle/>
        <a:p>
          <a:endParaRPr lang="pl-PL" sz="1200"/>
        </a:p>
      </dgm:t>
    </dgm:pt>
    <dgm:pt modelId="{7714AE50-D5B4-4F37-8887-7D66459B2361}">
      <dgm:prSet custT="1"/>
      <dgm:spPr/>
      <dgm:t>
        <a:bodyPr/>
        <a:lstStyle/>
        <a:p>
          <a:r>
            <a:rPr lang="pl-PL" sz="1800" dirty="0" smtClean="0"/>
            <a:t>co-</a:t>
          </a:r>
          <a:r>
            <a:rPr lang="pl-PL" sz="1800" dirty="0" err="1" smtClean="0"/>
            <a:t>staining</a:t>
          </a:r>
          <a:r>
            <a:rPr lang="pl-PL" sz="1800" dirty="0" smtClean="0"/>
            <a:t> with 53BP1 and H2AX</a:t>
          </a:r>
          <a:endParaRPr lang="pl-PL" sz="1800" dirty="0"/>
        </a:p>
      </dgm:t>
    </dgm:pt>
    <dgm:pt modelId="{5894175C-27FD-43C7-8A9C-B177AEC05ECD}" type="parTrans" cxnId="{9BDE9784-F488-4964-8A74-9E12BE60BEAE}">
      <dgm:prSet/>
      <dgm:spPr/>
      <dgm:t>
        <a:bodyPr/>
        <a:lstStyle/>
        <a:p>
          <a:endParaRPr lang="pl-PL" sz="1200"/>
        </a:p>
      </dgm:t>
    </dgm:pt>
    <dgm:pt modelId="{83A9D404-B142-4259-9A31-064880547DC1}" type="sibTrans" cxnId="{9BDE9784-F488-4964-8A74-9E12BE60BEAE}">
      <dgm:prSet/>
      <dgm:spPr/>
      <dgm:t>
        <a:bodyPr/>
        <a:lstStyle/>
        <a:p>
          <a:endParaRPr lang="pl-PL" sz="1200"/>
        </a:p>
      </dgm:t>
    </dgm:pt>
    <dgm:pt modelId="{15D23F64-BAAA-4816-8EDE-868B72B689B7}">
      <dgm:prSet phldrT="[Tekst]" custT="1"/>
      <dgm:spPr/>
      <dgm:t>
        <a:bodyPr/>
        <a:lstStyle/>
        <a:p>
          <a:r>
            <a:rPr lang="pl-PL" sz="1800" dirty="0" err="1" smtClean="0"/>
            <a:t>colocalize</a:t>
          </a:r>
          <a:r>
            <a:rPr lang="pl-PL" sz="1800" dirty="0" smtClean="0"/>
            <a:t> with H2AX</a:t>
          </a:r>
          <a:endParaRPr lang="pl-PL" sz="1800" dirty="0"/>
        </a:p>
      </dgm:t>
    </dgm:pt>
    <dgm:pt modelId="{056C6C32-AF17-4FD3-A99D-F5B0825DF83B}" type="parTrans" cxnId="{3E8461E7-7D92-49C1-A67F-B6004DF11D10}">
      <dgm:prSet/>
      <dgm:spPr/>
      <dgm:t>
        <a:bodyPr/>
        <a:lstStyle/>
        <a:p>
          <a:endParaRPr lang="pl-PL" sz="1200"/>
        </a:p>
      </dgm:t>
    </dgm:pt>
    <dgm:pt modelId="{758AE621-C211-434F-A5B2-3D326EC2E52C}" type="sibTrans" cxnId="{3E8461E7-7D92-49C1-A67F-B6004DF11D10}">
      <dgm:prSet/>
      <dgm:spPr/>
      <dgm:t>
        <a:bodyPr/>
        <a:lstStyle/>
        <a:p>
          <a:endParaRPr lang="pl-PL" sz="1200"/>
        </a:p>
      </dgm:t>
    </dgm:pt>
    <dgm:pt modelId="{4406E1BE-DD3A-42C5-81B4-8EF89F663DEA}">
      <dgm:prSet phldrT="[Tekst]" custT="1"/>
      <dgm:spPr/>
      <dgm:t>
        <a:bodyPr/>
        <a:lstStyle/>
        <a:p>
          <a:r>
            <a:rPr lang="pl-PL" sz="1800" dirty="0" err="1" smtClean="0"/>
            <a:t>variant</a:t>
          </a:r>
          <a:r>
            <a:rPr lang="pl-PL" sz="1800" dirty="0" smtClean="0"/>
            <a:t> of H2A protein family</a:t>
          </a:r>
          <a:endParaRPr lang="pl-PL" sz="1800" dirty="0"/>
        </a:p>
      </dgm:t>
    </dgm:pt>
    <dgm:pt modelId="{FD4A801D-E51C-402A-855F-3E1ABED47D29}" type="parTrans" cxnId="{B809A117-DCED-4F03-B410-0A0858188B29}">
      <dgm:prSet/>
      <dgm:spPr/>
      <dgm:t>
        <a:bodyPr/>
        <a:lstStyle/>
        <a:p>
          <a:endParaRPr lang="pl-PL" sz="1200"/>
        </a:p>
      </dgm:t>
    </dgm:pt>
    <dgm:pt modelId="{9D267881-2D49-480A-8E0B-345D2BC576CE}" type="sibTrans" cxnId="{B809A117-DCED-4F03-B410-0A0858188B29}">
      <dgm:prSet/>
      <dgm:spPr/>
      <dgm:t>
        <a:bodyPr/>
        <a:lstStyle/>
        <a:p>
          <a:endParaRPr lang="pl-PL" sz="1200"/>
        </a:p>
      </dgm:t>
    </dgm:pt>
    <dgm:pt modelId="{D46AB823-AD9B-4781-A258-BB9EEB00B180}" type="pres">
      <dgm:prSet presAssocID="{EC2A129A-8C40-444B-B493-2B04B3B5A6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C46324F-B940-43D1-97DB-B9DBE6376B18}" type="pres">
      <dgm:prSet presAssocID="{7E65321C-875B-4681-A79E-5E9AC3CE0783}" presName="composite" presStyleCnt="0"/>
      <dgm:spPr/>
    </dgm:pt>
    <dgm:pt modelId="{349A5AEC-66AA-4FA2-82A9-25B8854DCEFD}" type="pres">
      <dgm:prSet presAssocID="{7E65321C-875B-4681-A79E-5E9AC3CE078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A171BF8-CD9B-436E-9F57-1DF1CE04D20D}" type="pres">
      <dgm:prSet presAssocID="{7E65321C-875B-4681-A79E-5E9AC3CE0783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86BB6F8-5C25-4B11-84BF-CAEA5B21748C}" type="pres">
      <dgm:prSet presAssocID="{8AB679EC-0062-4832-A40E-2EB4F2E8ECB9}" presName="space" presStyleCnt="0"/>
      <dgm:spPr/>
    </dgm:pt>
    <dgm:pt modelId="{54121A58-C975-4813-9EAA-8F295996B501}" type="pres">
      <dgm:prSet presAssocID="{2EF74E40-5DA3-4248-BB43-1DA30B9385A4}" presName="composite" presStyleCnt="0"/>
      <dgm:spPr/>
    </dgm:pt>
    <dgm:pt modelId="{35738D8D-8D37-4AAE-8A68-6BEB98931E9B}" type="pres">
      <dgm:prSet presAssocID="{2EF74E40-5DA3-4248-BB43-1DA30B9385A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972BFF-38FB-4803-A5C5-7A98D5641ECE}" type="pres">
      <dgm:prSet presAssocID="{2EF74E40-5DA3-4248-BB43-1DA30B9385A4}" presName="desTx" presStyleLbl="alignAccFollowNode1" presStyleIdx="1" presStyleCnt="4" custScale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6F0A66A-FF91-4382-85D6-585E81502D11}" type="pres">
      <dgm:prSet presAssocID="{FA01BFC5-27E5-45AD-A3EE-834DF542C97D}" presName="space" presStyleCnt="0"/>
      <dgm:spPr/>
    </dgm:pt>
    <dgm:pt modelId="{810C19A2-16DF-4C52-B982-99E60F5BCE50}" type="pres">
      <dgm:prSet presAssocID="{22DE97B3-B40D-47CD-9839-C9CBB6AD71F5}" presName="composite" presStyleCnt="0"/>
      <dgm:spPr/>
    </dgm:pt>
    <dgm:pt modelId="{7C922274-ECC7-495D-81BB-91B53BBD5DF8}" type="pres">
      <dgm:prSet presAssocID="{22DE97B3-B40D-47CD-9839-C9CBB6AD71F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115C27-89AB-4222-96C4-5092DC23B4EB}" type="pres">
      <dgm:prSet presAssocID="{22DE97B3-B40D-47CD-9839-C9CBB6AD71F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84821B8-6006-44E3-B0A6-0CD713AB1399}" type="pres">
      <dgm:prSet presAssocID="{F735E18F-5DBE-4AD1-A382-9FA8C8E37C23}" presName="space" presStyleCnt="0"/>
      <dgm:spPr/>
    </dgm:pt>
    <dgm:pt modelId="{79ED00F8-233B-4749-A400-9DE0667CA37E}" type="pres">
      <dgm:prSet presAssocID="{3F501BEC-D513-44EF-BABC-57C5A539F578}" presName="composite" presStyleCnt="0"/>
      <dgm:spPr/>
    </dgm:pt>
    <dgm:pt modelId="{41C64540-0F42-47A8-865C-597302058BD7}" type="pres">
      <dgm:prSet presAssocID="{3F501BEC-D513-44EF-BABC-57C5A539F57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BE8B6C-186A-42C2-8AD3-062EC57E0801}" type="pres">
      <dgm:prSet presAssocID="{3F501BEC-D513-44EF-BABC-57C5A539F57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8FB5248-113A-4ADE-ACEC-515C043C5BBB}" srcId="{EC2A129A-8C40-444B-B493-2B04B3B5A657}" destId="{3F501BEC-D513-44EF-BABC-57C5A539F578}" srcOrd="3" destOrd="0" parTransId="{390C1E7C-1512-4DB6-829E-8CDCC9D00F99}" sibTransId="{D12A79CF-2888-4607-9865-4F6E9738F3C4}"/>
    <dgm:cxn modelId="{831E8983-48BD-4FE7-83A6-DF0F15EB4048}" srcId="{EC2A129A-8C40-444B-B493-2B04B3B5A657}" destId="{22DE97B3-B40D-47CD-9839-C9CBB6AD71F5}" srcOrd="2" destOrd="0" parTransId="{37781CA2-F88C-4ED2-AC9D-DD8F62199ACC}" sibTransId="{F735E18F-5DBE-4AD1-A382-9FA8C8E37C23}"/>
    <dgm:cxn modelId="{53517264-17ED-4F3B-8213-6EC3068ECEDC}" type="presOf" srcId="{7714AE50-D5B4-4F37-8887-7D66459B2361}" destId="{3F115C27-89AB-4222-96C4-5092DC23B4EB}" srcOrd="0" destOrd="0" presId="urn:microsoft.com/office/officeart/2005/8/layout/hList1"/>
    <dgm:cxn modelId="{A1EE2B33-3A0C-4A87-81E5-FCA6EF5B5173}" srcId="{3F501BEC-D513-44EF-BABC-57C5A539F578}" destId="{8632DAEA-B325-4A77-BCD3-55316771E215}" srcOrd="0" destOrd="0" parTransId="{3A108B34-DED1-4240-AE88-86EE03123EAE}" sibTransId="{D23F0A95-FC0C-4E85-96D4-8D890D096240}"/>
    <dgm:cxn modelId="{AEA1121C-B089-4B03-8415-4D1C5E755505}" type="presOf" srcId="{B33B6E1A-CFD0-41BE-9224-515C6891292F}" destId="{3F972BFF-38FB-4803-A5C5-7A98D5641ECE}" srcOrd="0" destOrd="0" presId="urn:microsoft.com/office/officeart/2005/8/layout/hList1"/>
    <dgm:cxn modelId="{E9C19851-AA73-4E3E-9B0D-E77037D313A1}" type="presOf" srcId="{22DE97B3-B40D-47CD-9839-C9CBB6AD71F5}" destId="{7C922274-ECC7-495D-81BB-91B53BBD5DF8}" srcOrd="0" destOrd="0" presId="urn:microsoft.com/office/officeart/2005/8/layout/hList1"/>
    <dgm:cxn modelId="{F92E45A2-C797-4F17-912E-7E3023DB06FF}" type="presOf" srcId="{EC2A129A-8C40-444B-B493-2B04B3B5A657}" destId="{D46AB823-AD9B-4781-A258-BB9EEB00B180}" srcOrd="0" destOrd="0" presId="urn:microsoft.com/office/officeart/2005/8/layout/hList1"/>
    <dgm:cxn modelId="{A047AAF3-0FFB-49DE-9F42-AAAACB8E9AFE}" srcId="{EC2A129A-8C40-444B-B493-2B04B3B5A657}" destId="{2EF74E40-5DA3-4248-BB43-1DA30B9385A4}" srcOrd="1" destOrd="0" parTransId="{C1584306-808F-45F8-B760-51576C6CB1A1}" sibTransId="{FA01BFC5-27E5-45AD-A3EE-834DF542C97D}"/>
    <dgm:cxn modelId="{3E8461E7-7D92-49C1-A67F-B6004DF11D10}" srcId="{7E65321C-875B-4681-A79E-5E9AC3CE0783}" destId="{15D23F64-BAAA-4816-8EDE-868B72B689B7}" srcOrd="1" destOrd="0" parTransId="{056C6C32-AF17-4FD3-A99D-F5B0825DF83B}" sibTransId="{758AE621-C211-434F-A5B2-3D326EC2E52C}"/>
    <dgm:cxn modelId="{B809A117-DCED-4F03-B410-0A0858188B29}" srcId="{2EF74E40-5DA3-4248-BB43-1DA30B9385A4}" destId="{4406E1BE-DD3A-42C5-81B4-8EF89F663DEA}" srcOrd="1" destOrd="0" parTransId="{FD4A801D-E51C-402A-855F-3E1ABED47D29}" sibTransId="{9D267881-2D49-480A-8E0B-345D2BC576CE}"/>
    <dgm:cxn modelId="{3CA528BD-564C-4097-BECC-C260638B4B86}" srcId="{2EF74E40-5DA3-4248-BB43-1DA30B9385A4}" destId="{B33B6E1A-CFD0-41BE-9224-515C6891292F}" srcOrd="0" destOrd="0" parTransId="{4B20C4B9-FFB5-4CD7-A97C-80A8A25920FA}" sibTransId="{6A1E4BC2-6FB1-4071-B1EF-1196137FC26F}"/>
    <dgm:cxn modelId="{E894A1C7-10E2-4C24-864B-EC9E6FC5FD97}" type="presOf" srcId="{3F501BEC-D513-44EF-BABC-57C5A539F578}" destId="{41C64540-0F42-47A8-865C-597302058BD7}" srcOrd="0" destOrd="0" presId="urn:microsoft.com/office/officeart/2005/8/layout/hList1"/>
    <dgm:cxn modelId="{A6E4FEE2-9940-4A46-970F-766419A95D7E}" type="presOf" srcId="{CACCF13F-E741-4B6A-8DFF-F3108CF7E158}" destId="{8A171BF8-CD9B-436E-9F57-1DF1CE04D20D}" srcOrd="0" destOrd="0" presId="urn:microsoft.com/office/officeart/2005/8/layout/hList1"/>
    <dgm:cxn modelId="{37544A72-FCA7-45A8-AD9C-C694DA3A4674}" srcId="{7E65321C-875B-4681-A79E-5E9AC3CE0783}" destId="{CACCF13F-E741-4B6A-8DFF-F3108CF7E158}" srcOrd="0" destOrd="0" parTransId="{11E3A9EE-FEEE-4E03-838B-950028A7AD67}" sibTransId="{A608171A-32FA-4DE6-9C55-11DCDEDC1D03}"/>
    <dgm:cxn modelId="{A97662D2-06A9-4C51-B64A-A1D23FB91FFE}" srcId="{EC2A129A-8C40-444B-B493-2B04B3B5A657}" destId="{7E65321C-875B-4681-A79E-5E9AC3CE0783}" srcOrd="0" destOrd="0" parTransId="{26EC7C5E-507E-4552-95CF-04537621D333}" sibTransId="{8AB679EC-0062-4832-A40E-2EB4F2E8ECB9}"/>
    <dgm:cxn modelId="{9BDE9784-F488-4964-8A74-9E12BE60BEAE}" srcId="{22DE97B3-B40D-47CD-9839-C9CBB6AD71F5}" destId="{7714AE50-D5B4-4F37-8887-7D66459B2361}" srcOrd="0" destOrd="0" parTransId="{5894175C-27FD-43C7-8A9C-B177AEC05ECD}" sibTransId="{83A9D404-B142-4259-9A31-064880547DC1}"/>
    <dgm:cxn modelId="{590AC142-810C-4620-B171-CF68745E2585}" type="presOf" srcId="{15D23F64-BAAA-4816-8EDE-868B72B689B7}" destId="{8A171BF8-CD9B-436E-9F57-1DF1CE04D20D}" srcOrd="0" destOrd="1" presId="urn:microsoft.com/office/officeart/2005/8/layout/hList1"/>
    <dgm:cxn modelId="{9262BE23-32D7-4735-8162-44CF6BD0695B}" type="presOf" srcId="{4406E1BE-DD3A-42C5-81B4-8EF89F663DEA}" destId="{3F972BFF-38FB-4803-A5C5-7A98D5641ECE}" srcOrd="0" destOrd="1" presId="urn:microsoft.com/office/officeart/2005/8/layout/hList1"/>
    <dgm:cxn modelId="{CAC1E489-D973-4173-9C94-F7300EEEC39F}" type="presOf" srcId="{7E65321C-875B-4681-A79E-5E9AC3CE0783}" destId="{349A5AEC-66AA-4FA2-82A9-25B8854DCEFD}" srcOrd="0" destOrd="0" presId="urn:microsoft.com/office/officeart/2005/8/layout/hList1"/>
    <dgm:cxn modelId="{891AE3C5-8882-491D-A869-1E98480CB87F}" type="presOf" srcId="{8632DAEA-B325-4A77-BCD3-55316771E215}" destId="{5DBE8B6C-186A-42C2-8AD3-062EC57E0801}" srcOrd="0" destOrd="0" presId="urn:microsoft.com/office/officeart/2005/8/layout/hList1"/>
    <dgm:cxn modelId="{8BBBBC89-BB5E-4F18-8C32-9FDB6BE311DB}" type="presOf" srcId="{2EF74E40-5DA3-4248-BB43-1DA30B9385A4}" destId="{35738D8D-8D37-4AAE-8A68-6BEB98931E9B}" srcOrd="0" destOrd="0" presId="urn:microsoft.com/office/officeart/2005/8/layout/hList1"/>
    <dgm:cxn modelId="{80B20D29-A18C-425B-8031-C0DB090BFD6F}" type="presParOf" srcId="{D46AB823-AD9B-4781-A258-BB9EEB00B180}" destId="{6C46324F-B940-43D1-97DB-B9DBE6376B18}" srcOrd="0" destOrd="0" presId="urn:microsoft.com/office/officeart/2005/8/layout/hList1"/>
    <dgm:cxn modelId="{0BA325D3-80AD-4B41-909E-E0E656C625FA}" type="presParOf" srcId="{6C46324F-B940-43D1-97DB-B9DBE6376B18}" destId="{349A5AEC-66AA-4FA2-82A9-25B8854DCEFD}" srcOrd="0" destOrd="0" presId="urn:microsoft.com/office/officeart/2005/8/layout/hList1"/>
    <dgm:cxn modelId="{436BC137-2302-4925-8333-96CB14EC1A55}" type="presParOf" srcId="{6C46324F-B940-43D1-97DB-B9DBE6376B18}" destId="{8A171BF8-CD9B-436E-9F57-1DF1CE04D20D}" srcOrd="1" destOrd="0" presId="urn:microsoft.com/office/officeart/2005/8/layout/hList1"/>
    <dgm:cxn modelId="{061776C3-C60E-4D6A-AE08-447F0484402C}" type="presParOf" srcId="{D46AB823-AD9B-4781-A258-BB9EEB00B180}" destId="{686BB6F8-5C25-4B11-84BF-CAEA5B21748C}" srcOrd="1" destOrd="0" presId="urn:microsoft.com/office/officeart/2005/8/layout/hList1"/>
    <dgm:cxn modelId="{B6AC14B2-546F-46D6-821B-94D50CFE633F}" type="presParOf" srcId="{D46AB823-AD9B-4781-A258-BB9EEB00B180}" destId="{54121A58-C975-4813-9EAA-8F295996B501}" srcOrd="2" destOrd="0" presId="urn:microsoft.com/office/officeart/2005/8/layout/hList1"/>
    <dgm:cxn modelId="{647B68BF-2763-4A8C-8539-25D886C6B2B9}" type="presParOf" srcId="{54121A58-C975-4813-9EAA-8F295996B501}" destId="{35738D8D-8D37-4AAE-8A68-6BEB98931E9B}" srcOrd="0" destOrd="0" presId="urn:microsoft.com/office/officeart/2005/8/layout/hList1"/>
    <dgm:cxn modelId="{AA813905-354A-46F4-B49D-7FD53706BFFE}" type="presParOf" srcId="{54121A58-C975-4813-9EAA-8F295996B501}" destId="{3F972BFF-38FB-4803-A5C5-7A98D5641ECE}" srcOrd="1" destOrd="0" presId="urn:microsoft.com/office/officeart/2005/8/layout/hList1"/>
    <dgm:cxn modelId="{0CBB0636-1AD4-4458-B410-C21DB791C070}" type="presParOf" srcId="{D46AB823-AD9B-4781-A258-BB9EEB00B180}" destId="{66F0A66A-FF91-4382-85D6-585E81502D11}" srcOrd="3" destOrd="0" presId="urn:microsoft.com/office/officeart/2005/8/layout/hList1"/>
    <dgm:cxn modelId="{7F0635B1-BA9A-498B-A21B-364744829ED8}" type="presParOf" srcId="{D46AB823-AD9B-4781-A258-BB9EEB00B180}" destId="{810C19A2-16DF-4C52-B982-99E60F5BCE50}" srcOrd="4" destOrd="0" presId="urn:microsoft.com/office/officeart/2005/8/layout/hList1"/>
    <dgm:cxn modelId="{3ECDEC77-39D5-456A-8B9E-D152D2E1BF69}" type="presParOf" srcId="{810C19A2-16DF-4C52-B982-99E60F5BCE50}" destId="{7C922274-ECC7-495D-81BB-91B53BBD5DF8}" srcOrd="0" destOrd="0" presId="urn:microsoft.com/office/officeart/2005/8/layout/hList1"/>
    <dgm:cxn modelId="{9C17A018-3C80-46CE-93F4-AC1E1D41C1AF}" type="presParOf" srcId="{810C19A2-16DF-4C52-B982-99E60F5BCE50}" destId="{3F115C27-89AB-4222-96C4-5092DC23B4EB}" srcOrd="1" destOrd="0" presId="urn:microsoft.com/office/officeart/2005/8/layout/hList1"/>
    <dgm:cxn modelId="{B4699AED-B20A-4BC0-AC25-08606E87F271}" type="presParOf" srcId="{D46AB823-AD9B-4781-A258-BB9EEB00B180}" destId="{B84821B8-6006-44E3-B0A6-0CD713AB1399}" srcOrd="5" destOrd="0" presId="urn:microsoft.com/office/officeart/2005/8/layout/hList1"/>
    <dgm:cxn modelId="{87F09AF4-60E8-459B-B92B-A5F078A1E432}" type="presParOf" srcId="{D46AB823-AD9B-4781-A258-BB9EEB00B180}" destId="{79ED00F8-233B-4749-A400-9DE0667CA37E}" srcOrd="6" destOrd="0" presId="urn:microsoft.com/office/officeart/2005/8/layout/hList1"/>
    <dgm:cxn modelId="{8AD81F92-E9DB-4523-B276-4AF3722534AA}" type="presParOf" srcId="{79ED00F8-233B-4749-A400-9DE0667CA37E}" destId="{41C64540-0F42-47A8-865C-597302058BD7}" srcOrd="0" destOrd="0" presId="urn:microsoft.com/office/officeart/2005/8/layout/hList1"/>
    <dgm:cxn modelId="{4419BDDA-C373-4552-AA99-25D268231D0B}" type="presParOf" srcId="{79ED00F8-233B-4749-A400-9DE0667CA37E}" destId="{5DBE8B6C-186A-42C2-8AD3-062EC57E08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C515AE-91EB-4440-A8A0-CDC9F1250F5B}" type="doc">
      <dgm:prSet loTypeId="urn:microsoft.com/office/officeart/2005/8/layout/radial3" loCatId="cycle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950F5748-F7F3-4253-B841-9C99B74BF2F6}">
      <dgm:prSet phldrT="[Tekst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smtClean="0">
              <a:latin typeface="Times New Roman" pitchFamily="18" charset="0"/>
              <a:cs typeface="Times New Roman" pitchFamily="18" charset="0"/>
            </a:rPr>
            <a:t>Applications</a:t>
          </a:r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2218564D-D15B-4B85-9BD7-C5118B1604DA}" type="parTrans" cxnId="{CE0B1BEF-FC2D-4F33-9A33-4A9422BA1D1D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67C3B9CD-1B51-48BF-9853-7E85D2035005}" type="sibTrans" cxnId="{CE0B1BEF-FC2D-4F33-9A33-4A9422BA1D1D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6B914333-06EA-4703-AB17-AD50D14DED5B}">
      <dgm:prSet phldrT="[Teks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dirty="0" smtClean="0">
              <a:latin typeface="Times New Roman" pitchFamily="18" charset="0"/>
              <a:cs typeface="Times New Roman" pitchFamily="18" charset="0"/>
            </a:rPr>
            <a:t>Beam dosimetry</a:t>
          </a:r>
          <a:endParaRPr lang="en-US" noProof="0" dirty="0">
            <a:latin typeface="Times New Roman" pitchFamily="18" charset="0"/>
            <a:cs typeface="Times New Roman" pitchFamily="18" charset="0"/>
          </a:endParaRPr>
        </a:p>
      </dgm:t>
    </dgm:pt>
    <dgm:pt modelId="{71A17733-6D99-4BAD-8ECA-A2FB7FA0A49C}" type="parTrans" cxnId="{11BF035B-2DA7-45C3-8834-601DB67FF944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1B5A3F1B-2DD2-48AA-A384-923E1DAE7232}" type="sibTrans" cxnId="{11BF035B-2DA7-45C3-8834-601DB67FF944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E014C8C4-3A3C-4F2D-AD5A-8D06D81FB190}">
      <dgm:prSet phldrT="[Teks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dirty="0" smtClean="0">
              <a:latin typeface="Times New Roman" pitchFamily="18" charset="0"/>
              <a:cs typeface="Times New Roman" pitchFamily="18" charset="0"/>
            </a:rPr>
            <a:t>Planning systems for BNCT</a:t>
          </a:r>
          <a:endParaRPr lang="en-US" noProof="0" dirty="0">
            <a:latin typeface="Times New Roman" pitchFamily="18" charset="0"/>
            <a:cs typeface="Times New Roman" pitchFamily="18" charset="0"/>
          </a:endParaRPr>
        </a:p>
      </dgm:t>
    </dgm:pt>
    <dgm:pt modelId="{4FE32AE2-5D89-4BB3-A96E-C171BAC7B6E0}" type="parTrans" cxnId="{3E6D2B9F-7A49-48BD-9A78-256193BFA795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C66BDA46-8C9D-4906-82FD-7512A19C382D}" type="sibTrans" cxnId="{3E6D2B9F-7A49-48BD-9A78-256193BFA795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8154E4D5-D117-4140-9545-E0C4A2455750}">
      <dgm:prSet phldrT="[Teks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dirty="0" smtClean="0">
              <a:latin typeface="Times New Roman" pitchFamily="18" charset="0"/>
              <a:cs typeface="Times New Roman" pitchFamily="18" charset="0"/>
            </a:rPr>
            <a:t>Monitoring of the boron distribution</a:t>
          </a:r>
          <a:endParaRPr lang="en-US" noProof="0" dirty="0">
            <a:latin typeface="Times New Roman" pitchFamily="18" charset="0"/>
            <a:cs typeface="Times New Roman" pitchFamily="18" charset="0"/>
          </a:endParaRPr>
        </a:p>
      </dgm:t>
    </dgm:pt>
    <dgm:pt modelId="{EFE4E5BB-0F4C-491F-960E-858FFCA83ECB}" type="parTrans" cxnId="{9E1DD187-7510-484B-91DF-C8AC1CD33386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95CE5BC0-45C6-4D64-B5C8-E0AFF16CFB65}" type="sibTrans" cxnId="{9E1DD187-7510-484B-91DF-C8AC1CD33386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CE812095-2A64-431C-A45B-A258DF8AA9E2}">
      <dgm:prSet phldrT="[Teks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dirty="0" smtClean="0">
              <a:latin typeface="Times New Roman" pitchFamily="18" charset="0"/>
              <a:cs typeface="Times New Roman" pitchFamily="18" charset="0"/>
            </a:rPr>
            <a:t>Biological dosimetry</a:t>
          </a:r>
          <a:endParaRPr lang="en-US" noProof="0" dirty="0">
            <a:latin typeface="Times New Roman" pitchFamily="18" charset="0"/>
            <a:cs typeface="Times New Roman" pitchFamily="18" charset="0"/>
          </a:endParaRPr>
        </a:p>
      </dgm:t>
    </dgm:pt>
    <dgm:pt modelId="{6BF54CC3-DDE8-41C8-B440-A7AD7C79342E}" type="parTrans" cxnId="{1213F1D4-6324-46CD-91E6-35506275B990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FE1B01F6-DC60-4996-9B59-72E4159B4173}" type="sibTrans" cxnId="{1213F1D4-6324-46CD-91E6-35506275B990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06FC545F-8119-4DAA-9480-0D319C8293BA}">
      <dgm:prSet phldrT="[Teks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smtClean="0">
              <a:latin typeface="Times New Roman" pitchFamily="18" charset="0"/>
              <a:cs typeface="Times New Roman" pitchFamily="18" charset="0"/>
            </a:rPr>
            <a:t>New boron compounds</a:t>
          </a:r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E71F32F8-98D0-40C9-94A8-EE38A8ED0B29}" type="parTrans" cxnId="{76392106-48AB-4C68-B5A0-CE28648AA5FD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2CCD9FC8-E6D1-4D39-AD2C-00153363CA6F}" type="sibTrans" cxnId="{76392106-48AB-4C68-B5A0-CE28648AA5FD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0F9C4E9C-C048-486D-AD49-8605FDCDE2A1}">
      <dgm:prSet phldrT="[Teks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n-US" noProof="0" smtClean="0">
              <a:latin typeface="Times New Roman" pitchFamily="18" charset="0"/>
              <a:cs typeface="Times New Roman" pitchFamily="18" charset="0"/>
            </a:rPr>
            <a:t>Training station</a:t>
          </a:r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C56A483C-7D39-441E-9625-65D8CDF21282}" type="parTrans" cxnId="{F44163A2-D199-415E-93B5-049BF87C9B86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A74D5875-558A-4321-9B4F-F9575CE37E76}" type="sibTrans" cxnId="{F44163A2-D199-415E-93B5-049BF87C9B86}">
      <dgm:prSet/>
      <dgm:spPr/>
      <dgm:t>
        <a:bodyPr/>
        <a:lstStyle/>
        <a:p>
          <a:pPr algn="ctr"/>
          <a:endParaRPr lang="en-US" noProof="0">
            <a:latin typeface="Times New Roman" pitchFamily="18" charset="0"/>
            <a:cs typeface="Times New Roman" pitchFamily="18" charset="0"/>
          </a:endParaRPr>
        </a:p>
      </dgm:t>
    </dgm:pt>
    <dgm:pt modelId="{8E365E2B-0E5B-421A-8EB7-A97F669DF2DC}">
      <dgm:prSet phldrT="[Tekst]" custScaleX="113697" custScaleY="104262" custRadScaleRad="107206"/>
      <dgm:spPr/>
      <dgm:t>
        <a:bodyPr/>
        <a:lstStyle/>
        <a:p>
          <a:endParaRPr lang="pl-PL"/>
        </a:p>
      </dgm:t>
    </dgm:pt>
    <dgm:pt modelId="{420F4E52-9199-4AEC-9CB9-CDDF3B409E91}" type="parTrans" cxnId="{38DDB179-907D-4E33-B7A5-A9927CC9315B}">
      <dgm:prSet/>
      <dgm:spPr/>
      <dgm:t>
        <a:bodyPr/>
        <a:lstStyle/>
        <a:p>
          <a:endParaRPr lang="pl-PL"/>
        </a:p>
      </dgm:t>
    </dgm:pt>
    <dgm:pt modelId="{61644CF2-B65A-4572-98D0-4E0FF6B0B293}" type="sibTrans" cxnId="{38DDB179-907D-4E33-B7A5-A9927CC9315B}">
      <dgm:prSet/>
      <dgm:spPr/>
      <dgm:t>
        <a:bodyPr/>
        <a:lstStyle/>
        <a:p>
          <a:endParaRPr lang="pl-PL"/>
        </a:p>
      </dgm:t>
    </dgm:pt>
    <dgm:pt modelId="{9886CE42-BA89-46B2-BF03-7F11B0F6BAE0}" type="pres">
      <dgm:prSet presAssocID="{7DC515AE-91EB-4440-A8A0-CDC9F1250F5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25F185B-1206-453C-B840-89C2385AB63D}" type="pres">
      <dgm:prSet presAssocID="{7DC515AE-91EB-4440-A8A0-CDC9F1250F5B}" presName="radial" presStyleCnt="0">
        <dgm:presLayoutVars>
          <dgm:animLvl val="ctr"/>
        </dgm:presLayoutVars>
      </dgm:prSet>
      <dgm:spPr/>
      <dgm:t>
        <a:bodyPr/>
        <a:lstStyle/>
        <a:p>
          <a:endParaRPr lang="pl-PL"/>
        </a:p>
      </dgm:t>
    </dgm:pt>
    <dgm:pt modelId="{87221961-63CF-4134-BEA3-FA63D818DF72}" type="pres">
      <dgm:prSet presAssocID="{950F5748-F7F3-4253-B841-9C99B74BF2F6}" presName="centerShape" presStyleLbl="vennNode1" presStyleIdx="0" presStyleCnt="7"/>
      <dgm:spPr/>
      <dgm:t>
        <a:bodyPr/>
        <a:lstStyle/>
        <a:p>
          <a:endParaRPr lang="pl-PL"/>
        </a:p>
      </dgm:t>
    </dgm:pt>
    <dgm:pt modelId="{33A72138-2E4C-47E2-8458-15FD19384A21}" type="pres">
      <dgm:prSet presAssocID="{6B914333-06EA-4703-AB17-AD50D14DED5B}" presName="node" presStyleLbl="vennNode1" presStyleIdx="1" presStyleCnt="7" custScaleX="107314" custScaleY="104262" custRadScaleRad="98637" custRadScaleInc="-104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3BD9495-C94E-45B5-99A9-E147153E42FA}" type="pres">
      <dgm:prSet presAssocID="{06FC545F-8119-4DAA-9480-0D319C8293BA}" presName="node" presStyleLbl="vennNode1" presStyleIdx="2" presStyleCnt="7" custScaleX="103444" custScaleY="100866" custRadScaleRad="102524" custRadScaleInc="-1800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262A1B7-7E2F-470A-8ADE-2B71BBF80307}" type="pres">
      <dgm:prSet presAssocID="{E014C8C4-3A3C-4F2D-AD5A-8D06D81FB190}" presName="node" presStyleLbl="vennNode1" presStyleIdx="3" presStyleCnt="7" custScaleX="108352" custScaleY="105933" custRadScaleRad="107539" custRadScaleInc="-394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DA6F7D-63E8-4D89-9556-DFF6E978ECF4}" type="pres">
      <dgm:prSet presAssocID="{CE812095-2A64-431C-A45B-A258DF8AA9E2}" presName="node" presStyleLbl="vennNode1" presStyleIdx="4" presStyleCnt="7" custScaleX="98259" custScaleY="99749" custRadScaleRad="89357" custRadScaleInc="-5428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342026-158D-4E0F-B9B0-A88A42CB4885}" type="pres">
      <dgm:prSet presAssocID="{8154E4D5-D117-4140-9545-E0C4A2455750}" presName="node" presStyleLbl="vennNode1" presStyleIdx="5" presStyleCnt="7" custScaleX="107187" custScaleY="110402" custRadScaleRad="108808" custRadScaleInc="371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57D115-9397-47BB-BCC9-2A8A83D5BA26}" type="pres">
      <dgm:prSet presAssocID="{0F9C4E9C-C048-486D-AD49-8605FDCDE2A1}" presName="node" presStyleLbl="vennNode1" presStyleIdx="6" presStyleCnt="7" custScaleX="97544" custScaleY="94037" custRadScaleRad="89217" custRadScaleInc="-14864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E0B1BEF-FC2D-4F33-9A33-4A9422BA1D1D}" srcId="{7DC515AE-91EB-4440-A8A0-CDC9F1250F5B}" destId="{950F5748-F7F3-4253-B841-9C99B74BF2F6}" srcOrd="0" destOrd="0" parTransId="{2218564D-D15B-4B85-9BD7-C5118B1604DA}" sibTransId="{67C3B9CD-1B51-48BF-9853-7E85D2035005}"/>
    <dgm:cxn modelId="{1213F1D4-6324-46CD-91E6-35506275B990}" srcId="{950F5748-F7F3-4253-B841-9C99B74BF2F6}" destId="{CE812095-2A64-431C-A45B-A258DF8AA9E2}" srcOrd="3" destOrd="0" parTransId="{6BF54CC3-DDE8-41C8-B440-A7AD7C79342E}" sibTransId="{FE1B01F6-DC60-4996-9B59-72E4159B4173}"/>
    <dgm:cxn modelId="{A49CA44C-7D1C-4305-8643-CA8FB8822DFF}" type="presOf" srcId="{6B914333-06EA-4703-AB17-AD50D14DED5B}" destId="{33A72138-2E4C-47E2-8458-15FD19384A21}" srcOrd="0" destOrd="0" presId="urn:microsoft.com/office/officeart/2005/8/layout/radial3"/>
    <dgm:cxn modelId="{3E6D2B9F-7A49-48BD-9A78-256193BFA795}" srcId="{950F5748-F7F3-4253-B841-9C99B74BF2F6}" destId="{E014C8C4-3A3C-4F2D-AD5A-8D06D81FB190}" srcOrd="2" destOrd="0" parTransId="{4FE32AE2-5D89-4BB3-A96E-C171BAC7B6E0}" sibTransId="{C66BDA46-8C9D-4906-82FD-7512A19C382D}"/>
    <dgm:cxn modelId="{5A75F166-168A-48A5-B7FC-8D2922CC92CF}" type="presOf" srcId="{E014C8C4-3A3C-4F2D-AD5A-8D06D81FB190}" destId="{1262A1B7-7E2F-470A-8ADE-2B71BBF80307}" srcOrd="0" destOrd="0" presId="urn:microsoft.com/office/officeart/2005/8/layout/radial3"/>
    <dgm:cxn modelId="{8EAE5D26-9742-4134-BD23-7CD0395EEDFE}" type="presOf" srcId="{950F5748-F7F3-4253-B841-9C99B74BF2F6}" destId="{87221961-63CF-4134-BEA3-FA63D818DF72}" srcOrd="0" destOrd="0" presId="urn:microsoft.com/office/officeart/2005/8/layout/radial3"/>
    <dgm:cxn modelId="{E1BEC6F9-51BC-453B-94FD-49B4A8510429}" type="presOf" srcId="{0F9C4E9C-C048-486D-AD49-8605FDCDE2A1}" destId="{3757D115-9397-47BB-BCC9-2A8A83D5BA26}" srcOrd="0" destOrd="0" presId="urn:microsoft.com/office/officeart/2005/8/layout/radial3"/>
    <dgm:cxn modelId="{11BF035B-2DA7-45C3-8834-601DB67FF944}" srcId="{950F5748-F7F3-4253-B841-9C99B74BF2F6}" destId="{6B914333-06EA-4703-AB17-AD50D14DED5B}" srcOrd="0" destOrd="0" parTransId="{71A17733-6D99-4BAD-8ECA-A2FB7FA0A49C}" sibTransId="{1B5A3F1B-2DD2-48AA-A384-923E1DAE7232}"/>
    <dgm:cxn modelId="{E97ACCE0-1CE1-4DB0-B7AF-59FCB1D979B7}" type="presOf" srcId="{CE812095-2A64-431C-A45B-A258DF8AA9E2}" destId="{C5DA6F7D-63E8-4D89-9556-DFF6E978ECF4}" srcOrd="0" destOrd="0" presId="urn:microsoft.com/office/officeart/2005/8/layout/radial3"/>
    <dgm:cxn modelId="{38DDB179-907D-4E33-B7A5-A9927CC9315B}" srcId="{7DC515AE-91EB-4440-A8A0-CDC9F1250F5B}" destId="{8E365E2B-0E5B-421A-8EB7-A97F669DF2DC}" srcOrd="1" destOrd="0" parTransId="{420F4E52-9199-4AEC-9CB9-CDDF3B409E91}" sibTransId="{61644CF2-B65A-4572-98D0-4E0FF6B0B293}"/>
    <dgm:cxn modelId="{9E1DD187-7510-484B-91DF-C8AC1CD33386}" srcId="{950F5748-F7F3-4253-B841-9C99B74BF2F6}" destId="{8154E4D5-D117-4140-9545-E0C4A2455750}" srcOrd="4" destOrd="0" parTransId="{EFE4E5BB-0F4C-491F-960E-858FFCA83ECB}" sibTransId="{95CE5BC0-45C6-4D64-B5C8-E0AFF16CFB65}"/>
    <dgm:cxn modelId="{E9227999-7C96-4E32-82A5-40569CC2C39C}" type="presOf" srcId="{7DC515AE-91EB-4440-A8A0-CDC9F1250F5B}" destId="{9886CE42-BA89-46B2-BF03-7F11B0F6BAE0}" srcOrd="0" destOrd="0" presId="urn:microsoft.com/office/officeart/2005/8/layout/radial3"/>
    <dgm:cxn modelId="{1CCD71DF-275C-483D-9900-95A2D5B75344}" type="presOf" srcId="{06FC545F-8119-4DAA-9480-0D319C8293BA}" destId="{53BD9495-C94E-45B5-99A9-E147153E42FA}" srcOrd="0" destOrd="0" presId="urn:microsoft.com/office/officeart/2005/8/layout/radial3"/>
    <dgm:cxn modelId="{F44163A2-D199-415E-93B5-049BF87C9B86}" srcId="{950F5748-F7F3-4253-B841-9C99B74BF2F6}" destId="{0F9C4E9C-C048-486D-AD49-8605FDCDE2A1}" srcOrd="5" destOrd="0" parTransId="{C56A483C-7D39-441E-9625-65D8CDF21282}" sibTransId="{A74D5875-558A-4321-9B4F-F9575CE37E76}"/>
    <dgm:cxn modelId="{76392106-48AB-4C68-B5A0-CE28648AA5FD}" srcId="{950F5748-F7F3-4253-B841-9C99B74BF2F6}" destId="{06FC545F-8119-4DAA-9480-0D319C8293BA}" srcOrd="1" destOrd="0" parTransId="{E71F32F8-98D0-40C9-94A8-EE38A8ED0B29}" sibTransId="{2CCD9FC8-E6D1-4D39-AD2C-00153363CA6F}"/>
    <dgm:cxn modelId="{D29DAE97-1A3E-4C5C-A4C9-F39D7F0795FD}" type="presOf" srcId="{8154E4D5-D117-4140-9545-E0C4A2455750}" destId="{FF342026-158D-4E0F-B9B0-A88A42CB4885}" srcOrd="0" destOrd="0" presId="urn:microsoft.com/office/officeart/2005/8/layout/radial3"/>
    <dgm:cxn modelId="{8BE57C89-FBC5-4CE2-808A-895D0A5E3BC8}" type="presParOf" srcId="{9886CE42-BA89-46B2-BF03-7F11B0F6BAE0}" destId="{F25F185B-1206-453C-B840-89C2385AB63D}" srcOrd="0" destOrd="0" presId="urn:microsoft.com/office/officeart/2005/8/layout/radial3"/>
    <dgm:cxn modelId="{74249275-759C-4E27-94A4-8C12010AE735}" type="presParOf" srcId="{F25F185B-1206-453C-B840-89C2385AB63D}" destId="{87221961-63CF-4134-BEA3-FA63D818DF72}" srcOrd="0" destOrd="0" presId="urn:microsoft.com/office/officeart/2005/8/layout/radial3"/>
    <dgm:cxn modelId="{939F860E-9208-4721-8A3F-D570AD2A7F99}" type="presParOf" srcId="{F25F185B-1206-453C-B840-89C2385AB63D}" destId="{33A72138-2E4C-47E2-8458-15FD19384A21}" srcOrd="1" destOrd="0" presId="urn:microsoft.com/office/officeart/2005/8/layout/radial3"/>
    <dgm:cxn modelId="{A6F0808A-7CCB-4D33-9425-04D0C276DDD8}" type="presParOf" srcId="{F25F185B-1206-453C-B840-89C2385AB63D}" destId="{53BD9495-C94E-45B5-99A9-E147153E42FA}" srcOrd="2" destOrd="0" presId="urn:microsoft.com/office/officeart/2005/8/layout/radial3"/>
    <dgm:cxn modelId="{C48C87A0-D1BD-4661-8B5E-63CEC28F5ECA}" type="presParOf" srcId="{F25F185B-1206-453C-B840-89C2385AB63D}" destId="{1262A1B7-7E2F-470A-8ADE-2B71BBF80307}" srcOrd="3" destOrd="0" presId="urn:microsoft.com/office/officeart/2005/8/layout/radial3"/>
    <dgm:cxn modelId="{7BC831B3-AD0C-48CF-9144-F17D81166A6D}" type="presParOf" srcId="{F25F185B-1206-453C-B840-89C2385AB63D}" destId="{C5DA6F7D-63E8-4D89-9556-DFF6E978ECF4}" srcOrd="4" destOrd="0" presId="urn:microsoft.com/office/officeart/2005/8/layout/radial3"/>
    <dgm:cxn modelId="{0004EC42-9C25-4FC8-81F4-27FA51B8D485}" type="presParOf" srcId="{F25F185B-1206-453C-B840-89C2385AB63D}" destId="{FF342026-158D-4E0F-B9B0-A88A42CB4885}" srcOrd="5" destOrd="0" presId="urn:microsoft.com/office/officeart/2005/8/layout/radial3"/>
    <dgm:cxn modelId="{12D110D9-750D-4E77-88A5-FE2E1067734C}" type="presParOf" srcId="{F25F185B-1206-453C-B840-89C2385AB63D}" destId="{3757D115-9397-47BB-BCC9-2A8A83D5BA26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7EC7F9-7B5D-4D63-8131-A60778CB9F5F}" type="doc">
      <dgm:prSet loTypeId="urn:microsoft.com/office/officeart/2008/layout/HexagonCluster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4BE3D3B3-775F-410A-BE3D-E57D837C005E}">
      <dgm:prSet phldrT="[Tekst]" custT="1"/>
      <dgm:spPr/>
      <dgm:t>
        <a:bodyPr/>
        <a:lstStyle/>
        <a:p>
          <a:r>
            <a:rPr lang="pl-PL" sz="1000" b="1" dirty="0" err="1" smtClean="0"/>
            <a:t>National</a:t>
          </a:r>
          <a:r>
            <a:rPr lang="pl-PL" sz="1000" b="1" dirty="0" smtClean="0"/>
            <a:t> Centre for </a:t>
          </a:r>
          <a:r>
            <a:rPr lang="pl-PL" sz="1000" b="1" dirty="0" err="1" smtClean="0"/>
            <a:t>Nuclear</a:t>
          </a:r>
          <a:r>
            <a:rPr lang="pl-PL" sz="1000" b="1" dirty="0" smtClean="0"/>
            <a:t> </a:t>
          </a:r>
          <a:r>
            <a:rPr lang="pl-PL" sz="1000" b="1" dirty="0" err="1" smtClean="0"/>
            <a:t>Research</a:t>
          </a:r>
          <a:endParaRPr lang="pl-PL" sz="1000" dirty="0"/>
        </a:p>
      </dgm:t>
    </dgm:pt>
    <dgm:pt modelId="{A858D4AD-FD4C-40BA-B923-D4B3B12F1870}" type="parTrans" cxnId="{C5DAE8D6-47A2-4787-AA43-A651A4D8AD0F}">
      <dgm:prSet/>
      <dgm:spPr/>
      <dgm:t>
        <a:bodyPr/>
        <a:lstStyle/>
        <a:p>
          <a:endParaRPr lang="pl-PL"/>
        </a:p>
      </dgm:t>
    </dgm:pt>
    <dgm:pt modelId="{07324529-D37A-47F5-BE99-8D8528AE218C}" type="sibTrans" cxnId="{C5DAE8D6-47A2-4787-AA43-A651A4D8AD0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ECE4A2F7-89EA-4975-BDC7-540D23947B10}">
      <dgm:prSet phldrT="[Tekst]" custT="1"/>
      <dgm:spPr/>
      <dgm:t>
        <a:bodyPr/>
        <a:lstStyle/>
        <a:p>
          <a:r>
            <a:rPr lang="pl-PL" sz="1000" b="1" dirty="0" err="1" smtClean="0"/>
            <a:t>Institute</a:t>
          </a:r>
          <a:r>
            <a:rPr lang="pl-PL" sz="1000" b="1" dirty="0" smtClean="0"/>
            <a:t> of Medical </a:t>
          </a:r>
          <a:r>
            <a:rPr lang="pl-PL" sz="1000" b="1" dirty="0" err="1" smtClean="0"/>
            <a:t>Biology</a:t>
          </a:r>
          <a:endParaRPr lang="pl-PL" sz="1000" dirty="0"/>
        </a:p>
      </dgm:t>
    </dgm:pt>
    <dgm:pt modelId="{00542821-7068-45A9-9ABA-8066A4C5F2A9}" type="parTrans" cxnId="{6A325F65-8723-4E7A-91A5-6176426EDBC0}">
      <dgm:prSet/>
      <dgm:spPr/>
      <dgm:t>
        <a:bodyPr/>
        <a:lstStyle/>
        <a:p>
          <a:endParaRPr lang="pl-PL"/>
        </a:p>
      </dgm:t>
    </dgm:pt>
    <dgm:pt modelId="{F632FB3E-89F1-48ED-9EB2-7BAC892B3632}" type="sibTrans" cxnId="{6A325F65-8723-4E7A-91A5-6176426EDBC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15487DFD-F8BB-400B-9A87-B692C2F3C7F4}">
      <dgm:prSet phldrT="[Tekst]"/>
      <dgm:spPr/>
      <dgm:t>
        <a:bodyPr/>
        <a:lstStyle/>
        <a:p>
          <a:r>
            <a:rPr lang="en-US" b="1" i="0" dirty="0" smtClean="0"/>
            <a:t>Institute of Immunology and Experimental Therapy</a:t>
          </a:r>
          <a:endParaRPr lang="pl-PL" dirty="0"/>
        </a:p>
      </dgm:t>
    </dgm:pt>
    <dgm:pt modelId="{54F66EDB-CCD1-4CE0-BB3F-A5F2F79CD404}" type="parTrans" cxnId="{3F7E39FF-1CE8-4043-95A0-2633C8EF98F9}">
      <dgm:prSet/>
      <dgm:spPr/>
      <dgm:t>
        <a:bodyPr/>
        <a:lstStyle/>
        <a:p>
          <a:endParaRPr lang="pl-PL"/>
        </a:p>
      </dgm:t>
    </dgm:pt>
    <dgm:pt modelId="{799046E0-8975-4ED5-87D1-8E97D5D0D5F0}" type="sibTrans" cxnId="{3F7E39FF-1CE8-4043-95A0-2633C8EF98F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DD269755-1D13-4153-855A-72A6B988CF1F}">
      <dgm:prSet phldrT="[Tekst]" custT="1"/>
      <dgm:spPr/>
      <dgm:t>
        <a:bodyPr/>
        <a:lstStyle/>
        <a:p>
          <a:r>
            <a:rPr lang="pl-PL" sz="1000" b="1" dirty="0" smtClean="0"/>
            <a:t>Rzeszów University of Technology </a:t>
          </a:r>
          <a:endParaRPr lang="pl-PL" sz="1000" dirty="0"/>
        </a:p>
      </dgm:t>
    </dgm:pt>
    <dgm:pt modelId="{1C5E1A71-1366-4458-B078-923468AC309C}" type="parTrans" cxnId="{1C3C54AA-E0BB-4F4F-8789-8DE9422A7943}">
      <dgm:prSet/>
      <dgm:spPr/>
      <dgm:t>
        <a:bodyPr/>
        <a:lstStyle/>
        <a:p>
          <a:endParaRPr lang="pl-PL"/>
        </a:p>
      </dgm:t>
    </dgm:pt>
    <dgm:pt modelId="{2AA20AFE-D1CE-4A10-BC4C-8A5134C94D48}" type="sibTrans" cxnId="{1C3C54AA-E0BB-4F4F-8789-8DE9422A794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CB8D1104-01B0-4349-9499-9FE77FCB535D}">
      <dgm:prSet phldrT="[Tekst]"/>
      <dgm:spPr/>
      <dgm:t>
        <a:bodyPr/>
        <a:lstStyle/>
        <a:p>
          <a:r>
            <a:rPr lang="pl-PL" b="1" dirty="0" smtClean="0"/>
            <a:t>Jan Długosz University</a:t>
          </a:r>
          <a:endParaRPr lang="pl-PL" dirty="0"/>
        </a:p>
      </dgm:t>
    </dgm:pt>
    <dgm:pt modelId="{42CC2F76-8BDB-48F4-9408-81812171A997}" type="parTrans" cxnId="{E76F7F8E-2500-4972-A15F-183C5D319EB6}">
      <dgm:prSet/>
      <dgm:spPr/>
      <dgm:t>
        <a:bodyPr/>
        <a:lstStyle/>
        <a:p>
          <a:endParaRPr lang="pl-PL"/>
        </a:p>
      </dgm:t>
    </dgm:pt>
    <dgm:pt modelId="{9A267617-A8A5-4414-83B2-631844270954}" type="sibTrans" cxnId="{E76F7F8E-2500-4972-A15F-183C5D319EB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13DED529-8C8B-4C01-81A1-B3D56B86CE21}">
      <dgm:prSet phldrT="[Tekst]" custT="1"/>
      <dgm:spPr/>
      <dgm:t>
        <a:bodyPr/>
        <a:lstStyle/>
        <a:p>
          <a:r>
            <a:rPr lang="pl-PL" sz="1000" b="1" dirty="0" smtClean="0"/>
            <a:t>Bydgoszcz </a:t>
          </a:r>
          <a:r>
            <a:rPr lang="pl-PL" sz="1000" b="1" dirty="0" err="1" smtClean="0"/>
            <a:t>Oncology</a:t>
          </a:r>
          <a:r>
            <a:rPr lang="pl-PL" sz="1000" b="1" dirty="0" smtClean="0"/>
            <a:t> Centre </a:t>
          </a:r>
          <a:endParaRPr lang="pl-PL" sz="1000" dirty="0"/>
        </a:p>
      </dgm:t>
    </dgm:pt>
    <dgm:pt modelId="{052861AA-835E-47E1-9440-8FCF58C0963D}" type="parTrans" cxnId="{050C2B51-A18B-4544-8344-722B3A5665CD}">
      <dgm:prSet/>
      <dgm:spPr/>
      <dgm:t>
        <a:bodyPr/>
        <a:lstStyle/>
        <a:p>
          <a:endParaRPr lang="pl-PL"/>
        </a:p>
      </dgm:t>
    </dgm:pt>
    <dgm:pt modelId="{11309BB2-C440-44EA-82B3-3A1F9689BE97}" type="sibTrans" cxnId="{050C2B51-A18B-4544-8344-722B3A5665C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F97112A8-6E63-409B-BC0C-B5BE1A606B91}">
      <dgm:prSet phldrT="[Tekst]" custT="1"/>
      <dgm:spPr/>
      <dgm:t>
        <a:bodyPr/>
        <a:lstStyle/>
        <a:p>
          <a:r>
            <a:rPr lang="pl-PL" sz="1000" b="1" dirty="0" err="1" smtClean="0"/>
            <a:t>Jagiellonian</a:t>
          </a:r>
          <a:r>
            <a:rPr lang="pl-PL" sz="1000" b="1" dirty="0" smtClean="0"/>
            <a:t> University</a:t>
          </a:r>
          <a:endParaRPr lang="pl-PL" sz="1000" dirty="0"/>
        </a:p>
      </dgm:t>
    </dgm:pt>
    <dgm:pt modelId="{099522A9-D766-4939-A553-3B3B04001C2A}" type="parTrans" cxnId="{8EB99E03-6B39-4D13-AD7F-4BF6CD00AA29}">
      <dgm:prSet/>
      <dgm:spPr/>
      <dgm:t>
        <a:bodyPr/>
        <a:lstStyle/>
        <a:p>
          <a:endParaRPr lang="pl-PL"/>
        </a:p>
      </dgm:t>
    </dgm:pt>
    <dgm:pt modelId="{B021B6AD-05BC-47B5-894E-9731C5521DF1}" type="sibTrans" cxnId="{8EB99E03-6B39-4D13-AD7F-4BF6CD00AA2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C65E2C03-2AF5-4911-AAA2-EE46184CA824}">
      <dgm:prSet phldrT="[Tekst]" custT="1"/>
      <dgm:spPr/>
      <dgm:t>
        <a:bodyPr/>
        <a:lstStyle/>
        <a:p>
          <a:r>
            <a:rPr lang="pl-PL" sz="1000" b="1" dirty="0" err="1" smtClean="0"/>
            <a:t>Institute</a:t>
          </a:r>
          <a:r>
            <a:rPr lang="pl-PL" sz="1000" b="1" dirty="0" smtClean="0"/>
            <a:t> of </a:t>
          </a:r>
          <a:r>
            <a:rPr lang="pl-PL" sz="1000" b="1" dirty="0" err="1" smtClean="0"/>
            <a:t>Nuclear</a:t>
          </a:r>
          <a:r>
            <a:rPr lang="pl-PL" sz="1000" b="1" dirty="0" smtClean="0"/>
            <a:t> Physics </a:t>
          </a:r>
          <a:endParaRPr lang="pl-PL" sz="1000" dirty="0"/>
        </a:p>
      </dgm:t>
    </dgm:pt>
    <dgm:pt modelId="{9D1908F6-BFA8-4068-B4CD-710385778643}" type="parTrans" cxnId="{AB4B6D31-AAF5-457D-9E49-5B4811A95FBE}">
      <dgm:prSet/>
      <dgm:spPr/>
      <dgm:t>
        <a:bodyPr/>
        <a:lstStyle/>
        <a:p>
          <a:endParaRPr lang="pl-PL"/>
        </a:p>
      </dgm:t>
    </dgm:pt>
    <dgm:pt modelId="{08CF3CC6-E055-4FD2-873E-13686183F224}" type="sibTrans" cxnId="{AB4B6D31-AAF5-457D-9E49-5B4811A95FB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90D35DCA-7707-4577-8218-6B86F5CCE429}">
      <dgm:prSet phldrT="[Tekst]" custT="1"/>
      <dgm:spPr/>
      <dgm:t>
        <a:bodyPr/>
        <a:lstStyle/>
        <a:p>
          <a:r>
            <a:rPr lang="pl-PL" sz="1000" b="1" dirty="0" err="1" smtClean="0"/>
            <a:t>Warsaw</a:t>
          </a:r>
          <a:r>
            <a:rPr lang="pl-PL" sz="1000" b="1" dirty="0" smtClean="0"/>
            <a:t> University of Technology</a:t>
          </a:r>
          <a:endParaRPr lang="pl-PL" sz="1000" dirty="0"/>
        </a:p>
      </dgm:t>
    </dgm:pt>
    <dgm:pt modelId="{4277AEC1-B2B8-459C-865F-6C1A87E91250}" type="parTrans" cxnId="{94EFD54B-32F8-4968-BC41-CE1472195CE0}">
      <dgm:prSet/>
      <dgm:spPr/>
      <dgm:t>
        <a:bodyPr/>
        <a:lstStyle/>
        <a:p>
          <a:endParaRPr lang="pl-PL"/>
        </a:p>
      </dgm:t>
    </dgm:pt>
    <dgm:pt modelId="{1AD77F47-9016-4CEB-AE20-0D146FE6BC13}" type="sibTrans" cxnId="{94EFD54B-32F8-4968-BC41-CE1472195CE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FEA61797-0ED3-4F06-B52D-0BD30E46BDA3}">
      <dgm:prSet phldrT="[Tekst]" custT="1"/>
      <dgm:spPr/>
      <dgm:t>
        <a:bodyPr/>
        <a:lstStyle/>
        <a:p>
          <a:r>
            <a:rPr lang="pl-PL" sz="1000" b="1" dirty="0" smtClean="0"/>
            <a:t>AGH University of </a:t>
          </a:r>
          <a:r>
            <a:rPr lang="pl-PL" sz="1000" b="1" dirty="0" err="1" smtClean="0"/>
            <a:t>Sciance</a:t>
          </a:r>
          <a:r>
            <a:rPr lang="pl-PL" sz="1000" b="1" dirty="0" smtClean="0"/>
            <a:t> and Technology</a:t>
          </a:r>
          <a:endParaRPr lang="pl-PL" sz="1000" dirty="0"/>
        </a:p>
      </dgm:t>
    </dgm:pt>
    <dgm:pt modelId="{D0B2B3B1-C285-4A28-9140-F74611CF7727}" type="parTrans" cxnId="{9086E6FC-9468-4FF3-9816-DFA81A3D6596}">
      <dgm:prSet/>
      <dgm:spPr/>
      <dgm:t>
        <a:bodyPr/>
        <a:lstStyle/>
        <a:p>
          <a:endParaRPr lang="pl-PL"/>
        </a:p>
      </dgm:t>
    </dgm:pt>
    <dgm:pt modelId="{04E7858E-013C-447E-8EBB-66D1A9B6B2CF}" type="sibTrans" cxnId="{9086E6FC-9468-4FF3-9816-DFA81A3D659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A65E093B-FFF6-45B2-BB92-C51D6A8C8CF9}">
      <dgm:prSet phldrT="[Tekst]" custT="1"/>
      <dgm:spPr/>
      <dgm:t>
        <a:bodyPr/>
        <a:lstStyle/>
        <a:p>
          <a:r>
            <a:rPr lang="pl-PL" sz="1000" b="1" dirty="0" smtClean="0"/>
            <a:t>Medical University of </a:t>
          </a:r>
          <a:r>
            <a:rPr lang="pl-PL" sz="1000" b="1" dirty="0" err="1" smtClean="0"/>
            <a:t>Lodz</a:t>
          </a:r>
          <a:r>
            <a:rPr lang="pl-PL" sz="1000" b="1" dirty="0" smtClean="0"/>
            <a:t> </a:t>
          </a:r>
          <a:endParaRPr lang="pl-PL" sz="1000" b="1" dirty="0"/>
        </a:p>
      </dgm:t>
    </dgm:pt>
    <dgm:pt modelId="{1F29408A-5B7E-4A98-91E1-31361977DA4A}" type="parTrans" cxnId="{C6FDFA67-B4F8-49A1-9B16-228A42961D57}">
      <dgm:prSet/>
      <dgm:spPr/>
      <dgm:t>
        <a:bodyPr/>
        <a:lstStyle/>
        <a:p>
          <a:endParaRPr lang="en-GB"/>
        </a:p>
      </dgm:t>
    </dgm:pt>
    <dgm:pt modelId="{9B4628E8-485D-4F2B-9D0D-9F00EC7C2A58}" type="sibTrans" cxnId="{C6FDFA67-B4F8-49A1-9B16-228A42961D57}">
      <dgm:prSet/>
      <dgm:spPr/>
      <dgm:t>
        <a:bodyPr/>
        <a:lstStyle/>
        <a:p>
          <a:endParaRPr lang="en-GB"/>
        </a:p>
      </dgm:t>
    </dgm:pt>
    <dgm:pt modelId="{4D1B41BE-E8C2-4367-BD5E-591FDD22C9ED}">
      <dgm:prSet phldrT="[Tekst]" custT="1"/>
      <dgm:spPr/>
      <dgm:t>
        <a:bodyPr/>
        <a:lstStyle/>
        <a:p>
          <a:r>
            <a:rPr lang="pl-PL" sz="1000" b="1" dirty="0" smtClean="0"/>
            <a:t>Gdańsk University of Technology</a:t>
          </a:r>
          <a:endParaRPr lang="pl-PL" sz="1000" dirty="0"/>
        </a:p>
      </dgm:t>
    </dgm:pt>
    <dgm:pt modelId="{4D79A2AA-E77A-42DF-A61D-4966BD2B82CF}" type="sibTrans" cxnId="{4F3173AB-231F-41B9-B6D4-3B9DAFE163A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E4B92042-B71C-42F6-A3DF-2B575308346B}" type="parTrans" cxnId="{4F3173AB-231F-41B9-B6D4-3B9DAFE163A8}">
      <dgm:prSet/>
      <dgm:spPr/>
      <dgm:t>
        <a:bodyPr/>
        <a:lstStyle/>
        <a:p>
          <a:endParaRPr lang="pl-PL"/>
        </a:p>
      </dgm:t>
    </dgm:pt>
    <dgm:pt modelId="{29DFD112-1981-4A91-8DC7-DCD7AABEF233}" type="pres">
      <dgm:prSet presAssocID="{547EC7F9-7B5D-4D63-8131-A60778CB9F5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l-PL"/>
        </a:p>
      </dgm:t>
    </dgm:pt>
    <dgm:pt modelId="{FE5FDFCE-F785-40C9-BA36-23136013744C}" type="pres">
      <dgm:prSet presAssocID="{4BE3D3B3-775F-410A-BE3D-E57D837C005E}" presName="text1" presStyleCnt="0"/>
      <dgm:spPr/>
    </dgm:pt>
    <dgm:pt modelId="{5CA89FBE-3F47-49EE-921A-42499868AE9F}" type="pres">
      <dgm:prSet presAssocID="{4BE3D3B3-775F-410A-BE3D-E57D837C005E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D6C2E2-1445-4993-B12C-A0455C6D0F8B}" type="pres">
      <dgm:prSet presAssocID="{4BE3D3B3-775F-410A-BE3D-E57D837C005E}" presName="textaccent1" presStyleCnt="0"/>
      <dgm:spPr/>
    </dgm:pt>
    <dgm:pt modelId="{84B27B40-48A3-414A-81F8-11F8F07656BF}" type="pres">
      <dgm:prSet presAssocID="{4BE3D3B3-775F-410A-BE3D-E57D837C005E}" presName="accentRepeatNode" presStyleLbl="solidAlignAcc1" presStyleIdx="0" presStyleCnt="24"/>
      <dgm:spPr/>
    </dgm:pt>
    <dgm:pt modelId="{26FE1B3F-ABB2-47C8-99A1-DC349264A562}" type="pres">
      <dgm:prSet presAssocID="{07324529-D37A-47F5-BE99-8D8528AE218C}" presName="image1" presStyleCnt="0"/>
      <dgm:spPr/>
    </dgm:pt>
    <dgm:pt modelId="{4EE04B5D-EEAF-4F44-A269-225D8485CC5C}" type="pres">
      <dgm:prSet presAssocID="{07324529-D37A-47F5-BE99-8D8528AE218C}" presName="imageRepeatNode" presStyleLbl="alignAcc1" presStyleIdx="0" presStyleCnt="12"/>
      <dgm:spPr/>
      <dgm:t>
        <a:bodyPr/>
        <a:lstStyle/>
        <a:p>
          <a:endParaRPr lang="pl-PL"/>
        </a:p>
      </dgm:t>
    </dgm:pt>
    <dgm:pt modelId="{850F846B-73D9-420C-9135-D8E2C5480489}" type="pres">
      <dgm:prSet presAssocID="{07324529-D37A-47F5-BE99-8D8528AE218C}" presName="imageaccent1" presStyleCnt="0"/>
      <dgm:spPr/>
    </dgm:pt>
    <dgm:pt modelId="{9EAC7F69-B06B-4695-9C47-F4E7070F5822}" type="pres">
      <dgm:prSet presAssocID="{07324529-D37A-47F5-BE99-8D8528AE218C}" presName="accentRepeatNode" presStyleLbl="solidAlignAcc1" presStyleIdx="1" presStyleCnt="24"/>
      <dgm:spPr/>
    </dgm:pt>
    <dgm:pt modelId="{661D4E80-9F0E-446A-A8EF-A360BCF40A42}" type="pres">
      <dgm:prSet presAssocID="{ECE4A2F7-89EA-4975-BDC7-540D23947B10}" presName="text2" presStyleCnt="0"/>
      <dgm:spPr/>
    </dgm:pt>
    <dgm:pt modelId="{0C2F24CC-31E4-4A91-83AE-452DB6496B45}" type="pres">
      <dgm:prSet presAssocID="{ECE4A2F7-89EA-4975-BDC7-540D23947B10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D4BB20-BE45-4A62-9651-B22CC39B9BDE}" type="pres">
      <dgm:prSet presAssocID="{ECE4A2F7-89EA-4975-BDC7-540D23947B10}" presName="textaccent2" presStyleCnt="0"/>
      <dgm:spPr/>
    </dgm:pt>
    <dgm:pt modelId="{2B3815E3-B3C3-437B-9B33-B4443DC1BFF0}" type="pres">
      <dgm:prSet presAssocID="{ECE4A2F7-89EA-4975-BDC7-540D23947B10}" presName="accentRepeatNode" presStyleLbl="solidAlignAcc1" presStyleIdx="2" presStyleCnt="24"/>
      <dgm:spPr/>
    </dgm:pt>
    <dgm:pt modelId="{48C50EE9-6092-4EF1-8ED1-6D00CB67FA54}" type="pres">
      <dgm:prSet presAssocID="{F632FB3E-89F1-48ED-9EB2-7BAC892B3632}" presName="image2" presStyleCnt="0"/>
      <dgm:spPr/>
    </dgm:pt>
    <dgm:pt modelId="{589954AF-287E-4666-9E9F-9F778AA4027D}" type="pres">
      <dgm:prSet presAssocID="{F632FB3E-89F1-48ED-9EB2-7BAC892B3632}" presName="imageRepeatNode" presStyleLbl="alignAcc1" presStyleIdx="1" presStyleCnt="12"/>
      <dgm:spPr/>
      <dgm:t>
        <a:bodyPr/>
        <a:lstStyle/>
        <a:p>
          <a:endParaRPr lang="pl-PL"/>
        </a:p>
      </dgm:t>
    </dgm:pt>
    <dgm:pt modelId="{03C444B8-EA3C-4260-BFCB-44A1361D1D1D}" type="pres">
      <dgm:prSet presAssocID="{F632FB3E-89F1-48ED-9EB2-7BAC892B3632}" presName="imageaccent2" presStyleCnt="0"/>
      <dgm:spPr/>
    </dgm:pt>
    <dgm:pt modelId="{A46440BA-2077-4AE6-B594-BECE6E7F72D2}" type="pres">
      <dgm:prSet presAssocID="{F632FB3E-89F1-48ED-9EB2-7BAC892B3632}" presName="accentRepeatNode" presStyleLbl="solidAlignAcc1" presStyleIdx="3" presStyleCnt="24"/>
      <dgm:spPr/>
    </dgm:pt>
    <dgm:pt modelId="{2F0A48EF-E371-4650-862E-F3E6F94FED9E}" type="pres">
      <dgm:prSet presAssocID="{15487DFD-F8BB-400B-9A87-B692C2F3C7F4}" presName="text3" presStyleCnt="0"/>
      <dgm:spPr/>
    </dgm:pt>
    <dgm:pt modelId="{68B4C253-BAC9-44E7-A980-33D1E2213F0B}" type="pres">
      <dgm:prSet presAssocID="{15487DFD-F8BB-400B-9A87-B692C2F3C7F4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FDEE9D-3D0C-45A4-B75D-C856DDFD04A9}" type="pres">
      <dgm:prSet presAssocID="{15487DFD-F8BB-400B-9A87-B692C2F3C7F4}" presName="textaccent3" presStyleCnt="0"/>
      <dgm:spPr/>
    </dgm:pt>
    <dgm:pt modelId="{D8A18787-E6DF-49EE-B03E-15149A39A01C}" type="pres">
      <dgm:prSet presAssocID="{15487DFD-F8BB-400B-9A87-B692C2F3C7F4}" presName="accentRepeatNode" presStyleLbl="solidAlignAcc1" presStyleIdx="4" presStyleCnt="24"/>
      <dgm:spPr/>
    </dgm:pt>
    <dgm:pt modelId="{4CC742CB-682B-47F9-BE58-E7F0D7E98AAD}" type="pres">
      <dgm:prSet presAssocID="{799046E0-8975-4ED5-87D1-8E97D5D0D5F0}" presName="image3" presStyleCnt="0"/>
      <dgm:spPr/>
    </dgm:pt>
    <dgm:pt modelId="{86B2D482-CE8F-4541-8A61-339C9346B308}" type="pres">
      <dgm:prSet presAssocID="{799046E0-8975-4ED5-87D1-8E97D5D0D5F0}" presName="imageRepeatNode" presStyleLbl="alignAcc1" presStyleIdx="2" presStyleCnt="12"/>
      <dgm:spPr/>
      <dgm:t>
        <a:bodyPr/>
        <a:lstStyle/>
        <a:p>
          <a:endParaRPr lang="pl-PL"/>
        </a:p>
      </dgm:t>
    </dgm:pt>
    <dgm:pt modelId="{E555FF19-1373-4727-A374-E1CC298B3CA5}" type="pres">
      <dgm:prSet presAssocID="{799046E0-8975-4ED5-87D1-8E97D5D0D5F0}" presName="imageaccent3" presStyleCnt="0"/>
      <dgm:spPr/>
    </dgm:pt>
    <dgm:pt modelId="{0855A2D1-6A76-4186-B417-D905A4907C00}" type="pres">
      <dgm:prSet presAssocID="{799046E0-8975-4ED5-87D1-8E97D5D0D5F0}" presName="accentRepeatNode" presStyleLbl="solidAlignAcc1" presStyleIdx="5" presStyleCnt="24"/>
      <dgm:spPr/>
    </dgm:pt>
    <dgm:pt modelId="{F5C03A84-2D1D-41C2-AF3C-459A180FA6E0}" type="pres">
      <dgm:prSet presAssocID="{DD269755-1D13-4153-855A-72A6B988CF1F}" presName="text4" presStyleCnt="0"/>
      <dgm:spPr/>
    </dgm:pt>
    <dgm:pt modelId="{3905DF0B-5012-49D3-BC43-7C40E3E4FF2B}" type="pres">
      <dgm:prSet presAssocID="{DD269755-1D13-4153-855A-72A6B988CF1F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B50BF5-E7C2-4947-B09F-22EB87504040}" type="pres">
      <dgm:prSet presAssocID="{DD269755-1D13-4153-855A-72A6B988CF1F}" presName="textaccent4" presStyleCnt="0"/>
      <dgm:spPr/>
    </dgm:pt>
    <dgm:pt modelId="{D318B8A2-DFA6-41FC-BCFB-8CB893014998}" type="pres">
      <dgm:prSet presAssocID="{DD269755-1D13-4153-855A-72A6B988CF1F}" presName="accentRepeatNode" presStyleLbl="solidAlignAcc1" presStyleIdx="6" presStyleCnt="24"/>
      <dgm:spPr/>
    </dgm:pt>
    <dgm:pt modelId="{22912F29-FC57-4411-A5FB-63DA71845DD7}" type="pres">
      <dgm:prSet presAssocID="{2AA20AFE-D1CE-4A10-BC4C-8A5134C94D48}" presName="image4" presStyleCnt="0"/>
      <dgm:spPr/>
    </dgm:pt>
    <dgm:pt modelId="{1B0F6378-B528-4F84-9336-207F53AAC54C}" type="pres">
      <dgm:prSet presAssocID="{2AA20AFE-D1CE-4A10-BC4C-8A5134C94D48}" presName="imageRepeatNode" presStyleLbl="alignAcc1" presStyleIdx="3" presStyleCnt="12"/>
      <dgm:spPr/>
      <dgm:t>
        <a:bodyPr/>
        <a:lstStyle/>
        <a:p>
          <a:endParaRPr lang="pl-PL"/>
        </a:p>
      </dgm:t>
    </dgm:pt>
    <dgm:pt modelId="{A1656963-3647-477A-85C0-044274359EE0}" type="pres">
      <dgm:prSet presAssocID="{2AA20AFE-D1CE-4A10-BC4C-8A5134C94D48}" presName="imageaccent4" presStyleCnt="0"/>
      <dgm:spPr/>
    </dgm:pt>
    <dgm:pt modelId="{A12BA315-65E1-4236-82E7-1F42EF9DFC8B}" type="pres">
      <dgm:prSet presAssocID="{2AA20AFE-D1CE-4A10-BC4C-8A5134C94D48}" presName="accentRepeatNode" presStyleLbl="solidAlignAcc1" presStyleIdx="7" presStyleCnt="24"/>
      <dgm:spPr/>
    </dgm:pt>
    <dgm:pt modelId="{EEB2027C-E8C7-4037-94EC-1176843F3761}" type="pres">
      <dgm:prSet presAssocID="{CB8D1104-01B0-4349-9499-9FE77FCB535D}" presName="text5" presStyleCnt="0"/>
      <dgm:spPr/>
    </dgm:pt>
    <dgm:pt modelId="{6B07A08E-AADD-482C-AE59-3FD0E3768087}" type="pres">
      <dgm:prSet presAssocID="{CB8D1104-01B0-4349-9499-9FE77FCB535D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28D5387-765A-4428-BBBC-113B5934C231}" type="pres">
      <dgm:prSet presAssocID="{CB8D1104-01B0-4349-9499-9FE77FCB535D}" presName="textaccent5" presStyleCnt="0"/>
      <dgm:spPr/>
    </dgm:pt>
    <dgm:pt modelId="{50FB63D9-4CF7-4206-9D8A-CE6004B04925}" type="pres">
      <dgm:prSet presAssocID="{CB8D1104-01B0-4349-9499-9FE77FCB535D}" presName="accentRepeatNode" presStyleLbl="solidAlignAcc1" presStyleIdx="8" presStyleCnt="24"/>
      <dgm:spPr/>
    </dgm:pt>
    <dgm:pt modelId="{1BF8F407-8ECB-4F14-92DB-7D44EF29D675}" type="pres">
      <dgm:prSet presAssocID="{9A267617-A8A5-4414-83B2-631844270954}" presName="image5" presStyleCnt="0"/>
      <dgm:spPr/>
    </dgm:pt>
    <dgm:pt modelId="{56C7C96A-FD9B-4F00-91FB-775B4530BB41}" type="pres">
      <dgm:prSet presAssocID="{9A267617-A8A5-4414-83B2-631844270954}" presName="imageRepeatNode" presStyleLbl="alignAcc1" presStyleIdx="4" presStyleCnt="12"/>
      <dgm:spPr/>
      <dgm:t>
        <a:bodyPr/>
        <a:lstStyle/>
        <a:p>
          <a:endParaRPr lang="pl-PL"/>
        </a:p>
      </dgm:t>
    </dgm:pt>
    <dgm:pt modelId="{03CC513F-EE78-4245-80C0-75157C5876C9}" type="pres">
      <dgm:prSet presAssocID="{9A267617-A8A5-4414-83B2-631844270954}" presName="imageaccent5" presStyleCnt="0"/>
      <dgm:spPr/>
    </dgm:pt>
    <dgm:pt modelId="{8E7C9E4B-C9ED-4D76-8CC7-A6D6BD678A27}" type="pres">
      <dgm:prSet presAssocID="{9A267617-A8A5-4414-83B2-631844270954}" presName="accentRepeatNode" presStyleLbl="solidAlignAcc1" presStyleIdx="9" presStyleCnt="24"/>
      <dgm:spPr/>
    </dgm:pt>
    <dgm:pt modelId="{A95320D2-4BB8-48B0-9E86-AAD844CBE016}" type="pres">
      <dgm:prSet presAssocID="{13DED529-8C8B-4C01-81A1-B3D56B86CE21}" presName="text6" presStyleCnt="0"/>
      <dgm:spPr/>
    </dgm:pt>
    <dgm:pt modelId="{FD918EB5-23A0-45C3-8F92-3D0C4BDB9993}" type="pres">
      <dgm:prSet presAssocID="{13DED529-8C8B-4C01-81A1-B3D56B86CE21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90D139-0E08-431F-987F-2924C064415E}" type="pres">
      <dgm:prSet presAssocID="{13DED529-8C8B-4C01-81A1-B3D56B86CE21}" presName="textaccent6" presStyleCnt="0"/>
      <dgm:spPr/>
    </dgm:pt>
    <dgm:pt modelId="{1ED60C87-B823-4036-9F72-D8CEF91DFA75}" type="pres">
      <dgm:prSet presAssocID="{13DED529-8C8B-4C01-81A1-B3D56B86CE21}" presName="accentRepeatNode" presStyleLbl="solidAlignAcc1" presStyleIdx="10" presStyleCnt="24"/>
      <dgm:spPr/>
    </dgm:pt>
    <dgm:pt modelId="{CE4F5063-0BC5-45E9-845A-B7B07ECE804C}" type="pres">
      <dgm:prSet presAssocID="{11309BB2-C440-44EA-82B3-3A1F9689BE97}" presName="image6" presStyleCnt="0"/>
      <dgm:spPr/>
    </dgm:pt>
    <dgm:pt modelId="{20596F01-62A6-470C-BCA8-33152365A32E}" type="pres">
      <dgm:prSet presAssocID="{11309BB2-C440-44EA-82B3-3A1F9689BE97}" presName="imageRepeatNode" presStyleLbl="alignAcc1" presStyleIdx="5" presStyleCnt="12"/>
      <dgm:spPr/>
      <dgm:t>
        <a:bodyPr/>
        <a:lstStyle/>
        <a:p>
          <a:endParaRPr lang="pl-PL"/>
        </a:p>
      </dgm:t>
    </dgm:pt>
    <dgm:pt modelId="{97782AFB-E865-4855-9D92-9BA130EA86D0}" type="pres">
      <dgm:prSet presAssocID="{11309BB2-C440-44EA-82B3-3A1F9689BE97}" presName="imageaccent6" presStyleCnt="0"/>
      <dgm:spPr/>
    </dgm:pt>
    <dgm:pt modelId="{B494E758-4B9F-4A2C-809C-8087558BC228}" type="pres">
      <dgm:prSet presAssocID="{11309BB2-C440-44EA-82B3-3A1F9689BE97}" presName="accentRepeatNode" presStyleLbl="solidAlignAcc1" presStyleIdx="11" presStyleCnt="24" custLinFactNeighborX="-11517"/>
      <dgm:spPr/>
    </dgm:pt>
    <dgm:pt modelId="{3176781D-72AC-4076-A968-AA7763B91D02}" type="pres">
      <dgm:prSet presAssocID="{F97112A8-6E63-409B-BC0C-B5BE1A606B91}" presName="text7" presStyleCnt="0"/>
      <dgm:spPr/>
    </dgm:pt>
    <dgm:pt modelId="{014BF680-C8E1-4CE7-8EA0-143C7CFE2BF4}" type="pres">
      <dgm:prSet presAssocID="{F97112A8-6E63-409B-BC0C-B5BE1A606B91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19239AB-9E39-41C7-8E2B-9C08673B645E}" type="pres">
      <dgm:prSet presAssocID="{F97112A8-6E63-409B-BC0C-B5BE1A606B91}" presName="textaccent7" presStyleCnt="0"/>
      <dgm:spPr/>
    </dgm:pt>
    <dgm:pt modelId="{2AEE7703-1FA2-481E-9789-3C5EEA746048}" type="pres">
      <dgm:prSet presAssocID="{F97112A8-6E63-409B-BC0C-B5BE1A606B91}" presName="accentRepeatNode" presStyleLbl="solidAlignAcc1" presStyleIdx="12" presStyleCnt="24"/>
      <dgm:spPr/>
    </dgm:pt>
    <dgm:pt modelId="{E3DE04A8-659E-4884-B0F2-245448B2AB3A}" type="pres">
      <dgm:prSet presAssocID="{B021B6AD-05BC-47B5-894E-9731C5521DF1}" presName="image7" presStyleCnt="0"/>
      <dgm:spPr/>
    </dgm:pt>
    <dgm:pt modelId="{D9FC359E-7769-43A7-9FF4-9D3C560E8E43}" type="pres">
      <dgm:prSet presAssocID="{B021B6AD-05BC-47B5-894E-9731C5521DF1}" presName="imageRepeatNode" presStyleLbl="alignAcc1" presStyleIdx="6" presStyleCnt="12"/>
      <dgm:spPr/>
      <dgm:t>
        <a:bodyPr/>
        <a:lstStyle/>
        <a:p>
          <a:endParaRPr lang="pl-PL"/>
        </a:p>
      </dgm:t>
    </dgm:pt>
    <dgm:pt modelId="{0F4A9674-B111-4F3E-9162-2FBF6F09CF38}" type="pres">
      <dgm:prSet presAssocID="{B021B6AD-05BC-47B5-894E-9731C5521DF1}" presName="imageaccent7" presStyleCnt="0"/>
      <dgm:spPr/>
    </dgm:pt>
    <dgm:pt modelId="{12BA1306-3FE5-4E6D-BEE7-5777E8E7A5E7}" type="pres">
      <dgm:prSet presAssocID="{B021B6AD-05BC-47B5-894E-9731C5521DF1}" presName="accentRepeatNode" presStyleLbl="solidAlignAcc1" presStyleIdx="13" presStyleCnt="24"/>
      <dgm:spPr/>
    </dgm:pt>
    <dgm:pt modelId="{49F3635F-5BC8-4C2D-BF42-3AD7375A6D26}" type="pres">
      <dgm:prSet presAssocID="{4D1B41BE-E8C2-4367-BD5E-591FDD22C9ED}" presName="text8" presStyleCnt="0"/>
      <dgm:spPr/>
    </dgm:pt>
    <dgm:pt modelId="{7A690656-A89A-4734-94EF-964BD444DDB6}" type="pres">
      <dgm:prSet presAssocID="{4D1B41BE-E8C2-4367-BD5E-591FDD22C9ED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3FBF65-5010-40BC-B350-670DE0F88270}" type="pres">
      <dgm:prSet presAssocID="{4D1B41BE-E8C2-4367-BD5E-591FDD22C9ED}" presName="textaccent8" presStyleCnt="0"/>
      <dgm:spPr/>
    </dgm:pt>
    <dgm:pt modelId="{FCC43E05-ADE5-40AD-925C-9394DE3C8023}" type="pres">
      <dgm:prSet presAssocID="{4D1B41BE-E8C2-4367-BD5E-591FDD22C9ED}" presName="accentRepeatNode" presStyleLbl="solidAlignAcc1" presStyleIdx="14" presStyleCnt="24"/>
      <dgm:spPr/>
    </dgm:pt>
    <dgm:pt modelId="{537CC27A-6B7E-45A3-8B6E-701EBB5696EF}" type="pres">
      <dgm:prSet presAssocID="{4D79A2AA-E77A-42DF-A61D-4966BD2B82CF}" presName="image8" presStyleCnt="0"/>
      <dgm:spPr/>
    </dgm:pt>
    <dgm:pt modelId="{D5BA04A6-D617-41D5-9613-C4F54F027768}" type="pres">
      <dgm:prSet presAssocID="{4D79A2AA-E77A-42DF-A61D-4966BD2B82CF}" presName="imageRepeatNode" presStyleLbl="alignAcc1" presStyleIdx="7" presStyleCnt="12"/>
      <dgm:spPr/>
      <dgm:t>
        <a:bodyPr/>
        <a:lstStyle/>
        <a:p>
          <a:endParaRPr lang="pl-PL"/>
        </a:p>
      </dgm:t>
    </dgm:pt>
    <dgm:pt modelId="{A84D5D22-0A36-4703-B975-FE2B9ED0785D}" type="pres">
      <dgm:prSet presAssocID="{4D79A2AA-E77A-42DF-A61D-4966BD2B82CF}" presName="imageaccent8" presStyleCnt="0"/>
      <dgm:spPr/>
    </dgm:pt>
    <dgm:pt modelId="{0235284E-0B41-45B3-AD41-813D3D88BE1B}" type="pres">
      <dgm:prSet presAssocID="{4D79A2AA-E77A-42DF-A61D-4966BD2B82CF}" presName="accentRepeatNode" presStyleLbl="solidAlignAcc1" presStyleIdx="15" presStyleCnt="24" custLinFactNeighborX="-41276"/>
      <dgm:spPr/>
    </dgm:pt>
    <dgm:pt modelId="{028D3DB9-3B35-4ADD-8E59-0C1D6ABAF4BD}" type="pres">
      <dgm:prSet presAssocID="{C65E2C03-2AF5-4911-AAA2-EE46184CA824}" presName="text9" presStyleCnt="0"/>
      <dgm:spPr/>
    </dgm:pt>
    <dgm:pt modelId="{17936C47-9D86-4ED5-AD21-670AC1888D4D}" type="pres">
      <dgm:prSet presAssocID="{C65E2C03-2AF5-4911-AAA2-EE46184CA824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48BB95-48BB-4DDF-9F76-EA95920CD431}" type="pres">
      <dgm:prSet presAssocID="{C65E2C03-2AF5-4911-AAA2-EE46184CA824}" presName="textaccent9" presStyleCnt="0"/>
      <dgm:spPr/>
    </dgm:pt>
    <dgm:pt modelId="{68AE6BA3-4D43-47D2-A557-7CCDB0F577FB}" type="pres">
      <dgm:prSet presAssocID="{C65E2C03-2AF5-4911-AAA2-EE46184CA824}" presName="accentRepeatNode" presStyleLbl="solidAlignAcc1" presStyleIdx="16" presStyleCnt="24"/>
      <dgm:spPr/>
    </dgm:pt>
    <dgm:pt modelId="{4A577E93-B65F-4EC2-A950-57545DF89971}" type="pres">
      <dgm:prSet presAssocID="{08CF3CC6-E055-4FD2-873E-13686183F224}" presName="image9" presStyleCnt="0"/>
      <dgm:spPr/>
    </dgm:pt>
    <dgm:pt modelId="{EC63E00C-9BF5-4C34-95D9-374E120E50DF}" type="pres">
      <dgm:prSet presAssocID="{08CF3CC6-E055-4FD2-873E-13686183F224}" presName="imageRepeatNode" presStyleLbl="alignAcc1" presStyleIdx="8" presStyleCnt="12"/>
      <dgm:spPr/>
      <dgm:t>
        <a:bodyPr/>
        <a:lstStyle/>
        <a:p>
          <a:endParaRPr lang="pl-PL"/>
        </a:p>
      </dgm:t>
    </dgm:pt>
    <dgm:pt modelId="{97CECDCF-EBED-4F44-A655-DF1053527336}" type="pres">
      <dgm:prSet presAssocID="{08CF3CC6-E055-4FD2-873E-13686183F224}" presName="imageaccent9" presStyleCnt="0"/>
      <dgm:spPr/>
    </dgm:pt>
    <dgm:pt modelId="{CFC5ED74-45E4-41A9-8B4B-164CE4249CD5}" type="pres">
      <dgm:prSet presAssocID="{08CF3CC6-E055-4FD2-873E-13686183F224}" presName="accentRepeatNode" presStyleLbl="solidAlignAcc1" presStyleIdx="17" presStyleCnt="24"/>
      <dgm:spPr/>
    </dgm:pt>
    <dgm:pt modelId="{CB2E0984-C33D-4824-90C7-C5DED3807F9D}" type="pres">
      <dgm:prSet presAssocID="{90D35DCA-7707-4577-8218-6B86F5CCE429}" presName="text10" presStyleCnt="0"/>
      <dgm:spPr/>
    </dgm:pt>
    <dgm:pt modelId="{DE7FFBCF-0C4B-4B9E-872F-1F869F710C9E}" type="pres">
      <dgm:prSet presAssocID="{90D35DCA-7707-4577-8218-6B86F5CCE429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D8F9E2-C396-4107-9D82-56D30C73F55A}" type="pres">
      <dgm:prSet presAssocID="{90D35DCA-7707-4577-8218-6B86F5CCE429}" presName="textaccent10" presStyleCnt="0"/>
      <dgm:spPr/>
    </dgm:pt>
    <dgm:pt modelId="{6DC88639-A9F9-4812-AC98-3A65A7CA8D3B}" type="pres">
      <dgm:prSet presAssocID="{90D35DCA-7707-4577-8218-6B86F5CCE429}" presName="accentRepeatNode" presStyleLbl="solidAlignAcc1" presStyleIdx="18" presStyleCnt="24"/>
      <dgm:spPr/>
    </dgm:pt>
    <dgm:pt modelId="{4D944ED9-9761-4DE9-AAA7-D3D174F41991}" type="pres">
      <dgm:prSet presAssocID="{1AD77F47-9016-4CEB-AE20-0D146FE6BC13}" presName="image10" presStyleCnt="0"/>
      <dgm:spPr/>
    </dgm:pt>
    <dgm:pt modelId="{E54FB648-FAC8-4BFA-8121-A84CEF2F1CB0}" type="pres">
      <dgm:prSet presAssocID="{1AD77F47-9016-4CEB-AE20-0D146FE6BC13}" presName="imageRepeatNode" presStyleLbl="alignAcc1" presStyleIdx="9" presStyleCnt="12"/>
      <dgm:spPr/>
      <dgm:t>
        <a:bodyPr/>
        <a:lstStyle/>
        <a:p>
          <a:endParaRPr lang="pl-PL"/>
        </a:p>
      </dgm:t>
    </dgm:pt>
    <dgm:pt modelId="{7C34BEE5-3D54-4A20-8133-A28812C68EE6}" type="pres">
      <dgm:prSet presAssocID="{1AD77F47-9016-4CEB-AE20-0D146FE6BC13}" presName="imageaccent10" presStyleCnt="0"/>
      <dgm:spPr/>
    </dgm:pt>
    <dgm:pt modelId="{6D391FAE-DC3E-4A55-85C3-B8CD91D60101}" type="pres">
      <dgm:prSet presAssocID="{1AD77F47-9016-4CEB-AE20-0D146FE6BC13}" presName="accentRepeatNode" presStyleLbl="solidAlignAcc1" presStyleIdx="19" presStyleCnt="24"/>
      <dgm:spPr/>
    </dgm:pt>
    <dgm:pt modelId="{275429EE-B018-49B0-AE0A-497BBB6D7293}" type="pres">
      <dgm:prSet presAssocID="{FEA61797-0ED3-4F06-B52D-0BD30E46BDA3}" presName="text11" presStyleCnt="0"/>
      <dgm:spPr/>
    </dgm:pt>
    <dgm:pt modelId="{811BD516-231B-4B65-887B-3E77637FABFF}" type="pres">
      <dgm:prSet presAssocID="{FEA61797-0ED3-4F06-B52D-0BD30E46BDA3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C19006-D83D-4D18-A4C4-B5EB3C075516}" type="pres">
      <dgm:prSet presAssocID="{FEA61797-0ED3-4F06-B52D-0BD30E46BDA3}" presName="textaccent11" presStyleCnt="0"/>
      <dgm:spPr/>
    </dgm:pt>
    <dgm:pt modelId="{EB374F4A-6BCA-44E4-9791-7A46EEB7707D}" type="pres">
      <dgm:prSet presAssocID="{FEA61797-0ED3-4F06-B52D-0BD30E46BDA3}" presName="accentRepeatNode" presStyleLbl="solidAlignAcc1" presStyleIdx="20" presStyleCnt="24"/>
      <dgm:spPr/>
    </dgm:pt>
    <dgm:pt modelId="{1889896B-6209-49AC-9064-7D5C5AD831C0}" type="pres">
      <dgm:prSet presAssocID="{04E7858E-013C-447E-8EBB-66D1A9B6B2CF}" presName="image11" presStyleCnt="0"/>
      <dgm:spPr/>
    </dgm:pt>
    <dgm:pt modelId="{CBD68518-5A4D-4578-B226-5ED52C17FE70}" type="pres">
      <dgm:prSet presAssocID="{04E7858E-013C-447E-8EBB-66D1A9B6B2CF}" presName="imageRepeatNode" presStyleLbl="alignAcc1" presStyleIdx="10" presStyleCnt="12"/>
      <dgm:spPr/>
      <dgm:t>
        <a:bodyPr/>
        <a:lstStyle/>
        <a:p>
          <a:endParaRPr lang="pl-PL"/>
        </a:p>
      </dgm:t>
    </dgm:pt>
    <dgm:pt modelId="{6B6E88C2-6AFB-4180-B9D7-671E40089589}" type="pres">
      <dgm:prSet presAssocID="{04E7858E-013C-447E-8EBB-66D1A9B6B2CF}" presName="imageaccent11" presStyleCnt="0"/>
      <dgm:spPr/>
    </dgm:pt>
    <dgm:pt modelId="{D32A7F15-625B-4489-8430-B43C6671531A}" type="pres">
      <dgm:prSet presAssocID="{04E7858E-013C-447E-8EBB-66D1A9B6B2CF}" presName="accentRepeatNode" presStyleLbl="solidAlignAcc1" presStyleIdx="21" presStyleCnt="24"/>
      <dgm:spPr/>
    </dgm:pt>
    <dgm:pt modelId="{D2D683F4-FCFC-4F57-8B45-30D354B93FA4}" type="pres">
      <dgm:prSet presAssocID="{A65E093B-FFF6-45B2-BB92-C51D6A8C8CF9}" presName="text12" presStyleCnt="0"/>
      <dgm:spPr/>
    </dgm:pt>
    <dgm:pt modelId="{44383D31-79D9-4E7B-A4F1-A1C13932EEE0}" type="pres">
      <dgm:prSet presAssocID="{A65E093B-FFF6-45B2-BB92-C51D6A8C8CF9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0F44AB-6F27-4D33-AB6E-F01CDF659B6F}" type="pres">
      <dgm:prSet presAssocID="{A65E093B-FFF6-45B2-BB92-C51D6A8C8CF9}" presName="textaccent12" presStyleCnt="0"/>
      <dgm:spPr/>
    </dgm:pt>
    <dgm:pt modelId="{E13AD5F0-896B-4609-96AA-9539463A1D42}" type="pres">
      <dgm:prSet presAssocID="{A65E093B-FFF6-45B2-BB92-C51D6A8C8CF9}" presName="accentRepeatNode" presStyleLbl="solidAlignAcc1" presStyleIdx="22" presStyleCnt="24"/>
      <dgm:spPr/>
    </dgm:pt>
    <dgm:pt modelId="{EE19834A-95CE-4135-82E6-0CF812921B90}" type="pres">
      <dgm:prSet presAssocID="{9B4628E8-485D-4F2B-9D0D-9F00EC7C2A58}" presName="image12" presStyleCnt="0"/>
      <dgm:spPr/>
    </dgm:pt>
    <dgm:pt modelId="{C7554AAF-60C3-479D-93CD-AE173C281B9A}" type="pres">
      <dgm:prSet presAssocID="{9B4628E8-485D-4F2B-9D0D-9F00EC7C2A58}" presName="imageRepeatNode" presStyleLbl="alignAcc1" presStyleIdx="11" presStyleCnt="12"/>
      <dgm:spPr/>
      <dgm:t>
        <a:bodyPr/>
        <a:lstStyle/>
        <a:p>
          <a:endParaRPr lang="pl-PL"/>
        </a:p>
      </dgm:t>
    </dgm:pt>
    <dgm:pt modelId="{B6F6027D-63FF-44FD-96B3-699CD507429F}" type="pres">
      <dgm:prSet presAssocID="{9B4628E8-485D-4F2B-9D0D-9F00EC7C2A58}" presName="imageaccent12" presStyleCnt="0"/>
      <dgm:spPr/>
    </dgm:pt>
    <dgm:pt modelId="{76B1B26D-2E6B-4664-804A-42931999BA4D}" type="pres">
      <dgm:prSet presAssocID="{9B4628E8-485D-4F2B-9D0D-9F00EC7C2A58}" presName="accentRepeatNode" presStyleLbl="solidAlignAcc1" presStyleIdx="23" presStyleCnt="24"/>
      <dgm:spPr/>
    </dgm:pt>
  </dgm:ptLst>
  <dgm:cxnLst>
    <dgm:cxn modelId="{D6188610-5AE4-4A0F-8F09-C67F5CBDD5F7}" type="presOf" srcId="{F97112A8-6E63-409B-BC0C-B5BE1A606B91}" destId="{014BF680-C8E1-4CE7-8EA0-143C7CFE2BF4}" srcOrd="0" destOrd="0" presId="urn:microsoft.com/office/officeart/2008/layout/HexagonCluster"/>
    <dgm:cxn modelId="{A22E9592-A11C-47D4-821F-97D68689622A}" type="presOf" srcId="{547EC7F9-7B5D-4D63-8131-A60778CB9F5F}" destId="{29DFD112-1981-4A91-8DC7-DCD7AABEF233}" srcOrd="0" destOrd="0" presId="urn:microsoft.com/office/officeart/2008/layout/HexagonCluster"/>
    <dgm:cxn modelId="{59D28692-34E1-49BC-AFAE-971704496AD3}" type="presOf" srcId="{90D35DCA-7707-4577-8218-6B86F5CCE429}" destId="{DE7FFBCF-0C4B-4B9E-872F-1F869F710C9E}" srcOrd="0" destOrd="0" presId="urn:microsoft.com/office/officeart/2008/layout/HexagonCluster"/>
    <dgm:cxn modelId="{C5DAE8D6-47A2-4787-AA43-A651A4D8AD0F}" srcId="{547EC7F9-7B5D-4D63-8131-A60778CB9F5F}" destId="{4BE3D3B3-775F-410A-BE3D-E57D837C005E}" srcOrd="0" destOrd="0" parTransId="{A858D4AD-FD4C-40BA-B923-D4B3B12F1870}" sibTransId="{07324529-D37A-47F5-BE99-8D8528AE218C}"/>
    <dgm:cxn modelId="{94EFD54B-32F8-4968-BC41-CE1472195CE0}" srcId="{547EC7F9-7B5D-4D63-8131-A60778CB9F5F}" destId="{90D35DCA-7707-4577-8218-6B86F5CCE429}" srcOrd="9" destOrd="0" parTransId="{4277AEC1-B2B8-459C-865F-6C1A87E91250}" sibTransId="{1AD77F47-9016-4CEB-AE20-0D146FE6BC13}"/>
    <dgm:cxn modelId="{DDC87CB8-97E5-4DC3-8520-A8D2FD0E5FE7}" type="presOf" srcId="{4D79A2AA-E77A-42DF-A61D-4966BD2B82CF}" destId="{D5BA04A6-D617-41D5-9613-C4F54F027768}" srcOrd="0" destOrd="0" presId="urn:microsoft.com/office/officeart/2008/layout/HexagonCluster"/>
    <dgm:cxn modelId="{E76F7F8E-2500-4972-A15F-183C5D319EB6}" srcId="{547EC7F9-7B5D-4D63-8131-A60778CB9F5F}" destId="{CB8D1104-01B0-4349-9499-9FE77FCB535D}" srcOrd="4" destOrd="0" parTransId="{42CC2F76-8BDB-48F4-9408-81812171A997}" sibTransId="{9A267617-A8A5-4414-83B2-631844270954}"/>
    <dgm:cxn modelId="{E5D0BD02-3FF7-4B66-BC98-85A5BAA7C2AE}" type="presOf" srcId="{08CF3CC6-E055-4FD2-873E-13686183F224}" destId="{EC63E00C-9BF5-4C34-95D9-374E120E50DF}" srcOrd="0" destOrd="0" presId="urn:microsoft.com/office/officeart/2008/layout/HexagonCluster"/>
    <dgm:cxn modelId="{332B3863-227A-4C15-B433-1997B68484DB}" type="presOf" srcId="{DD269755-1D13-4153-855A-72A6B988CF1F}" destId="{3905DF0B-5012-49D3-BC43-7C40E3E4FF2B}" srcOrd="0" destOrd="0" presId="urn:microsoft.com/office/officeart/2008/layout/HexagonCluster"/>
    <dgm:cxn modelId="{4AA0307E-5FAF-4099-BF38-1E4CAB5B9482}" type="presOf" srcId="{07324529-D37A-47F5-BE99-8D8528AE218C}" destId="{4EE04B5D-EEAF-4F44-A269-225D8485CC5C}" srcOrd="0" destOrd="0" presId="urn:microsoft.com/office/officeart/2008/layout/HexagonCluster"/>
    <dgm:cxn modelId="{E819D404-387A-4C13-A8C8-012FED785134}" type="presOf" srcId="{4BE3D3B3-775F-410A-BE3D-E57D837C005E}" destId="{5CA89FBE-3F47-49EE-921A-42499868AE9F}" srcOrd="0" destOrd="0" presId="urn:microsoft.com/office/officeart/2008/layout/HexagonCluster"/>
    <dgm:cxn modelId="{B912E77E-14C4-4DB8-90A7-36A993BE861D}" type="presOf" srcId="{4D1B41BE-E8C2-4367-BD5E-591FDD22C9ED}" destId="{7A690656-A89A-4734-94EF-964BD444DDB6}" srcOrd="0" destOrd="0" presId="urn:microsoft.com/office/officeart/2008/layout/HexagonCluster"/>
    <dgm:cxn modelId="{B0999386-4E0E-4252-BA83-FACB3EC6CD5C}" type="presOf" srcId="{C65E2C03-2AF5-4911-AAA2-EE46184CA824}" destId="{17936C47-9D86-4ED5-AD21-670AC1888D4D}" srcOrd="0" destOrd="0" presId="urn:microsoft.com/office/officeart/2008/layout/HexagonCluster"/>
    <dgm:cxn modelId="{3F7E39FF-1CE8-4043-95A0-2633C8EF98F9}" srcId="{547EC7F9-7B5D-4D63-8131-A60778CB9F5F}" destId="{15487DFD-F8BB-400B-9A87-B692C2F3C7F4}" srcOrd="2" destOrd="0" parTransId="{54F66EDB-CCD1-4CE0-BB3F-A5F2F79CD404}" sibTransId="{799046E0-8975-4ED5-87D1-8E97D5D0D5F0}"/>
    <dgm:cxn modelId="{F20C5EBF-E235-4D98-AFF2-3FA46143FFCC}" type="presOf" srcId="{FEA61797-0ED3-4F06-B52D-0BD30E46BDA3}" destId="{811BD516-231B-4B65-887B-3E77637FABFF}" srcOrd="0" destOrd="0" presId="urn:microsoft.com/office/officeart/2008/layout/HexagonCluster"/>
    <dgm:cxn modelId="{050C2B51-A18B-4544-8344-722B3A5665CD}" srcId="{547EC7F9-7B5D-4D63-8131-A60778CB9F5F}" destId="{13DED529-8C8B-4C01-81A1-B3D56B86CE21}" srcOrd="5" destOrd="0" parTransId="{052861AA-835E-47E1-9440-8FCF58C0963D}" sibTransId="{11309BB2-C440-44EA-82B3-3A1F9689BE97}"/>
    <dgm:cxn modelId="{00F24D61-C686-46F4-BF05-6DF37D78C450}" type="presOf" srcId="{799046E0-8975-4ED5-87D1-8E97D5D0D5F0}" destId="{86B2D482-CE8F-4541-8A61-339C9346B308}" srcOrd="0" destOrd="0" presId="urn:microsoft.com/office/officeart/2008/layout/HexagonCluster"/>
    <dgm:cxn modelId="{B3D3A317-1705-4A73-81BE-269B95DF924E}" type="presOf" srcId="{13DED529-8C8B-4C01-81A1-B3D56B86CE21}" destId="{FD918EB5-23A0-45C3-8F92-3D0C4BDB9993}" srcOrd="0" destOrd="0" presId="urn:microsoft.com/office/officeart/2008/layout/HexagonCluster"/>
    <dgm:cxn modelId="{F3C8ECA6-5E7D-4B88-AF40-D1B66CDC4059}" type="presOf" srcId="{9A267617-A8A5-4414-83B2-631844270954}" destId="{56C7C96A-FD9B-4F00-91FB-775B4530BB41}" srcOrd="0" destOrd="0" presId="urn:microsoft.com/office/officeart/2008/layout/HexagonCluster"/>
    <dgm:cxn modelId="{1C3C54AA-E0BB-4F4F-8789-8DE9422A7943}" srcId="{547EC7F9-7B5D-4D63-8131-A60778CB9F5F}" destId="{DD269755-1D13-4153-855A-72A6B988CF1F}" srcOrd="3" destOrd="0" parTransId="{1C5E1A71-1366-4458-B078-923468AC309C}" sibTransId="{2AA20AFE-D1CE-4A10-BC4C-8A5134C94D48}"/>
    <dgm:cxn modelId="{4F3173AB-231F-41B9-B6D4-3B9DAFE163A8}" srcId="{547EC7F9-7B5D-4D63-8131-A60778CB9F5F}" destId="{4D1B41BE-E8C2-4367-BD5E-591FDD22C9ED}" srcOrd="7" destOrd="0" parTransId="{E4B92042-B71C-42F6-A3DF-2B575308346B}" sibTransId="{4D79A2AA-E77A-42DF-A61D-4966BD2B82CF}"/>
    <dgm:cxn modelId="{C6FDFA67-B4F8-49A1-9B16-228A42961D57}" srcId="{547EC7F9-7B5D-4D63-8131-A60778CB9F5F}" destId="{A65E093B-FFF6-45B2-BB92-C51D6A8C8CF9}" srcOrd="11" destOrd="0" parTransId="{1F29408A-5B7E-4A98-91E1-31361977DA4A}" sibTransId="{9B4628E8-485D-4F2B-9D0D-9F00EC7C2A58}"/>
    <dgm:cxn modelId="{AD9957F0-83E8-42AC-B28D-4A5708E34D28}" type="presOf" srcId="{F632FB3E-89F1-48ED-9EB2-7BAC892B3632}" destId="{589954AF-287E-4666-9E9F-9F778AA4027D}" srcOrd="0" destOrd="0" presId="urn:microsoft.com/office/officeart/2008/layout/HexagonCluster"/>
    <dgm:cxn modelId="{9086E6FC-9468-4FF3-9816-DFA81A3D6596}" srcId="{547EC7F9-7B5D-4D63-8131-A60778CB9F5F}" destId="{FEA61797-0ED3-4F06-B52D-0BD30E46BDA3}" srcOrd="10" destOrd="0" parTransId="{D0B2B3B1-C285-4A28-9140-F74611CF7727}" sibTransId="{04E7858E-013C-447E-8EBB-66D1A9B6B2CF}"/>
    <dgm:cxn modelId="{932F602E-555E-4700-BBCD-9C0C1A92AA82}" type="presOf" srcId="{04E7858E-013C-447E-8EBB-66D1A9B6B2CF}" destId="{CBD68518-5A4D-4578-B226-5ED52C17FE70}" srcOrd="0" destOrd="0" presId="urn:microsoft.com/office/officeart/2008/layout/HexagonCluster"/>
    <dgm:cxn modelId="{B9C6C376-3374-4765-933A-9E7A2C7AFB35}" type="presOf" srcId="{11309BB2-C440-44EA-82B3-3A1F9689BE97}" destId="{20596F01-62A6-470C-BCA8-33152365A32E}" srcOrd="0" destOrd="0" presId="urn:microsoft.com/office/officeart/2008/layout/HexagonCluster"/>
    <dgm:cxn modelId="{EBDCFEEE-66EE-4666-9B7D-48D51831751A}" type="presOf" srcId="{1AD77F47-9016-4CEB-AE20-0D146FE6BC13}" destId="{E54FB648-FAC8-4BFA-8121-A84CEF2F1CB0}" srcOrd="0" destOrd="0" presId="urn:microsoft.com/office/officeart/2008/layout/HexagonCluster"/>
    <dgm:cxn modelId="{6A325F65-8723-4E7A-91A5-6176426EDBC0}" srcId="{547EC7F9-7B5D-4D63-8131-A60778CB9F5F}" destId="{ECE4A2F7-89EA-4975-BDC7-540D23947B10}" srcOrd="1" destOrd="0" parTransId="{00542821-7068-45A9-9ABA-8066A4C5F2A9}" sibTransId="{F632FB3E-89F1-48ED-9EB2-7BAC892B3632}"/>
    <dgm:cxn modelId="{8EB99E03-6B39-4D13-AD7F-4BF6CD00AA29}" srcId="{547EC7F9-7B5D-4D63-8131-A60778CB9F5F}" destId="{F97112A8-6E63-409B-BC0C-B5BE1A606B91}" srcOrd="6" destOrd="0" parTransId="{099522A9-D766-4939-A553-3B3B04001C2A}" sibTransId="{B021B6AD-05BC-47B5-894E-9731C5521DF1}"/>
    <dgm:cxn modelId="{652A699D-D7B2-47E6-8AC0-987131897580}" type="presOf" srcId="{CB8D1104-01B0-4349-9499-9FE77FCB535D}" destId="{6B07A08E-AADD-482C-AE59-3FD0E3768087}" srcOrd="0" destOrd="0" presId="urn:microsoft.com/office/officeart/2008/layout/HexagonCluster"/>
    <dgm:cxn modelId="{41590187-5327-4F7B-88E3-D90F0FAD39B5}" type="presOf" srcId="{2AA20AFE-D1CE-4A10-BC4C-8A5134C94D48}" destId="{1B0F6378-B528-4F84-9336-207F53AAC54C}" srcOrd="0" destOrd="0" presId="urn:microsoft.com/office/officeart/2008/layout/HexagonCluster"/>
    <dgm:cxn modelId="{AB4B6D31-AAF5-457D-9E49-5B4811A95FBE}" srcId="{547EC7F9-7B5D-4D63-8131-A60778CB9F5F}" destId="{C65E2C03-2AF5-4911-AAA2-EE46184CA824}" srcOrd="8" destOrd="0" parTransId="{9D1908F6-BFA8-4068-B4CD-710385778643}" sibTransId="{08CF3CC6-E055-4FD2-873E-13686183F224}"/>
    <dgm:cxn modelId="{FFF5C175-BE09-4752-BA63-36503024C735}" type="presOf" srcId="{9B4628E8-485D-4F2B-9D0D-9F00EC7C2A58}" destId="{C7554AAF-60C3-479D-93CD-AE173C281B9A}" srcOrd="0" destOrd="0" presId="urn:microsoft.com/office/officeart/2008/layout/HexagonCluster"/>
    <dgm:cxn modelId="{123089AE-B459-4637-A08A-B89B6F60C58D}" type="presOf" srcId="{B021B6AD-05BC-47B5-894E-9731C5521DF1}" destId="{D9FC359E-7769-43A7-9FF4-9D3C560E8E43}" srcOrd="0" destOrd="0" presId="urn:microsoft.com/office/officeart/2008/layout/HexagonCluster"/>
    <dgm:cxn modelId="{272D0585-5E5A-4B6C-8F9B-C9253AC8E334}" type="presOf" srcId="{A65E093B-FFF6-45B2-BB92-C51D6A8C8CF9}" destId="{44383D31-79D9-4E7B-A4F1-A1C13932EEE0}" srcOrd="0" destOrd="0" presId="urn:microsoft.com/office/officeart/2008/layout/HexagonCluster"/>
    <dgm:cxn modelId="{B7F0CBD8-61F9-41D1-8A00-193B455FAD97}" type="presOf" srcId="{15487DFD-F8BB-400B-9A87-B692C2F3C7F4}" destId="{68B4C253-BAC9-44E7-A980-33D1E2213F0B}" srcOrd="0" destOrd="0" presId="urn:microsoft.com/office/officeart/2008/layout/HexagonCluster"/>
    <dgm:cxn modelId="{8EBA7EF5-DB68-4DC9-BCE6-0B9BD81702F8}" type="presOf" srcId="{ECE4A2F7-89EA-4975-BDC7-540D23947B10}" destId="{0C2F24CC-31E4-4A91-83AE-452DB6496B45}" srcOrd="0" destOrd="0" presId="urn:microsoft.com/office/officeart/2008/layout/HexagonCluster"/>
    <dgm:cxn modelId="{424D46F0-E63B-4F3E-96A1-A3D3B9676586}" type="presParOf" srcId="{29DFD112-1981-4A91-8DC7-DCD7AABEF233}" destId="{FE5FDFCE-F785-40C9-BA36-23136013744C}" srcOrd="0" destOrd="0" presId="urn:microsoft.com/office/officeart/2008/layout/HexagonCluster"/>
    <dgm:cxn modelId="{B6730F6E-DC42-4371-BE2C-F1E4214B8461}" type="presParOf" srcId="{FE5FDFCE-F785-40C9-BA36-23136013744C}" destId="{5CA89FBE-3F47-49EE-921A-42499868AE9F}" srcOrd="0" destOrd="0" presId="urn:microsoft.com/office/officeart/2008/layout/HexagonCluster"/>
    <dgm:cxn modelId="{2951921C-F6D0-47C8-870C-8C612260068C}" type="presParOf" srcId="{29DFD112-1981-4A91-8DC7-DCD7AABEF233}" destId="{88D6C2E2-1445-4993-B12C-A0455C6D0F8B}" srcOrd="1" destOrd="0" presId="urn:microsoft.com/office/officeart/2008/layout/HexagonCluster"/>
    <dgm:cxn modelId="{2E409563-728A-4339-8D2E-442C67560538}" type="presParOf" srcId="{88D6C2E2-1445-4993-B12C-A0455C6D0F8B}" destId="{84B27B40-48A3-414A-81F8-11F8F07656BF}" srcOrd="0" destOrd="0" presId="urn:microsoft.com/office/officeart/2008/layout/HexagonCluster"/>
    <dgm:cxn modelId="{54DEDCEA-F4D8-4E00-8169-4D099CA882EA}" type="presParOf" srcId="{29DFD112-1981-4A91-8DC7-DCD7AABEF233}" destId="{26FE1B3F-ABB2-47C8-99A1-DC349264A562}" srcOrd="2" destOrd="0" presId="urn:microsoft.com/office/officeart/2008/layout/HexagonCluster"/>
    <dgm:cxn modelId="{847CAEF3-F161-478C-A894-50203E30F87E}" type="presParOf" srcId="{26FE1B3F-ABB2-47C8-99A1-DC349264A562}" destId="{4EE04B5D-EEAF-4F44-A269-225D8485CC5C}" srcOrd="0" destOrd="0" presId="urn:microsoft.com/office/officeart/2008/layout/HexagonCluster"/>
    <dgm:cxn modelId="{BDB4AD10-2E28-4BE2-A1C0-65C185202A94}" type="presParOf" srcId="{29DFD112-1981-4A91-8DC7-DCD7AABEF233}" destId="{850F846B-73D9-420C-9135-D8E2C5480489}" srcOrd="3" destOrd="0" presId="urn:microsoft.com/office/officeart/2008/layout/HexagonCluster"/>
    <dgm:cxn modelId="{A2D3A19B-1085-4AA1-89C4-D5A651845D35}" type="presParOf" srcId="{850F846B-73D9-420C-9135-D8E2C5480489}" destId="{9EAC7F69-B06B-4695-9C47-F4E7070F5822}" srcOrd="0" destOrd="0" presId="urn:microsoft.com/office/officeart/2008/layout/HexagonCluster"/>
    <dgm:cxn modelId="{D47A1FDA-D927-492F-AB3E-7411C6AF6CFF}" type="presParOf" srcId="{29DFD112-1981-4A91-8DC7-DCD7AABEF233}" destId="{661D4E80-9F0E-446A-A8EF-A360BCF40A42}" srcOrd="4" destOrd="0" presId="urn:microsoft.com/office/officeart/2008/layout/HexagonCluster"/>
    <dgm:cxn modelId="{0697A41A-9FFC-4717-A758-977B7A2EF321}" type="presParOf" srcId="{661D4E80-9F0E-446A-A8EF-A360BCF40A42}" destId="{0C2F24CC-31E4-4A91-83AE-452DB6496B45}" srcOrd="0" destOrd="0" presId="urn:microsoft.com/office/officeart/2008/layout/HexagonCluster"/>
    <dgm:cxn modelId="{6468CB3B-EF37-4561-AAEE-08A6F016296C}" type="presParOf" srcId="{29DFD112-1981-4A91-8DC7-DCD7AABEF233}" destId="{E6D4BB20-BE45-4A62-9651-B22CC39B9BDE}" srcOrd="5" destOrd="0" presId="urn:microsoft.com/office/officeart/2008/layout/HexagonCluster"/>
    <dgm:cxn modelId="{56AC3C31-DF3A-432F-86FB-19F447F07BC4}" type="presParOf" srcId="{E6D4BB20-BE45-4A62-9651-B22CC39B9BDE}" destId="{2B3815E3-B3C3-437B-9B33-B4443DC1BFF0}" srcOrd="0" destOrd="0" presId="urn:microsoft.com/office/officeart/2008/layout/HexagonCluster"/>
    <dgm:cxn modelId="{18CEED4C-ED70-4CF5-B8AA-DE34B84E4203}" type="presParOf" srcId="{29DFD112-1981-4A91-8DC7-DCD7AABEF233}" destId="{48C50EE9-6092-4EF1-8ED1-6D00CB67FA54}" srcOrd="6" destOrd="0" presId="urn:microsoft.com/office/officeart/2008/layout/HexagonCluster"/>
    <dgm:cxn modelId="{A195A030-E70A-451F-A0C6-1B4B2D1D2403}" type="presParOf" srcId="{48C50EE9-6092-4EF1-8ED1-6D00CB67FA54}" destId="{589954AF-287E-4666-9E9F-9F778AA4027D}" srcOrd="0" destOrd="0" presId="urn:microsoft.com/office/officeart/2008/layout/HexagonCluster"/>
    <dgm:cxn modelId="{A5B7523B-4B3F-4D93-B81C-8FF30FCB765C}" type="presParOf" srcId="{29DFD112-1981-4A91-8DC7-DCD7AABEF233}" destId="{03C444B8-EA3C-4260-BFCB-44A1361D1D1D}" srcOrd="7" destOrd="0" presId="urn:microsoft.com/office/officeart/2008/layout/HexagonCluster"/>
    <dgm:cxn modelId="{032F7747-9E69-41B7-A981-A20462EDA1AD}" type="presParOf" srcId="{03C444B8-EA3C-4260-BFCB-44A1361D1D1D}" destId="{A46440BA-2077-4AE6-B594-BECE6E7F72D2}" srcOrd="0" destOrd="0" presId="urn:microsoft.com/office/officeart/2008/layout/HexagonCluster"/>
    <dgm:cxn modelId="{48B6A832-222E-4C4F-891F-3A0CD3D83A64}" type="presParOf" srcId="{29DFD112-1981-4A91-8DC7-DCD7AABEF233}" destId="{2F0A48EF-E371-4650-862E-F3E6F94FED9E}" srcOrd="8" destOrd="0" presId="urn:microsoft.com/office/officeart/2008/layout/HexagonCluster"/>
    <dgm:cxn modelId="{9650EDEB-3B8C-4EF5-ACC5-E1D1670937AC}" type="presParOf" srcId="{2F0A48EF-E371-4650-862E-F3E6F94FED9E}" destId="{68B4C253-BAC9-44E7-A980-33D1E2213F0B}" srcOrd="0" destOrd="0" presId="urn:microsoft.com/office/officeart/2008/layout/HexagonCluster"/>
    <dgm:cxn modelId="{95ECEEEB-613A-4840-835D-149026468C54}" type="presParOf" srcId="{29DFD112-1981-4A91-8DC7-DCD7AABEF233}" destId="{FEFDEE9D-3D0C-45A4-B75D-C856DDFD04A9}" srcOrd="9" destOrd="0" presId="urn:microsoft.com/office/officeart/2008/layout/HexagonCluster"/>
    <dgm:cxn modelId="{71518E32-1990-4E63-99AB-E4ED63B226AE}" type="presParOf" srcId="{FEFDEE9D-3D0C-45A4-B75D-C856DDFD04A9}" destId="{D8A18787-E6DF-49EE-B03E-15149A39A01C}" srcOrd="0" destOrd="0" presId="urn:microsoft.com/office/officeart/2008/layout/HexagonCluster"/>
    <dgm:cxn modelId="{A573CA85-DDB9-46FA-A7FB-83437E93040C}" type="presParOf" srcId="{29DFD112-1981-4A91-8DC7-DCD7AABEF233}" destId="{4CC742CB-682B-47F9-BE58-E7F0D7E98AAD}" srcOrd="10" destOrd="0" presId="urn:microsoft.com/office/officeart/2008/layout/HexagonCluster"/>
    <dgm:cxn modelId="{A341EA07-945D-41F6-9886-765E26B4C468}" type="presParOf" srcId="{4CC742CB-682B-47F9-BE58-E7F0D7E98AAD}" destId="{86B2D482-CE8F-4541-8A61-339C9346B308}" srcOrd="0" destOrd="0" presId="urn:microsoft.com/office/officeart/2008/layout/HexagonCluster"/>
    <dgm:cxn modelId="{F18D5029-574E-44DC-BF62-8739EA0682B9}" type="presParOf" srcId="{29DFD112-1981-4A91-8DC7-DCD7AABEF233}" destId="{E555FF19-1373-4727-A374-E1CC298B3CA5}" srcOrd="11" destOrd="0" presId="urn:microsoft.com/office/officeart/2008/layout/HexagonCluster"/>
    <dgm:cxn modelId="{891BD73A-6FE6-4653-ADEA-CD102A7786F3}" type="presParOf" srcId="{E555FF19-1373-4727-A374-E1CC298B3CA5}" destId="{0855A2D1-6A76-4186-B417-D905A4907C00}" srcOrd="0" destOrd="0" presId="urn:microsoft.com/office/officeart/2008/layout/HexagonCluster"/>
    <dgm:cxn modelId="{565493C9-11B0-4FD9-BB3E-40AB7E3B6316}" type="presParOf" srcId="{29DFD112-1981-4A91-8DC7-DCD7AABEF233}" destId="{F5C03A84-2D1D-41C2-AF3C-459A180FA6E0}" srcOrd="12" destOrd="0" presId="urn:microsoft.com/office/officeart/2008/layout/HexagonCluster"/>
    <dgm:cxn modelId="{028D38D8-6475-4FBD-955B-3750F8A68FD4}" type="presParOf" srcId="{F5C03A84-2D1D-41C2-AF3C-459A180FA6E0}" destId="{3905DF0B-5012-49D3-BC43-7C40E3E4FF2B}" srcOrd="0" destOrd="0" presId="urn:microsoft.com/office/officeart/2008/layout/HexagonCluster"/>
    <dgm:cxn modelId="{BF0B8BA6-228F-41E9-9F03-1D4E9BB1A322}" type="presParOf" srcId="{29DFD112-1981-4A91-8DC7-DCD7AABEF233}" destId="{C4B50BF5-E7C2-4947-B09F-22EB87504040}" srcOrd="13" destOrd="0" presId="urn:microsoft.com/office/officeart/2008/layout/HexagonCluster"/>
    <dgm:cxn modelId="{9021E173-69A0-4C7A-BA81-3AF465099423}" type="presParOf" srcId="{C4B50BF5-E7C2-4947-B09F-22EB87504040}" destId="{D318B8A2-DFA6-41FC-BCFB-8CB893014998}" srcOrd="0" destOrd="0" presId="urn:microsoft.com/office/officeart/2008/layout/HexagonCluster"/>
    <dgm:cxn modelId="{8AB94EFD-2A07-468D-B572-30B1119E519E}" type="presParOf" srcId="{29DFD112-1981-4A91-8DC7-DCD7AABEF233}" destId="{22912F29-FC57-4411-A5FB-63DA71845DD7}" srcOrd="14" destOrd="0" presId="urn:microsoft.com/office/officeart/2008/layout/HexagonCluster"/>
    <dgm:cxn modelId="{45A8C2BC-2E98-4687-84E9-007915D7203C}" type="presParOf" srcId="{22912F29-FC57-4411-A5FB-63DA71845DD7}" destId="{1B0F6378-B528-4F84-9336-207F53AAC54C}" srcOrd="0" destOrd="0" presId="urn:microsoft.com/office/officeart/2008/layout/HexagonCluster"/>
    <dgm:cxn modelId="{C5DAE223-9AF8-470E-AA21-0073FEA2D1E9}" type="presParOf" srcId="{29DFD112-1981-4A91-8DC7-DCD7AABEF233}" destId="{A1656963-3647-477A-85C0-044274359EE0}" srcOrd="15" destOrd="0" presId="urn:microsoft.com/office/officeart/2008/layout/HexagonCluster"/>
    <dgm:cxn modelId="{A6C27E6C-F48F-452A-B917-B09B85E9D3AD}" type="presParOf" srcId="{A1656963-3647-477A-85C0-044274359EE0}" destId="{A12BA315-65E1-4236-82E7-1F42EF9DFC8B}" srcOrd="0" destOrd="0" presId="urn:microsoft.com/office/officeart/2008/layout/HexagonCluster"/>
    <dgm:cxn modelId="{56360D73-2366-4165-9BA3-2807729AD426}" type="presParOf" srcId="{29DFD112-1981-4A91-8DC7-DCD7AABEF233}" destId="{EEB2027C-E8C7-4037-94EC-1176843F3761}" srcOrd="16" destOrd="0" presId="urn:microsoft.com/office/officeart/2008/layout/HexagonCluster"/>
    <dgm:cxn modelId="{0469D8CF-D818-426A-B788-61F24CBA8D3C}" type="presParOf" srcId="{EEB2027C-E8C7-4037-94EC-1176843F3761}" destId="{6B07A08E-AADD-482C-AE59-3FD0E3768087}" srcOrd="0" destOrd="0" presId="urn:microsoft.com/office/officeart/2008/layout/HexagonCluster"/>
    <dgm:cxn modelId="{67B343E3-E63C-4A88-B659-AAC81BDDFD5D}" type="presParOf" srcId="{29DFD112-1981-4A91-8DC7-DCD7AABEF233}" destId="{A28D5387-765A-4428-BBBC-113B5934C231}" srcOrd="17" destOrd="0" presId="urn:microsoft.com/office/officeart/2008/layout/HexagonCluster"/>
    <dgm:cxn modelId="{72E7F31E-E6AE-4445-80B0-B0C43933CC39}" type="presParOf" srcId="{A28D5387-765A-4428-BBBC-113B5934C231}" destId="{50FB63D9-4CF7-4206-9D8A-CE6004B04925}" srcOrd="0" destOrd="0" presId="urn:microsoft.com/office/officeart/2008/layout/HexagonCluster"/>
    <dgm:cxn modelId="{10C671F4-8D80-448F-AB94-85CAD92F85BA}" type="presParOf" srcId="{29DFD112-1981-4A91-8DC7-DCD7AABEF233}" destId="{1BF8F407-8ECB-4F14-92DB-7D44EF29D675}" srcOrd="18" destOrd="0" presId="urn:microsoft.com/office/officeart/2008/layout/HexagonCluster"/>
    <dgm:cxn modelId="{7160D0D9-4A7A-4304-82E7-155AFD8BBE38}" type="presParOf" srcId="{1BF8F407-8ECB-4F14-92DB-7D44EF29D675}" destId="{56C7C96A-FD9B-4F00-91FB-775B4530BB41}" srcOrd="0" destOrd="0" presId="urn:microsoft.com/office/officeart/2008/layout/HexagonCluster"/>
    <dgm:cxn modelId="{278D7CBF-BF8B-47E9-AE1B-FF336C4B9905}" type="presParOf" srcId="{29DFD112-1981-4A91-8DC7-DCD7AABEF233}" destId="{03CC513F-EE78-4245-80C0-75157C5876C9}" srcOrd="19" destOrd="0" presId="urn:microsoft.com/office/officeart/2008/layout/HexagonCluster"/>
    <dgm:cxn modelId="{3E2CD4C2-A4F1-4491-8378-AE94FF9DDC02}" type="presParOf" srcId="{03CC513F-EE78-4245-80C0-75157C5876C9}" destId="{8E7C9E4B-C9ED-4D76-8CC7-A6D6BD678A27}" srcOrd="0" destOrd="0" presId="urn:microsoft.com/office/officeart/2008/layout/HexagonCluster"/>
    <dgm:cxn modelId="{CFB168E0-0F10-4084-8A83-3771EE16065B}" type="presParOf" srcId="{29DFD112-1981-4A91-8DC7-DCD7AABEF233}" destId="{A95320D2-4BB8-48B0-9E86-AAD844CBE016}" srcOrd="20" destOrd="0" presId="urn:microsoft.com/office/officeart/2008/layout/HexagonCluster"/>
    <dgm:cxn modelId="{0560C301-A457-434C-818B-67B750E24982}" type="presParOf" srcId="{A95320D2-4BB8-48B0-9E86-AAD844CBE016}" destId="{FD918EB5-23A0-45C3-8F92-3D0C4BDB9993}" srcOrd="0" destOrd="0" presId="urn:microsoft.com/office/officeart/2008/layout/HexagonCluster"/>
    <dgm:cxn modelId="{6D35CA18-9D0C-438B-96A7-6D74B0484623}" type="presParOf" srcId="{29DFD112-1981-4A91-8DC7-DCD7AABEF233}" destId="{5B90D139-0E08-431F-987F-2924C064415E}" srcOrd="21" destOrd="0" presId="urn:microsoft.com/office/officeart/2008/layout/HexagonCluster"/>
    <dgm:cxn modelId="{2C37AC26-7BE1-497D-B15B-CD21D1075AEF}" type="presParOf" srcId="{5B90D139-0E08-431F-987F-2924C064415E}" destId="{1ED60C87-B823-4036-9F72-D8CEF91DFA75}" srcOrd="0" destOrd="0" presId="urn:microsoft.com/office/officeart/2008/layout/HexagonCluster"/>
    <dgm:cxn modelId="{0D13D003-C35C-467D-B4BA-A67841A46AFA}" type="presParOf" srcId="{29DFD112-1981-4A91-8DC7-DCD7AABEF233}" destId="{CE4F5063-0BC5-45E9-845A-B7B07ECE804C}" srcOrd="22" destOrd="0" presId="urn:microsoft.com/office/officeart/2008/layout/HexagonCluster"/>
    <dgm:cxn modelId="{27378A68-C24A-4F34-A33F-4D2F7BFFB072}" type="presParOf" srcId="{CE4F5063-0BC5-45E9-845A-B7B07ECE804C}" destId="{20596F01-62A6-470C-BCA8-33152365A32E}" srcOrd="0" destOrd="0" presId="urn:microsoft.com/office/officeart/2008/layout/HexagonCluster"/>
    <dgm:cxn modelId="{5C698E87-1087-4FD4-8D09-2AA7D5CD913E}" type="presParOf" srcId="{29DFD112-1981-4A91-8DC7-DCD7AABEF233}" destId="{97782AFB-E865-4855-9D92-9BA130EA86D0}" srcOrd="23" destOrd="0" presId="urn:microsoft.com/office/officeart/2008/layout/HexagonCluster"/>
    <dgm:cxn modelId="{352BEE72-677D-4C28-AB79-F235DB917EBA}" type="presParOf" srcId="{97782AFB-E865-4855-9D92-9BA130EA86D0}" destId="{B494E758-4B9F-4A2C-809C-8087558BC228}" srcOrd="0" destOrd="0" presId="urn:microsoft.com/office/officeart/2008/layout/HexagonCluster"/>
    <dgm:cxn modelId="{2D23984A-DC03-4596-AE8B-F47E19EAD9B7}" type="presParOf" srcId="{29DFD112-1981-4A91-8DC7-DCD7AABEF233}" destId="{3176781D-72AC-4076-A968-AA7763B91D02}" srcOrd="24" destOrd="0" presId="urn:microsoft.com/office/officeart/2008/layout/HexagonCluster"/>
    <dgm:cxn modelId="{7DC72B08-ED57-4044-8359-A16061A11229}" type="presParOf" srcId="{3176781D-72AC-4076-A968-AA7763B91D02}" destId="{014BF680-C8E1-4CE7-8EA0-143C7CFE2BF4}" srcOrd="0" destOrd="0" presId="urn:microsoft.com/office/officeart/2008/layout/HexagonCluster"/>
    <dgm:cxn modelId="{BC658889-CFD6-4E63-A08C-CA653A82D534}" type="presParOf" srcId="{29DFD112-1981-4A91-8DC7-DCD7AABEF233}" destId="{019239AB-9E39-41C7-8E2B-9C08673B645E}" srcOrd="25" destOrd="0" presId="urn:microsoft.com/office/officeart/2008/layout/HexagonCluster"/>
    <dgm:cxn modelId="{9663B8A1-FADD-4097-B262-EDEB5952E34A}" type="presParOf" srcId="{019239AB-9E39-41C7-8E2B-9C08673B645E}" destId="{2AEE7703-1FA2-481E-9789-3C5EEA746048}" srcOrd="0" destOrd="0" presId="urn:microsoft.com/office/officeart/2008/layout/HexagonCluster"/>
    <dgm:cxn modelId="{3955E2CE-6FB8-4FBE-9F2F-43781EC58FF6}" type="presParOf" srcId="{29DFD112-1981-4A91-8DC7-DCD7AABEF233}" destId="{E3DE04A8-659E-4884-B0F2-245448B2AB3A}" srcOrd="26" destOrd="0" presId="urn:microsoft.com/office/officeart/2008/layout/HexagonCluster"/>
    <dgm:cxn modelId="{333D3FBE-23D1-4311-8FD1-8322854D67A0}" type="presParOf" srcId="{E3DE04A8-659E-4884-B0F2-245448B2AB3A}" destId="{D9FC359E-7769-43A7-9FF4-9D3C560E8E43}" srcOrd="0" destOrd="0" presId="urn:microsoft.com/office/officeart/2008/layout/HexagonCluster"/>
    <dgm:cxn modelId="{1B8F3D2F-24E5-4F53-9BFF-8A283F9FE841}" type="presParOf" srcId="{29DFD112-1981-4A91-8DC7-DCD7AABEF233}" destId="{0F4A9674-B111-4F3E-9162-2FBF6F09CF38}" srcOrd="27" destOrd="0" presId="urn:microsoft.com/office/officeart/2008/layout/HexagonCluster"/>
    <dgm:cxn modelId="{6D5CFBC6-F7C6-42C8-9D2F-E0B54E26BE11}" type="presParOf" srcId="{0F4A9674-B111-4F3E-9162-2FBF6F09CF38}" destId="{12BA1306-3FE5-4E6D-BEE7-5777E8E7A5E7}" srcOrd="0" destOrd="0" presId="urn:microsoft.com/office/officeart/2008/layout/HexagonCluster"/>
    <dgm:cxn modelId="{121D857E-DCFA-4829-BE15-60ECA1EA591D}" type="presParOf" srcId="{29DFD112-1981-4A91-8DC7-DCD7AABEF233}" destId="{49F3635F-5BC8-4C2D-BF42-3AD7375A6D26}" srcOrd="28" destOrd="0" presId="urn:microsoft.com/office/officeart/2008/layout/HexagonCluster"/>
    <dgm:cxn modelId="{0E59A717-19AD-42BB-B897-385852D8B2AC}" type="presParOf" srcId="{49F3635F-5BC8-4C2D-BF42-3AD7375A6D26}" destId="{7A690656-A89A-4734-94EF-964BD444DDB6}" srcOrd="0" destOrd="0" presId="urn:microsoft.com/office/officeart/2008/layout/HexagonCluster"/>
    <dgm:cxn modelId="{654B64A2-1205-4B2D-B463-89D9C365FA27}" type="presParOf" srcId="{29DFD112-1981-4A91-8DC7-DCD7AABEF233}" destId="{153FBF65-5010-40BC-B350-670DE0F88270}" srcOrd="29" destOrd="0" presId="urn:microsoft.com/office/officeart/2008/layout/HexagonCluster"/>
    <dgm:cxn modelId="{8BC89262-864B-4002-A210-F2FC3C1F2918}" type="presParOf" srcId="{153FBF65-5010-40BC-B350-670DE0F88270}" destId="{FCC43E05-ADE5-40AD-925C-9394DE3C8023}" srcOrd="0" destOrd="0" presId="urn:microsoft.com/office/officeart/2008/layout/HexagonCluster"/>
    <dgm:cxn modelId="{B14FDBF8-CB14-433E-B580-717338C97B0A}" type="presParOf" srcId="{29DFD112-1981-4A91-8DC7-DCD7AABEF233}" destId="{537CC27A-6B7E-45A3-8B6E-701EBB5696EF}" srcOrd="30" destOrd="0" presId="urn:microsoft.com/office/officeart/2008/layout/HexagonCluster"/>
    <dgm:cxn modelId="{2D1BE45B-693E-4673-A55E-3F62046E7797}" type="presParOf" srcId="{537CC27A-6B7E-45A3-8B6E-701EBB5696EF}" destId="{D5BA04A6-D617-41D5-9613-C4F54F027768}" srcOrd="0" destOrd="0" presId="urn:microsoft.com/office/officeart/2008/layout/HexagonCluster"/>
    <dgm:cxn modelId="{4928ECC3-F2D0-4492-9327-FCBBAE072B6F}" type="presParOf" srcId="{29DFD112-1981-4A91-8DC7-DCD7AABEF233}" destId="{A84D5D22-0A36-4703-B975-FE2B9ED0785D}" srcOrd="31" destOrd="0" presId="urn:microsoft.com/office/officeart/2008/layout/HexagonCluster"/>
    <dgm:cxn modelId="{9FC1492F-E541-4701-A34D-1EE76AE41035}" type="presParOf" srcId="{A84D5D22-0A36-4703-B975-FE2B9ED0785D}" destId="{0235284E-0B41-45B3-AD41-813D3D88BE1B}" srcOrd="0" destOrd="0" presId="urn:microsoft.com/office/officeart/2008/layout/HexagonCluster"/>
    <dgm:cxn modelId="{787F98AE-F88C-4C55-8104-F7A048A01254}" type="presParOf" srcId="{29DFD112-1981-4A91-8DC7-DCD7AABEF233}" destId="{028D3DB9-3B35-4ADD-8E59-0C1D6ABAF4BD}" srcOrd="32" destOrd="0" presId="urn:microsoft.com/office/officeart/2008/layout/HexagonCluster"/>
    <dgm:cxn modelId="{853BCBEA-6991-4E25-AB46-69DD91566468}" type="presParOf" srcId="{028D3DB9-3B35-4ADD-8E59-0C1D6ABAF4BD}" destId="{17936C47-9D86-4ED5-AD21-670AC1888D4D}" srcOrd="0" destOrd="0" presId="urn:microsoft.com/office/officeart/2008/layout/HexagonCluster"/>
    <dgm:cxn modelId="{EA9A8555-E86B-4E5C-9EF6-A0723E77F408}" type="presParOf" srcId="{29DFD112-1981-4A91-8DC7-DCD7AABEF233}" destId="{0248BB95-48BB-4DDF-9F76-EA95920CD431}" srcOrd="33" destOrd="0" presId="urn:microsoft.com/office/officeart/2008/layout/HexagonCluster"/>
    <dgm:cxn modelId="{5D4D7124-B78D-455F-A433-E1CBFBED5ECA}" type="presParOf" srcId="{0248BB95-48BB-4DDF-9F76-EA95920CD431}" destId="{68AE6BA3-4D43-47D2-A557-7CCDB0F577FB}" srcOrd="0" destOrd="0" presId="urn:microsoft.com/office/officeart/2008/layout/HexagonCluster"/>
    <dgm:cxn modelId="{C820CFF5-E0BB-408C-B304-BD23C8FC47C5}" type="presParOf" srcId="{29DFD112-1981-4A91-8DC7-DCD7AABEF233}" destId="{4A577E93-B65F-4EC2-A950-57545DF89971}" srcOrd="34" destOrd="0" presId="urn:microsoft.com/office/officeart/2008/layout/HexagonCluster"/>
    <dgm:cxn modelId="{09C03D1F-7FFC-4B22-B22F-CA76B04A44C0}" type="presParOf" srcId="{4A577E93-B65F-4EC2-A950-57545DF89971}" destId="{EC63E00C-9BF5-4C34-95D9-374E120E50DF}" srcOrd="0" destOrd="0" presId="urn:microsoft.com/office/officeart/2008/layout/HexagonCluster"/>
    <dgm:cxn modelId="{CFE9F65D-6DBE-4665-8E37-BB679EB85069}" type="presParOf" srcId="{29DFD112-1981-4A91-8DC7-DCD7AABEF233}" destId="{97CECDCF-EBED-4F44-A655-DF1053527336}" srcOrd="35" destOrd="0" presId="urn:microsoft.com/office/officeart/2008/layout/HexagonCluster"/>
    <dgm:cxn modelId="{B59199A0-A466-48E5-8376-2D10B8E0B8E6}" type="presParOf" srcId="{97CECDCF-EBED-4F44-A655-DF1053527336}" destId="{CFC5ED74-45E4-41A9-8B4B-164CE4249CD5}" srcOrd="0" destOrd="0" presId="urn:microsoft.com/office/officeart/2008/layout/HexagonCluster"/>
    <dgm:cxn modelId="{AEA8FC4A-7CB0-4056-98C6-E3934A64A963}" type="presParOf" srcId="{29DFD112-1981-4A91-8DC7-DCD7AABEF233}" destId="{CB2E0984-C33D-4824-90C7-C5DED3807F9D}" srcOrd="36" destOrd="0" presId="urn:microsoft.com/office/officeart/2008/layout/HexagonCluster"/>
    <dgm:cxn modelId="{1523B777-A5B9-409D-BF3B-3CF1BF98E825}" type="presParOf" srcId="{CB2E0984-C33D-4824-90C7-C5DED3807F9D}" destId="{DE7FFBCF-0C4B-4B9E-872F-1F869F710C9E}" srcOrd="0" destOrd="0" presId="urn:microsoft.com/office/officeart/2008/layout/HexagonCluster"/>
    <dgm:cxn modelId="{827734E9-C5D2-43B3-94D1-5E8702CE45D5}" type="presParOf" srcId="{29DFD112-1981-4A91-8DC7-DCD7AABEF233}" destId="{9ED8F9E2-C396-4107-9D82-56D30C73F55A}" srcOrd="37" destOrd="0" presId="urn:microsoft.com/office/officeart/2008/layout/HexagonCluster"/>
    <dgm:cxn modelId="{B7919AD7-66B5-4681-8DDE-E74C7673CBD6}" type="presParOf" srcId="{9ED8F9E2-C396-4107-9D82-56D30C73F55A}" destId="{6DC88639-A9F9-4812-AC98-3A65A7CA8D3B}" srcOrd="0" destOrd="0" presId="urn:microsoft.com/office/officeart/2008/layout/HexagonCluster"/>
    <dgm:cxn modelId="{E4D4E5D2-85C7-470B-AA8C-990AF904012E}" type="presParOf" srcId="{29DFD112-1981-4A91-8DC7-DCD7AABEF233}" destId="{4D944ED9-9761-4DE9-AAA7-D3D174F41991}" srcOrd="38" destOrd="0" presId="urn:microsoft.com/office/officeart/2008/layout/HexagonCluster"/>
    <dgm:cxn modelId="{051F076D-BA89-41F2-BCA2-81F5945A01A3}" type="presParOf" srcId="{4D944ED9-9761-4DE9-AAA7-D3D174F41991}" destId="{E54FB648-FAC8-4BFA-8121-A84CEF2F1CB0}" srcOrd="0" destOrd="0" presId="urn:microsoft.com/office/officeart/2008/layout/HexagonCluster"/>
    <dgm:cxn modelId="{1EB4D0E0-C0E5-4EBD-A105-92E872A11E6F}" type="presParOf" srcId="{29DFD112-1981-4A91-8DC7-DCD7AABEF233}" destId="{7C34BEE5-3D54-4A20-8133-A28812C68EE6}" srcOrd="39" destOrd="0" presId="urn:microsoft.com/office/officeart/2008/layout/HexagonCluster"/>
    <dgm:cxn modelId="{3AD251F7-702F-4016-B51F-DB7A72C17A1A}" type="presParOf" srcId="{7C34BEE5-3D54-4A20-8133-A28812C68EE6}" destId="{6D391FAE-DC3E-4A55-85C3-B8CD91D60101}" srcOrd="0" destOrd="0" presId="urn:microsoft.com/office/officeart/2008/layout/HexagonCluster"/>
    <dgm:cxn modelId="{7BB62ADC-58AF-4F92-8AA6-4EC3CBFC9819}" type="presParOf" srcId="{29DFD112-1981-4A91-8DC7-DCD7AABEF233}" destId="{275429EE-B018-49B0-AE0A-497BBB6D7293}" srcOrd="40" destOrd="0" presId="urn:microsoft.com/office/officeart/2008/layout/HexagonCluster"/>
    <dgm:cxn modelId="{6CF7CC18-B3F2-4A05-8D1A-E5E40980CE21}" type="presParOf" srcId="{275429EE-B018-49B0-AE0A-497BBB6D7293}" destId="{811BD516-231B-4B65-887B-3E77637FABFF}" srcOrd="0" destOrd="0" presId="urn:microsoft.com/office/officeart/2008/layout/HexagonCluster"/>
    <dgm:cxn modelId="{69DF3CB1-808E-4F0C-B8E9-304D2B795D87}" type="presParOf" srcId="{29DFD112-1981-4A91-8DC7-DCD7AABEF233}" destId="{0BC19006-D83D-4D18-A4C4-B5EB3C075516}" srcOrd="41" destOrd="0" presId="urn:microsoft.com/office/officeart/2008/layout/HexagonCluster"/>
    <dgm:cxn modelId="{AF47F154-04CF-41FA-89FE-1F5043377DC9}" type="presParOf" srcId="{0BC19006-D83D-4D18-A4C4-B5EB3C075516}" destId="{EB374F4A-6BCA-44E4-9791-7A46EEB7707D}" srcOrd="0" destOrd="0" presId="urn:microsoft.com/office/officeart/2008/layout/HexagonCluster"/>
    <dgm:cxn modelId="{00D9EC84-49D4-4680-807E-9C4E57611A11}" type="presParOf" srcId="{29DFD112-1981-4A91-8DC7-DCD7AABEF233}" destId="{1889896B-6209-49AC-9064-7D5C5AD831C0}" srcOrd="42" destOrd="0" presId="urn:microsoft.com/office/officeart/2008/layout/HexagonCluster"/>
    <dgm:cxn modelId="{906117D4-75BE-494E-B27E-C73A99E40098}" type="presParOf" srcId="{1889896B-6209-49AC-9064-7D5C5AD831C0}" destId="{CBD68518-5A4D-4578-B226-5ED52C17FE70}" srcOrd="0" destOrd="0" presId="urn:microsoft.com/office/officeart/2008/layout/HexagonCluster"/>
    <dgm:cxn modelId="{52C743CD-7175-4576-B5CC-C5344DF4AB0C}" type="presParOf" srcId="{29DFD112-1981-4A91-8DC7-DCD7AABEF233}" destId="{6B6E88C2-6AFB-4180-B9D7-671E40089589}" srcOrd="43" destOrd="0" presId="urn:microsoft.com/office/officeart/2008/layout/HexagonCluster"/>
    <dgm:cxn modelId="{15ADF57D-8FCE-4502-80E4-194CF060EA21}" type="presParOf" srcId="{6B6E88C2-6AFB-4180-B9D7-671E40089589}" destId="{D32A7F15-625B-4489-8430-B43C6671531A}" srcOrd="0" destOrd="0" presId="urn:microsoft.com/office/officeart/2008/layout/HexagonCluster"/>
    <dgm:cxn modelId="{639D51A2-B741-496F-AB80-DA56D66C636E}" type="presParOf" srcId="{29DFD112-1981-4A91-8DC7-DCD7AABEF233}" destId="{D2D683F4-FCFC-4F57-8B45-30D354B93FA4}" srcOrd="44" destOrd="0" presId="urn:microsoft.com/office/officeart/2008/layout/HexagonCluster"/>
    <dgm:cxn modelId="{8DD19FE8-D077-4ECF-A33C-8A575FC7AC4C}" type="presParOf" srcId="{D2D683F4-FCFC-4F57-8B45-30D354B93FA4}" destId="{44383D31-79D9-4E7B-A4F1-A1C13932EEE0}" srcOrd="0" destOrd="0" presId="urn:microsoft.com/office/officeart/2008/layout/HexagonCluster"/>
    <dgm:cxn modelId="{2EEEB5FE-42BB-4AA1-81F9-D1E45A6F76CB}" type="presParOf" srcId="{29DFD112-1981-4A91-8DC7-DCD7AABEF233}" destId="{2D0F44AB-6F27-4D33-AB6E-F01CDF659B6F}" srcOrd="45" destOrd="0" presId="urn:microsoft.com/office/officeart/2008/layout/HexagonCluster"/>
    <dgm:cxn modelId="{146EDCC1-C5E0-4F3D-8ABB-FBED04CD2698}" type="presParOf" srcId="{2D0F44AB-6F27-4D33-AB6E-F01CDF659B6F}" destId="{E13AD5F0-896B-4609-96AA-9539463A1D42}" srcOrd="0" destOrd="0" presId="urn:microsoft.com/office/officeart/2008/layout/HexagonCluster"/>
    <dgm:cxn modelId="{72055B29-241B-4332-89B4-47E4F1520F15}" type="presParOf" srcId="{29DFD112-1981-4A91-8DC7-DCD7AABEF233}" destId="{EE19834A-95CE-4135-82E6-0CF812921B90}" srcOrd="46" destOrd="0" presId="urn:microsoft.com/office/officeart/2008/layout/HexagonCluster"/>
    <dgm:cxn modelId="{36B3D90B-1C25-44FD-B10E-1A61668C7AFE}" type="presParOf" srcId="{EE19834A-95CE-4135-82E6-0CF812921B90}" destId="{C7554AAF-60C3-479D-93CD-AE173C281B9A}" srcOrd="0" destOrd="0" presId="urn:microsoft.com/office/officeart/2008/layout/HexagonCluster"/>
    <dgm:cxn modelId="{97D0A2ED-7D05-497F-B952-1A3F6FF0A8A3}" type="presParOf" srcId="{29DFD112-1981-4A91-8DC7-DCD7AABEF233}" destId="{B6F6027D-63FF-44FD-96B3-699CD507429F}" srcOrd="47" destOrd="0" presId="urn:microsoft.com/office/officeart/2008/layout/HexagonCluster"/>
    <dgm:cxn modelId="{5563AC69-94C7-4D16-B874-2138F40C4363}" type="presParOf" srcId="{B6F6027D-63FF-44FD-96B3-699CD507429F}" destId="{76B1B26D-2E6B-4664-804A-42931999BA4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7EC7F9-7B5D-4D63-8131-A60778CB9F5F}" type="doc">
      <dgm:prSet loTypeId="urn:microsoft.com/office/officeart/2008/layout/HexagonCluster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pl-PL"/>
        </a:p>
      </dgm:t>
    </dgm:pt>
    <dgm:pt modelId="{4BE3D3B3-775F-410A-BE3D-E57D837C005E}">
      <dgm:prSet phldrT="[Tekst]" custT="1"/>
      <dgm:spPr/>
      <dgm:t>
        <a:bodyPr/>
        <a:lstStyle/>
        <a:p>
          <a:r>
            <a:rPr lang="pl-PL" sz="1000" b="1" dirty="0" err="1" smtClean="0"/>
            <a:t>National</a:t>
          </a:r>
          <a:r>
            <a:rPr lang="pl-PL" sz="1000" b="1" dirty="0" smtClean="0"/>
            <a:t> Centre for </a:t>
          </a:r>
          <a:r>
            <a:rPr lang="pl-PL" sz="1000" b="1" dirty="0" err="1" smtClean="0"/>
            <a:t>Nuclear</a:t>
          </a:r>
          <a:r>
            <a:rPr lang="pl-PL" sz="1000" b="1" dirty="0" smtClean="0"/>
            <a:t> </a:t>
          </a:r>
          <a:r>
            <a:rPr lang="pl-PL" sz="1000" b="1" dirty="0" err="1" smtClean="0"/>
            <a:t>Research</a:t>
          </a:r>
          <a:endParaRPr lang="pl-PL" sz="1000" dirty="0"/>
        </a:p>
      </dgm:t>
    </dgm:pt>
    <dgm:pt modelId="{A858D4AD-FD4C-40BA-B923-D4B3B12F1870}" type="parTrans" cxnId="{C5DAE8D6-47A2-4787-AA43-A651A4D8AD0F}">
      <dgm:prSet/>
      <dgm:spPr/>
      <dgm:t>
        <a:bodyPr/>
        <a:lstStyle/>
        <a:p>
          <a:endParaRPr lang="pl-PL"/>
        </a:p>
      </dgm:t>
    </dgm:pt>
    <dgm:pt modelId="{07324529-D37A-47F5-BE99-8D8528AE218C}" type="sibTrans" cxnId="{C5DAE8D6-47A2-4787-AA43-A651A4D8AD0F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ECE4A2F7-89EA-4975-BDC7-540D23947B10}">
      <dgm:prSet phldrT="[Tekst]" custT="1"/>
      <dgm:spPr/>
      <dgm:t>
        <a:bodyPr/>
        <a:lstStyle/>
        <a:p>
          <a:r>
            <a:rPr lang="pl-PL" sz="1000" b="1" dirty="0" err="1" smtClean="0"/>
            <a:t>Institute</a:t>
          </a:r>
          <a:r>
            <a:rPr lang="pl-PL" sz="1000" b="1" dirty="0" smtClean="0"/>
            <a:t> of Medical </a:t>
          </a:r>
          <a:r>
            <a:rPr lang="pl-PL" sz="1000" b="1" dirty="0" err="1" smtClean="0"/>
            <a:t>Biology</a:t>
          </a:r>
          <a:endParaRPr lang="pl-PL" sz="1000" dirty="0"/>
        </a:p>
      </dgm:t>
    </dgm:pt>
    <dgm:pt modelId="{00542821-7068-45A9-9ABA-8066A4C5F2A9}" type="parTrans" cxnId="{6A325F65-8723-4E7A-91A5-6176426EDBC0}">
      <dgm:prSet/>
      <dgm:spPr/>
      <dgm:t>
        <a:bodyPr/>
        <a:lstStyle/>
        <a:p>
          <a:endParaRPr lang="pl-PL"/>
        </a:p>
      </dgm:t>
    </dgm:pt>
    <dgm:pt modelId="{F632FB3E-89F1-48ED-9EB2-7BAC892B3632}" type="sibTrans" cxnId="{6A325F65-8723-4E7A-91A5-6176426EDBC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15487DFD-F8BB-400B-9A87-B692C2F3C7F4}">
      <dgm:prSet phldrT="[Tekst]"/>
      <dgm:spPr/>
      <dgm:t>
        <a:bodyPr/>
        <a:lstStyle/>
        <a:p>
          <a:r>
            <a:rPr lang="en-US" b="1" i="0" dirty="0" smtClean="0"/>
            <a:t>Institute of Immunology and Experimental Therapy</a:t>
          </a:r>
          <a:endParaRPr lang="pl-PL" dirty="0"/>
        </a:p>
      </dgm:t>
    </dgm:pt>
    <dgm:pt modelId="{54F66EDB-CCD1-4CE0-BB3F-A5F2F79CD404}" type="parTrans" cxnId="{3F7E39FF-1CE8-4043-95A0-2633C8EF98F9}">
      <dgm:prSet/>
      <dgm:spPr/>
      <dgm:t>
        <a:bodyPr/>
        <a:lstStyle/>
        <a:p>
          <a:endParaRPr lang="pl-PL"/>
        </a:p>
      </dgm:t>
    </dgm:pt>
    <dgm:pt modelId="{799046E0-8975-4ED5-87D1-8E97D5D0D5F0}" type="sibTrans" cxnId="{3F7E39FF-1CE8-4043-95A0-2633C8EF98F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DD269755-1D13-4153-855A-72A6B988CF1F}">
      <dgm:prSet phldrT="[Tekst]" custT="1"/>
      <dgm:spPr/>
      <dgm:t>
        <a:bodyPr/>
        <a:lstStyle/>
        <a:p>
          <a:r>
            <a:rPr lang="pl-PL" sz="1000" b="1" dirty="0" smtClean="0"/>
            <a:t>Rzeszów University of Technology </a:t>
          </a:r>
          <a:endParaRPr lang="pl-PL" sz="1000" dirty="0"/>
        </a:p>
      </dgm:t>
    </dgm:pt>
    <dgm:pt modelId="{1C5E1A71-1366-4458-B078-923468AC309C}" type="parTrans" cxnId="{1C3C54AA-E0BB-4F4F-8789-8DE9422A7943}">
      <dgm:prSet/>
      <dgm:spPr/>
      <dgm:t>
        <a:bodyPr/>
        <a:lstStyle/>
        <a:p>
          <a:endParaRPr lang="pl-PL"/>
        </a:p>
      </dgm:t>
    </dgm:pt>
    <dgm:pt modelId="{2AA20AFE-D1CE-4A10-BC4C-8A5134C94D48}" type="sibTrans" cxnId="{1C3C54AA-E0BB-4F4F-8789-8DE9422A794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CB8D1104-01B0-4349-9499-9FE77FCB535D}">
      <dgm:prSet phldrT="[Tekst]"/>
      <dgm:spPr/>
      <dgm:t>
        <a:bodyPr/>
        <a:lstStyle/>
        <a:p>
          <a:r>
            <a:rPr lang="pl-PL" b="1" dirty="0" smtClean="0"/>
            <a:t>Jan Długosz University</a:t>
          </a:r>
          <a:endParaRPr lang="pl-PL" dirty="0"/>
        </a:p>
      </dgm:t>
    </dgm:pt>
    <dgm:pt modelId="{42CC2F76-8BDB-48F4-9408-81812171A997}" type="parTrans" cxnId="{E76F7F8E-2500-4972-A15F-183C5D319EB6}">
      <dgm:prSet/>
      <dgm:spPr/>
      <dgm:t>
        <a:bodyPr/>
        <a:lstStyle/>
        <a:p>
          <a:endParaRPr lang="pl-PL"/>
        </a:p>
      </dgm:t>
    </dgm:pt>
    <dgm:pt modelId="{9A267617-A8A5-4414-83B2-631844270954}" type="sibTrans" cxnId="{E76F7F8E-2500-4972-A15F-183C5D319EB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13DED529-8C8B-4C01-81A1-B3D56B86CE21}">
      <dgm:prSet phldrT="[Tekst]" custT="1"/>
      <dgm:spPr/>
      <dgm:t>
        <a:bodyPr/>
        <a:lstStyle/>
        <a:p>
          <a:r>
            <a:rPr lang="pl-PL" sz="1000" b="1" dirty="0" smtClean="0"/>
            <a:t>Bydgoszcz </a:t>
          </a:r>
          <a:r>
            <a:rPr lang="pl-PL" sz="1000" b="1" dirty="0" err="1" smtClean="0"/>
            <a:t>Oncology</a:t>
          </a:r>
          <a:r>
            <a:rPr lang="pl-PL" sz="1000" b="1" dirty="0" smtClean="0"/>
            <a:t> Centre </a:t>
          </a:r>
          <a:endParaRPr lang="pl-PL" sz="1000" dirty="0"/>
        </a:p>
      </dgm:t>
    </dgm:pt>
    <dgm:pt modelId="{052861AA-835E-47E1-9440-8FCF58C0963D}" type="parTrans" cxnId="{050C2B51-A18B-4544-8344-722B3A5665CD}">
      <dgm:prSet/>
      <dgm:spPr/>
      <dgm:t>
        <a:bodyPr/>
        <a:lstStyle/>
        <a:p>
          <a:endParaRPr lang="pl-PL"/>
        </a:p>
      </dgm:t>
    </dgm:pt>
    <dgm:pt modelId="{11309BB2-C440-44EA-82B3-3A1F9689BE97}" type="sibTrans" cxnId="{050C2B51-A18B-4544-8344-722B3A5665C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F97112A8-6E63-409B-BC0C-B5BE1A606B91}">
      <dgm:prSet phldrT="[Tekst]" custT="1"/>
      <dgm:spPr/>
      <dgm:t>
        <a:bodyPr/>
        <a:lstStyle/>
        <a:p>
          <a:r>
            <a:rPr lang="pl-PL" sz="1000" b="1" dirty="0" err="1" smtClean="0"/>
            <a:t>Jagiellonian</a:t>
          </a:r>
          <a:r>
            <a:rPr lang="pl-PL" sz="1000" b="1" dirty="0" smtClean="0"/>
            <a:t> University</a:t>
          </a:r>
          <a:endParaRPr lang="pl-PL" sz="1000" dirty="0"/>
        </a:p>
      </dgm:t>
    </dgm:pt>
    <dgm:pt modelId="{099522A9-D766-4939-A553-3B3B04001C2A}" type="parTrans" cxnId="{8EB99E03-6B39-4D13-AD7F-4BF6CD00AA29}">
      <dgm:prSet/>
      <dgm:spPr/>
      <dgm:t>
        <a:bodyPr/>
        <a:lstStyle/>
        <a:p>
          <a:endParaRPr lang="pl-PL"/>
        </a:p>
      </dgm:t>
    </dgm:pt>
    <dgm:pt modelId="{B021B6AD-05BC-47B5-894E-9731C5521DF1}" type="sibTrans" cxnId="{8EB99E03-6B39-4D13-AD7F-4BF6CD00AA29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C65E2C03-2AF5-4911-AAA2-EE46184CA824}">
      <dgm:prSet phldrT="[Tekst]" custT="1"/>
      <dgm:spPr/>
      <dgm:t>
        <a:bodyPr/>
        <a:lstStyle/>
        <a:p>
          <a:r>
            <a:rPr lang="pl-PL" sz="1000" b="1" dirty="0" err="1" smtClean="0"/>
            <a:t>Institute</a:t>
          </a:r>
          <a:r>
            <a:rPr lang="pl-PL" sz="1000" b="1" dirty="0" smtClean="0"/>
            <a:t> of </a:t>
          </a:r>
          <a:r>
            <a:rPr lang="pl-PL" sz="1000" b="1" dirty="0" err="1" smtClean="0"/>
            <a:t>Nuclear</a:t>
          </a:r>
          <a:r>
            <a:rPr lang="pl-PL" sz="1000" b="1" dirty="0" smtClean="0"/>
            <a:t> Physics </a:t>
          </a:r>
          <a:endParaRPr lang="pl-PL" sz="1000" dirty="0"/>
        </a:p>
      </dgm:t>
    </dgm:pt>
    <dgm:pt modelId="{9D1908F6-BFA8-4068-B4CD-710385778643}" type="parTrans" cxnId="{AB4B6D31-AAF5-457D-9E49-5B4811A95FBE}">
      <dgm:prSet/>
      <dgm:spPr/>
      <dgm:t>
        <a:bodyPr/>
        <a:lstStyle/>
        <a:p>
          <a:endParaRPr lang="pl-PL"/>
        </a:p>
      </dgm:t>
    </dgm:pt>
    <dgm:pt modelId="{08CF3CC6-E055-4FD2-873E-13686183F224}" type="sibTrans" cxnId="{AB4B6D31-AAF5-457D-9E49-5B4811A95FB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90D35DCA-7707-4577-8218-6B86F5CCE429}">
      <dgm:prSet phldrT="[Tekst]" custT="1"/>
      <dgm:spPr/>
      <dgm:t>
        <a:bodyPr/>
        <a:lstStyle/>
        <a:p>
          <a:r>
            <a:rPr lang="pl-PL" sz="1000" b="1" dirty="0" err="1" smtClean="0"/>
            <a:t>Warsaw</a:t>
          </a:r>
          <a:r>
            <a:rPr lang="pl-PL" sz="1000" b="1" dirty="0" smtClean="0"/>
            <a:t> University of Technology</a:t>
          </a:r>
          <a:endParaRPr lang="pl-PL" sz="1000" dirty="0"/>
        </a:p>
      </dgm:t>
    </dgm:pt>
    <dgm:pt modelId="{4277AEC1-B2B8-459C-865F-6C1A87E91250}" type="parTrans" cxnId="{94EFD54B-32F8-4968-BC41-CE1472195CE0}">
      <dgm:prSet/>
      <dgm:spPr/>
      <dgm:t>
        <a:bodyPr/>
        <a:lstStyle/>
        <a:p>
          <a:endParaRPr lang="pl-PL"/>
        </a:p>
      </dgm:t>
    </dgm:pt>
    <dgm:pt modelId="{1AD77F47-9016-4CEB-AE20-0D146FE6BC13}" type="sibTrans" cxnId="{94EFD54B-32F8-4968-BC41-CE1472195CE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FEA61797-0ED3-4F06-B52D-0BD30E46BDA3}">
      <dgm:prSet phldrT="[Tekst]" custT="1"/>
      <dgm:spPr/>
      <dgm:t>
        <a:bodyPr/>
        <a:lstStyle/>
        <a:p>
          <a:r>
            <a:rPr lang="pl-PL" sz="1000" b="1" dirty="0" smtClean="0"/>
            <a:t>AGH University of </a:t>
          </a:r>
          <a:r>
            <a:rPr lang="pl-PL" sz="1000" b="1" dirty="0" err="1" smtClean="0"/>
            <a:t>Sciance</a:t>
          </a:r>
          <a:r>
            <a:rPr lang="pl-PL" sz="1000" b="1" dirty="0" smtClean="0"/>
            <a:t> and Technology</a:t>
          </a:r>
          <a:endParaRPr lang="pl-PL" sz="1000" dirty="0"/>
        </a:p>
      </dgm:t>
    </dgm:pt>
    <dgm:pt modelId="{D0B2B3B1-C285-4A28-9140-F74611CF7727}" type="parTrans" cxnId="{9086E6FC-9468-4FF3-9816-DFA81A3D6596}">
      <dgm:prSet/>
      <dgm:spPr/>
      <dgm:t>
        <a:bodyPr/>
        <a:lstStyle/>
        <a:p>
          <a:endParaRPr lang="pl-PL"/>
        </a:p>
      </dgm:t>
    </dgm:pt>
    <dgm:pt modelId="{04E7858E-013C-447E-8EBB-66D1A9B6B2CF}" type="sibTrans" cxnId="{9086E6FC-9468-4FF3-9816-DFA81A3D659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A65E093B-FFF6-45B2-BB92-C51D6A8C8CF9}">
      <dgm:prSet phldrT="[Tekst]" custT="1"/>
      <dgm:spPr/>
      <dgm:t>
        <a:bodyPr/>
        <a:lstStyle/>
        <a:p>
          <a:r>
            <a:rPr lang="pl-PL" sz="1000" b="1" dirty="0" smtClean="0"/>
            <a:t>Medical University of </a:t>
          </a:r>
          <a:r>
            <a:rPr lang="pl-PL" sz="1000" b="1" dirty="0" err="1" smtClean="0"/>
            <a:t>Lodz</a:t>
          </a:r>
          <a:r>
            <a:rPr lang="pl-PL" sz="1000" b="1" dirty="0" smtClean="0"/>
            <a:t> </a:t>
          </a:r>
          <a:endParaRPr lang="pl-PL" sz="1000" b="1" dirty="0"/>
        </a:p>
      </dgm:t>
    </dgm:pt>
    <dgm:pt modelId="{1F29408A-5B7E-4A98-91E1-31361977DA4A}" type="parTrans" cxnId="{C6FDFA67-B4F8-49A1-9B16-228A42961D57}">
      <dgm:prSet/>
      <dgm:spPr/>
      <dgm:t>
        <a:bodyPr/>
        <a:lstStyle/>
        <a:p>
          <a:endParaRPr lang="en-GB"/>
        </a:p>
      </dgm:t>
    </dgm:pt>
    <dgm:pt modelId="{9B4628E8-485D-4F2B-9D0D-9F00EC7C2A58}" type="sibTrans" cxnId="{C6FDFA67-B4F8-49A1-9B16-228A42961D57}">
      <dgm:prSet/>
      <dgm:spPr/>
      <dgm:t>
        <a:bodyPr/>
        <a:lstStyle/>
        <a:p>
          <a:endParaRPr lang="en-GB"/>
        </a:p>
      </dgm:t>
    </dgm:pt>
    <dgm:pt modelId="{4D1B41BE-E8C2-4367-BD5E-591FDD22C9ED}">
      <dgm:prSet phldrT="[Tekst]" custT="1"/>
      <dgm:spPr/>
      <dgm:t>
        <a:bodyPr/>
        <a:lstStyle/>
        <a:p>
          <a:r>
            <a:rPr lang="pl-PL" sz="1000" b="1" dirty="0" smtClean="0"/>
            <a:t>Gdańsk University of Technology</a:t>
          </a:r>
          <a:endParaRPr lang="pl-PL" sz="1000" dirty="0"/>
        </a:p>
      </dgm:t>
    </dgm:pt>
    <dgm:pt modelId="{4D79A2AA-E77A-42DF-A61D-4966BD2B82CF}" type="sibTrans" cxnId="{4F3173AB-231F-41B9-B6D4-3B9DAFE163A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pl-PL"/>
        </a:p>
      </dgm:t>
    </dgm:pt>
    <dgm:pt modelId="{E4B92042-B71C-42F6-A3DF-2B575308346B}" type="parTrans" cxnId="{4F3173AB-231F-41B9-B6D4-3B9DAFE163A8}">
      <dgm:prSet/>
      <dgm:spPr/>
      <dgm:t>
        <a:bodyPr/>
        <a:lstStyle/>
        <a:p>
          <a:endParaRPr lang="pl-PL"/>
        </a:p>
      </dgm:t>
    </dgm:pt>
    <dgm:pt modelId="{29DFD112-1981-4A91-8DC7-DCD7AABEF233}" type="pres">
      <dgm:prSet presAssocID="{547EC7F9-7B5D-4D63-8131-A60778CB9F5F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l-PL"/>
        </a:p>
      </dgm:t>
    </dgm:pt>
    <dgm:pt modelId="{FE5FDFCE-F785-40C9-BA36-23136013744C}" type="pres">
      <dgm:prSet presAssocID="{4BE3D3B3-775F-410A-BE3D-E57D837C005E}" presName="text1" presStyleCnt="0"/>
      <dgm:spPr/>
    </dgm:pt>
    <dgm:pt modelId="{5CA89FBE-3F47-49EE-921A-42499868AE9F}" type="pres">
      <dgm:prSet presAssocID="{4BE3D3B3-775F-410A-BE3D-E57D837C005E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D6C2E2-1445-4993-B12C-A0455C6D0F8B}" type="pres">
      <dgm:prSet presAssocID="{4BE3D3B3-775F-410A-BE3D-E57D837C005E}" presName="textaccent1" presStyleCnt="0"/>
      <dgm:spPr/>
    </dgm:pt>
    <dgm:pt modelId="{84B27B40-48A3-414A-81F8-11F8F07656BF}" type="pres">
      <dgm:prSet presAssocID="{4BE3D3B3-775F-410A-BE3D-E57D837C005E}" presName="accentRepeatNode" presStyleLbl="solidAlignAcc1" presStyleIdx="0" presStyleCnt="24"/>
      <dgm:spPr/>
    </dgm:pt>
    <dgm:pt modelId="{26FE1B3F-ABB2-47C8-99A1-DC349264A562}" type="pres">
      <dgm:prSet presAssocID="{07324529-D37A-47F5-BE99-8D8528AE218C}" presName="image1" presStyleCnt="0"/>
      <dgm:spPr/>
    </dgm:pt>
    <dgm:pt modelId="{4EE04B5D-EEAF-4F44-A269-225D8485CC5C}" type="pres">
      <dgm:prSet presAssocID="{07324529-D37A-47F5-BE99-8D8528AE218C}" presName="imageRepeatNode" presStyleLbl="alignAcc1" presStyleIdx="0" presStyleCnt="12"/>
      <dgm:spPr/>
      <dgm:t>
        <a:bodyPr/>
        <a:lstStyle/>
        <a:p>
          <a:endParaRPr lang="pl-PL"/>
        </a:p>
      </dgm:t>
    </dgm:pt>
    <dgm:pt modelId="{850F846B-73D9-420C-9135-D8E2C5480489}" type="pres">
      <dgm:prSet presAssocID="{07324529-D37A-47F5-BE99-8D8528AE218C}" presName="imageaccent1" presStyleCnt="0"/>
      <dgm:spPr/>
    </dgm:pt>
    <dgm:pt modelId="{9EAC7F69-B06B-4695-9C47-F4E7070F5822}" type="pres">
      <dgm:prSet presAssocID="{07324529-D37A-47F5-BE99-8D8528AE218C}" presName="accentRepeatNode" presStyleLbl="solidAlignAcc1" presStyleIdx="1" presStyleCnt="24"/>
      <dgm:spPr/>
    </dgm:pt>
    <dgm:pt modelId="{661D4E80-9F0E-446A-A8EF-A360BCF40A42}" type="pres">
      <dgm:prSet presAssocID="{ECE4A2F7-89EA-4975-BDC7-540D23947B10}" presName="text2" presStyleCnt="0"/>
      <dgm:spPr/>
    </dgm:pt>
    <dgm:pt modelId="{0C2F24CC-31E4-4A91-83AE-452DB6496B45}" type="pres">
      <dgm:prSet presAssocID="{ECE4A2F7-89EA-4975-BDC7-540D23947B10}" presName="textRepeatNode" presStyleLbl="alignNode1" presStyleIdx="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D4BB20-BE45-4A62-9651-B22CC39B9BDE}" type="pres">
      <dgm:prSet presAssocID="{ECE4A2F7-89EA-4975-BDC7-540D23947B10}" presName="textaccent2" presStyleCnt="0"/>
      <dgm:spPr/>
    </dgm:pt>
    <dgm:pt modelId="{2B3815E3-B3C3-437B-9B33-B4443DC1BFF0}" type="pres">
      <dgm:prSet presAssocID="{ECE4A2F7-89EA-4975-BDC7-540D23947B10}" presName="accentRepeatNode" presStyleLbl="solidAlignAcc1" presStyleIdx="2" presStyleCnt="24"/>
      <dgm:spPr/>
    </dgm:pt>
    <dgm:pt modelId="{48C50EE9-6092-4EF1-8ED1-6D00CB67FA54}" type="pres">
      <dgm:prSet presAssocID="{F632FB3E-89F1-48ED-9EB2-7BAC892B3632}" presName="image2" presStyleCnt="0"/>
      <dgm:spPr/>
    </dgm:pt>
    <dgm:pt modelId="{589954AF-287E-4666-9E9F-9F778AA4027D}" type="pres">
      <dgm:prSet presAssocID="{F632FB3E-89F1-48ED-9EB2-7BAC892B3632}" presName="imageRepeatNode" presStyleLbl="alignAcc1" presStyleIdx="1" presStyleCnt="12"/>
      <dgm:spPr/>
      <dgm:t>
        <a:bodyPr/>
        <a:lstStyle/>
        <a:p>
          <a:endParaRPr lang="pl-PL"/>
        </a:p>
      </dgm:t>
    </dgm:pt>
    <dgm:pt modelId="{03C444B8-EA3C-4260-BFCB-44A1361D1D1D}" type="pres">
      <dgm:prSet presAssocID="{F632FB3E-89F1-48ED-9EB2-7BAC892B3632}" presName="imageaccent2" presStyleCnt="0"/>
      <dgm:spPr/>
    </dgm:pt>
    <dgm:pt modelId="{A46440BA-2077-4AE6-B594-BECE6E7F72D2}" type="pres">
      <dgm:prSet presAssocID="{F632FB3E-89F1-48ED-9EB2-7BAC892B3632}" presName="accentRepeatNode" presStyleLbl="solidAlignAcc1" presStyleIdx="3" presStyleCnt="24"/>
      <dgm:spPr/>
    </dgm:pt>
    <dgm:pt modelId="{2F0A48EF-E371-4650-862E-F3E6F94FED9E}" type="pres">
      <dgm:prSet presAssocID="{15487DFD-F8BB-400B-9A87-B692C2F3C7F4}" presName="text3" presStyleCnt="0"/>
      <dgm:spPr/>
    </dgm:pt>
    <dgm:pt modelId="{68B4C253-BAC9-44E7-A980-33D1E2213F0B}" type="pres">
      <dgm:prSet presAssocID="{15487DFD-F8BB-400B-9A87-B692C2F3C7F4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FDEE9D-3D0C-45A4-B75D-C856DDFD04A9}" type="pres">
      <dgm:prSet presAssocID="{15487DFD-F8BB-400B-9A87-B692C2F3C7F4}" presName="textaccent3" presStyleCnt="0"/>
      <dgm:spPr/>
    </dgm:pt>
    <dgm:pt modelId="{D8A18787-E6DF-49EE-B03E-15149A39A01C}" type="pres">
      <dgm:prSet presAssocID="{15487DFD-F8BB-400B-9A87-B692C2F3C7F4}" presName="accentRepeatNode" presStyleLbl="solidAlignAcc1" presStyleIdx="4" presStyleCnt="24"/>
      <dgm:spPr/>
    </dgm:pt>
    <dgm:pt modelId="{4CC742CB-682B-47F9-BE58-E7F0D7E98AAD}" type="pres">
      <dgm:prSet presAssocID="{799046E0-8975-4ED5-87D1-8E97D5D0D5F0}" presName="image3" presStyleCnt="0"/>
      <dgm:spPr/>
    </dgm:pt>
    <dgm:pt modelId="{86B2D482-CE8F-4541-8A61-339C9346B308}" type="pres">
      <dgm:prSet presAssocID="{799046E0-8975-4ED5-87D1-8E97D5D0D5F0}" presName="imageRepeatNode" presStyleLbl="alignAcc1" presStyleIdx="2" presStyleCnt="12"/>
      <dgm:spPr/>
      <dgm:t>
        <a:bodyPr/>
        <a:lstStyle/>
        <a:p>
          <a:endParaRPr lang="pl-PL"/>
        </a:p>
      </dgm:t>
    </dgm:pt>
    <dgm:pt modelId="{E555FF19-1373-4727-A374-E1CC298B3CA5}" type="pres">
      <dgm:prSet presAssocID="{799046E0-8975-4ED5-87D1-8E97D5D0D5F0}" presName="imageaccent3" presStyleCnt="0"/>
      <dgm:spPr/>
    </dgm:pt>
    <dgm:pt modelId="{0855A2D1-6A76-4186-B417-D905A4907C00}" type="pres">
      <dgm:prSet presAssocID="{799046E0-8975-4ED5-87D1-8E97D5D0D5F0}" presName="accentRepeatNode" presStyleLbl="solidAlignAcc1" presStyleIdx="5" presStyleCnt="24"/>
      <dgm:spPr/>
    </dgm:pt>
    <dgm:pt modelId="{F5C03A84-2D1D-41C2-AF3C-459A180FA6E0}" type="pres">
      <dgm:prSet presAssocID="{DD269755-1D13-4153-855A-72A6B988CF1F}" presName="text4" presStyleCnt="0"/>
      <dgm:spPr/>
    </dgm:pt>
    <dgm:pt modelId="{3905DF0B-5012-49D3-BC43-7C40E3E4FF2B}" type="pres">
      <dgm:prSet presAssocID="{DD269755-1D13-4153-855A-72A6B988CF1F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B50BF5-E7C2-4947-B09F-22EB87504040}" type="pres">
      <dgm:prSet presAssocID="{DD269755-1D13-4153-855A-72A6B988CF1F}" presName="textaccent4" presStyleCnt="0"/>
      <dgm:spPr/>
    </dgm:pt>
    <dgm:pt modelId="{D318B8A2-DFA6-41FC-BCFB-8CB893014998}" type="pres">
      <dgm:prSet presAssocID="{DD269755-1D13-4153-855A-72A6B988CF1F}" presName="accentRepeatNode" presStyleLbl="solidAlignAcc1" presStyleIdx="6" presStyleCnt="24"/>
      <dgm:spPr/>
    </dgm:pt>
    <dgm:pt modelId="{22912F29-FC57-4411-A5FB-63DA71845DD7}" type="pres">
      <dgm:prSet presAssocID="{2AA20AFE-D1CE-4A10-BC4C-8A5134C94D48}" presName="image4" presStyleCnt="0"/>
      <dgm:spPr/>
    </dgm:pt>
    <dgm:pt modelId="{1B0F6378-B528-4F84-9336-207F53AAC54C}" type="pres">
      <dgm:prSet presAssocID="{2AA20AFE-D1CE-4A10-BC4C-8A5134C94D48}" presName="imageRepeatNode" presStyleLbl="alignAcc1" presStyleIdx="3" presStyleCnt="12"/>
      <dgm:spPr/>
      <dgm:t>
        <a:bodyPr/>
        <a:lstStyle/>
        <a:p>
          <a:endParaRPr lang="pl-PL"/>
        </a:p>
      </dgm:t>
    </dgm:pt>
    <dgm:pt modelId="{A1656963-3647-477A-85C0-044274359EE0}" type="pres">
      <dgm:prSet presAssocID="{2AA20AFE-D1CE-4A10-BC4C-8A5134C94D48}" presName="imageaccent4" presStyleCnt="0"/>
      <dgm:spPr/>
    </dgm:pt>
    <dgm:pt modelId="{A12BA315-65E1-4236-82E7-1F42EF9DFC8B}" type="pres">
      <dgm:prSet presAssocID="{2AA20AFE-D1CE-4A10-BC4C-8A5134C94D48}" presName="accentRepeatNode" presStyleLbl="solidAlignAcc1" presStyleIdx="7" presStyleCnt="24"/>
      <dgm:spPr/>
    </dgm:pt>
    <dgm:pt modelId="{EEB2027C-E8C7-4037-94EC-1176843F3761}" type="pres">
      <dgm:prSet presAssocID="{CB8D1104-01B0-4349-9499-9FE77FCB535D}" presName="text5" presStyleCnt="0"/>
      <dgm:spPr/>
    </dgm:pt>
    <dgm:pt modelId="{6B07A08E-AADD-482C-AE59-3FD0E3768087}" type="pres">
      <dgm:prSet presAssocID="{CB8D1104-01B0-4349-9499-9FE77FCB535D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28D5387-765A-4428-BBBC-113B5934C231}" type="pres">
      <dgm:prSet presAssocID="{CB8D1104-01B0-4349-9499-9FE77FCB535D}" presName="textaccent5" presStyleCnt="0"/>
      <dgm:spPr/>
    </dgm:pt>
    <dgm:pt modelId="{50FB63D9-4CF7-4206-9D8A-CE6004B04925}" type="pres">
      <dgm:prSet presAssocID="{CB8D1104-01B0-4349-9499-9FE77FCB535D}" presName="accentRepeatNode" presStyleLbl="solidAlignAcc1" presStyleIdx="8" presStyleCnt="24"/>
      <dgm:spPr/>
    </dgm:pt>
    <dgm:pt modelId="{1BF8F407-8ECB-4F14-92DB-7D44EF29D675}" type="pres">
      <dgm:prSet presAssocID="{9A267617-A8A5-4414-83B2-631844270954}" presName="image5" presStyleCnt="0"/>
      <dgm:spPr/>
    </dgm:pt>
    <dgm:pt modelId="{56C7C96A-FD9B-4F00-91FB-775B4530BB41}" type="pres">
      <dgm:prSet presAssocID="{9A267617-A8A5-4414-83B2-631844270954}" presName="imageRepeatNode" presStyleLbl="alignAcc1" presStyleIdx="4" presStyleCnt="12"/>
      <dgm:spPr/>
      <dgm:t>
        <a:bodyPr/>
        <a:lstStyle/>
        <a:p>
          <a:endParaRPr lang="pl-PL"/>
        </a:p>
      </dgm:t>
    </dgm:pt>
    <dgm:pt modelId="{03CC513F-EE78-4245-80C0-75157C5876C9}" type="pres">
      <dgm:prSet presAssocID="{9A267617-A8A5-4414-83B2-631844270954}" presName="imageaccent5" presStyleCnt="0"/>
      <dgm:spPr/>
    </dgm:pt>
    <dgm:pt modelId="{8E7C9E4B-C9ED-4D76-8CC7-A6D6BD678A27}" type="pres">
      <dgm:prSet presAssocID="{9A267617-A8A5-4414-83B2-631844270954}" presName="accentRepeatNode" presStyleLbl="solidAlignAcc1" presStyleIdx="9" presStyleCnt="24"/>
      <dgm:spPr/>
    </dgm:pt>
    <dgm:pt modelId="{A95320D2-4BB8-48B0-9E86-AAD844CBE016}" type="pres">
      <dgm:prSet presAssocID="{13DED529-8C8B-4C01-81A1-B3D56B86CE21}" presName="text6" presStyleCnt="0"/>
      <dgm:spPr/>
    </dgm:pt>
    <dgm:pt modelId="{FD918EB5-23A0-45C3-8F92-3D0C4BDB9993}" type="pres">
      <dgm:prSet presAssocID="{13DED529-8C8B-4C01-81A1-B3D56B86CE21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B90D139-0E08-431F-987F-2924C064415E}" type="pres">
      <dgm:prSet presAssocID="{13DED529-8C8B-4C01-81A1-B3D56B86CE21}" presName="textaccent6" presStyleCnt="0"/>
      <dgm:spPr/>
    </dgm:pt>
    <dgm:pt modelId="{1ED60C87-B823-4036-9F72-D8CEF91DFA75}" type="pres">
      <dgm:prSet presAssocID="{13DED529-8C8B-4C01-81A1-B3D56B86CE21}" presName="accentRepeatNode" presStyleLbl="solidAlignAcc1" presStyleIdx="10" presStyleCnt="24"/>
      <dgm:spPr/>
    </dgm:pt>
    <dgm:pt modelId="{CE4F5063-0BC5-45E9-845A-B7B07ECE804C}" type="pres">
      <dgm:prSet presAssocID="{11309BB2-C440-44EA-82B3-3A1F9689BE97}" presName="image6" presStyleCnt="0"/>
      <dgm:spPr/>
    </dgm:pt>
    <dgm:pt modelId="{20596F01-62A6-470C-BCA8-33152365A32E}" type="pres">
      <dgm:prSet presAssocID="{11309BB2-C440-44EA-82B3-3A1F9689BE97}" presName="imageRepeatNode" presStyleLbl="alignAcc1" presStyleIdx="5" presStyleCnt="12"/>
      <dgm:spPr/>
      <dgm:t>
        <a:bodyPr/>
        <a:lstStyle/>
        <a:p>
          <a:endParaRPr lang="pl-PL"/>
        </a:p>
      </dgm:t>
    </dgm:pt>
    <dgm:pt modelId="{97782AFB-E865-4855-9D92-9BA130EA86D0}" type="pres">
      <dgm:prSet presAssocID="{11309BB2-C440-44EA-82B3-3A1F9689BE97}" presName="imageaccent6" presStyleCnt="0"/>
      <dgm:spPr/>
    </dgm:pt>
    <dgm:pt modelId="{B494E758-4B9F-4A2C-809C-8087558BC228}" type="pres">
      <dgm:prSet presAssocID="{11309BB2-C440-44EA-82B3-3A1F9689BE97}" presName="accentRepeatNode" presStyleLbl="solidAlignAcc1" presStyleIdx="11" presStyleCnt="24" custLinFactNeighborX="-11517"/>
      <dgm:spPr/>
    </dgm:pt>
    <dgm:pt modelId="{3176781D-72AC-4076-A968-AA7763B91D02}" type="pres">
      <dgm:prSet presAssocID="{F97112A8-6E63-409B-BC0C-B5BE1A606B91}" presName="text7" presStyleCnt="0"/>
      <dgm:spPr/>
    </dgm:pt>
    <dgm:pt modelId="{014BF680-C8E1-4CE7-8EA0-143C7CFE2BF4}" type="pres">
      <dgm:prSet presAssocID="{F97112A8-6E63-409B-BC0C-B5BE1A606B91}" presName="textRepeatNode" presStyleLbl="alignNode1" presStyleIdx="6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19239AB-9E39-41C7-8E2B-9C08673B645E}" type="pres">
      <dgm:prSet presAssocID="{F97112A8-6E63-409B-BC0C-B5BE1A606B91}" presName="textaccent7" presStyleCnt="0"/>
      <dgm:spPr/>
    </dgm:pt>
    <dgm:pt modelId="{2AEE7703-1FA2-481E-9789-3C5EEA746048}" type="pres">
      <dgm:prSet presAssocID="{F97112A8-6E63-409B-BC0C-B5BE1A606B91}" presName="accentRepeatNode" presStyleLbl="solidAlignAcc1" presStyleIdx="12" presStyleCnt="24"/>
      <dgm:spPr/>
    </dgm:pt>
    <dgm:pt modelId="{E3DE04A8-659E-4884-B0F2-245448B2AB3A}" type="pres">
      <dgm:prSet presAssocID="{B021B6AD-05BC-47B5-894E-9731C5521DF1}" presName="image7" presStyleCnt="0"/>
      <dgm:spPr/>
    </dgm:pt>
    <dgm:pt modelId="{D9FC359E-7769-43A7-9FF4-9D3C560E8E43}" type="pres">
      <dgm:prSet presAssocID="{B021B6AD-05BC-47B5-894E-9731C5521DF1}" presName="imageRepeatNode" presStyleLbl="alignAcc1" presStyleIdx="6" presStyleCnt="12"/>
      <dgm:spPr/>
      <dgm:t>
        <a:bodyPr/>
        <a:lstStyle/>
        <a:p>
          <a:endParaRPr lang="pl-PL"/>
        </a:p>
      </dgm:t>
    </dgm:pt>
    <dgm:pt modelId="{0F4A9674-B111-4F3E-9162-2FBF6F09CF38}" type="pres">
      <dgm:prSet presAssocID="{B021B6AD-05BC-47B5-894E-9731C5521DF1}" presName="imageaccent7" presStyleCnt="0"/>
      <dgm:spPr/>
    </dgm:pt>
    <dgm:pt modelId="{12BA1306-3FE5-4E6D-BEE7-5777E8E7A5E7}" type="pres">
      <dgm:prSet presAssocID="{B021B6AD-05BC-47B5-894E-9731C5521DF1}" presName="accentRepeatNode" presStyleLbl="solidAlignAcc1" presStyleIdx="13" presStyleCnt="24"/>
      <dgm:spPr/>
    </dgm:pt>
    <dgm:pt modelId="{49F3635F-5BC8-4C2D-BF42-3AD7375A6D26}" type="pres">
      <dgm:prSet presAssocID="{4D1B41BE-E8C2-4367-BD5E-591FDD22C9ED}" presName="text8" presStyleCnt="0"/>
      <dgm:spPr/>
    </dgm:pt>
    <dgm:pt modelId="{7A690656-A89A-4734-94EF-964BD444DDB6}" type="pres">
      <dgm:prSet presAssocID="{4D1B41BE-E8C2-4367-BD5E-591FDD22C9ED}" presName="textRepeatNode" presStyleLbl="alignNode1" presStyleIdx="7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3FBF65-5010-40BC-B350-670DE0F88270}" type="pres">
      <dgm:prSet presAssocID="{4D1B41BE-E8C2-4367-BD5E-591FDD22C9ED}" presName="textaccent8" presStyleCnt="0"/>
      <dgm:spPr/>
    </dgm:pt>
    <dgm:pt modelId="{FCC43E05-ADE5-40AD-925C-9394DE3C8023}" type="pres">
      <dgm:prSet presAssocID="{4D1B41BE-E8C2-4367-BD5E-591FDD22C9ED}" presName="accentRepeatNode" presStyleLbl="solidAlignAcc1" presStyleIdx="14" presStyleCnt="24"/>
      <dgm:spPr/>
    </dgm:pt>
    <dgm:pt modelId="{537CC27A-6B7E-45A3-8B6E-701EBB5696EF}" type="pres">
      <dgm:prSet presAssocID="{4D79A2AA-E77A-42DF-A61D-4966BD2B82CF}" presName="image8" presStyleCnt="0"/>
      <dgm:spPr/>
    </dgm:pt>
    <dgm:pt modelId="{D5BA04A6-D617-41D5-9613-C4F54F027768}" type="pres">
      <dgm:prSet presAssocID="{4D79A2AA-E77A-42DF-A61D-4966BD2B82CF}" presName="imageRepeatNode" presStyleLbl="alignAcc1" presStyleIdx="7" presStyleCnt="12"/>
      <dgm:spPr/>
      <dgm:t>
        <a:bodyPr/>
        <a:lstStyle/>
        <a:p>
          <a:endParaRPr lang="pl-PL"/>
        </a:p>
      </dgm:t>
    </dgm:pt>
    <dgm:pt modelId="{A84D5D22-0A36-4703-B975-FE2B9ED0785D}" type="pres">
      <dgm:prSet presAssocID="{4D79A2AA-E77A-42DF-A61D-4966BD2B82CF}" presName="imageaccent8" presStyleCnt="0"/>
      <dgm:spPr/>
    </dgm:pt>
    <dgm:pt modelId="{0235284E-0B41-45B3-AD41-813D3D88BE1B}" type="pres">
      <dgm:prSet presAssocID="{4D79A2AA-E77A-42DF-A61D-4966BD2B82CF}" presName="accentRepeatNode" presStyleLbl="solidAlignAcc1" presStyleIdx="15" presStyleCnt="24" custLinFactNeighborX="-41276"/>
      <dgm:spPr/>
    </dgm:pt>
    <dgm:pt modelId="{028D3DB9-3B35-4ADD-8E59-0C1D6ABAF4BD}" type="pres">
      <dgm:prSet presAssocID="{C65E2C03-2AF5-4911-AAA2-EE46184CA824}" presName="text9" presStyleCnt="0"/>
      <dgm:spPr/>
    </dgm:pt>
    <dgm:pt modelId="{17936C47-9D86-4ED5-AD21-670AC1888D4D}" type="pres">
      <dgm:prSet presAssocID="{C65E2C03-2AF5-4911-AAA2-EE46184CA824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48BB95-48BB-4DDF-9F76-EA95920CD431}" type="pres">
      <dgm:prSet presAssocID="{C65E2C03-2AF5-4911-AAA2-EE46184CA824}" presName="textaccent9" presStyleCnt="0"/>
      <dgm:spPr/>
    </dgm:pt>
    <dgm:pt modelId="{68AE6BA3-4D43-47D2-A557-7CCDB0F577FB}" type="pres">
      <dgm:prSet presAssocID="{C65E2C03-2AF5-4911-AAA2-EE46184CA824}" presName="accentRepeatNode" presStyleLbl="solidAlignAcc1" presStyleIdx="16" presStyleCnt="24"/>
      <dgm:spPr/>
    </dgm:pt>
    <dgm:pt modelId="{4A577E93-B65F-4EC2-A950-57545DF89971}" type="pres">
      <dgm:prSet presAssocID="{08CF3CC6-E055-4FD2-873E-13686183F224}" presName="image9" presStyleCnt="0"/>
      <dgm:spPr/>
    </dgm:pt>
    <dgm:pt modelId="{EC63E00C-9BF5-4C34-95D9-374E120E50DF}" type="pres">
      <dgm:prSet presAssocID="{08CF3CC6-E055-4FD2-873E-13686183F224}" presName="imageRepeatNode" presStyleLbl="alignAcc1" presStyleIdx="8" presStyleCnt="12"/>
      <dgm:spPr/>
      <dgm:t>
        <a:bodyPr/>
        <a:lstStyle/>
        <a:p>
          <a:endParaRPr lang="pl-PL"/>
        </a:p>
      </dgm:t>
    </dgm:pt>
    <dgm:pt modelId="{97CECDCF-EBED-4F44-A655-DF1053527336}" type="pres">
      <dgm:prSet presAssocID="{08CF3CC6-E055-4FD2-873E-13686183F224}" presName="imageaccent9" presStyleCnt="0"/>
      <dgm:spPr/>
    </dgm:pt>
    <dgm:pt modelId="{CFC5ED74-45E4-41A9-8B4B-164CE4249CD5}" type="pres">
      <dgm:prSet presAssocID="{08CF3CC6-E055-4FD2-873E-13686183F224}" presName="accentRepeatNode" presStyleLbl="solidAlignAcc1" presStyleIdx="17" presStyleCnt="24"/>
      <dgm:spPr/>
    </dgm:pt>
    <dgm:pt modelId="{CB2E0984-C33D-4824-90C7-C5DED3807F9D}" type="pres">
      <dgm:prSet presAssocID="{90D35DCA-7707-4577-8218-6B86F5CCE429}" presName="text10" presStyleCnt="0"/>
      <dgm:spPr/>
    </dgm:pt>
    <dgm:pt modelId="{DE7FFBCF-0C4B-4B9E-872F-1F869F710C9E}" type="pres">
      <dgm:prSet presAssocID="{90D35DCA-7707-4577-8218-6B86F5CCE429}" presName="textRepeatNode" presStyleLbl="alignNode1" presStyleIdx="9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D8F9E2-C396-4107-9D82-56D30C73F55A}" type="pres">
      <dgm:prSet presAssocID="{90D35DCA-7707-4577-8218-6B86F5CCE429}" presName="textaccent10" presStyleCnt="0"/>
      <dgm:spPr/>
    </dgm:pt>
    <dgm:pt modelId="{6DC88639-A9F9-4812-AC98-3A65A7CA8D3B}" type="pres">
      <dgm:prSet presAssocID="{90D35DCA-7707-4577-8218-6B86F5CCE429}" presName="accentRepeatNode" presStyleLbl="solidAlignAcc1" presStyleIdx="18" presStyleCnt="24"/>
      <dgm:spPr/>
    </dgm:pt>
    <dgm:pt modelId="{4D944ED9-9761-4DE9-AAA7-D3D174F41991}" type="pres">
      <dgm:prSet presAssocID="{1AD77F47-9016-4CEB-AE20-0D146FE6BC13}" presName="image10" presStyleCnt="0"/>
      <dgm:spPr/>
    </dgm:pt>
    <dgm:pt modelId="{E54FB648-FAC8-4BFA-8121-A84CEF2F1CB0}" type="pres">
      <dgm:prSet presAssocID="{1AD77F47-9016-4CEB-AE20-0D146FE6BC13}" presName="imageRepeatNode" presStyleLbl="alignAcc1" presStyleIdx="9" presStyleCnt="12"/>
      <dgm:spPr/>
      <dgm:t>
        <a:bodyPr/>
        <a:lstStyle/>
        <a:p>
          <a:endParaRPr lang="pl-PL"/>
        </a:p>
      </dgm:t>
    </dgm:pt>
    <dgm:pt modelId="{7C34BEE5-3D54-4A20-8133-A28812C68EE6}" type="pres">
      <dgm:prSet presAssocID="{1AD77F47-9016-4CEB-AE20-0D146FE6BC13}" presName="imageaccent10" presStyleCnt="0"/>
      <dgm:spPr/>
    </dgm:pt>
    <dgm:pt modelId="{6D391FAE-DC3E-4A55-85C3-B8CD91D60101}" type="pres">
      <dgm:prSet presAssocID="{1AD77F47-9016-4CEB-AE20-0D146FE6BC13}" presName="accentRepeatNode" presStyleLbl="solidAlignAcc1" presStyleIdx="19" presStyleCnt="24"/>
      <dgm:spPr/>
    </dgm:pt>
    <dgm:pt modelId="{275429EE-B018-49B0-AE0A-497BBB6D7293}" type="pres">
      <dgm:prSet presAssocID="{FEA61797-0ED3-4F06-B52D-0BD30E46BDA3}" presName="text11" presStyleCnt="0"/>
      <dgm:spPr/>
    </dgm:pt>
    <dgm:pt modelId="{811BD516-231B-4B65-887B-3E77637FABFF}" type="pres">
      <dgm:prSet presAssocID="{FEA61797-0ED3-4F06-B52D-0BD30E46BDA3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C19006-D83D-4D18-A4C4-B5EB3C075516}" type="pres">
      <dgm:prSet presAssocID="{FEA61797-0ED3-4F06-B52D-0BD30E46BDA3}" presName="textaccent11" presStyleCnt="0"/>
      <dgm:spPr/>
    </dgm:pt>
    <dgm:pt modelId="{EB374F4A-6BCA-44E4-9791-7A46EEB7707D}" type="pres">
      <dgm:prSet presAssocID="{FEA61797-0ED3-4F06-B52D-0BD30E46BDA3}" presName="accentRepeatNode" presStyleLbl="solidAlignAcc1" presStyleIdx="20" presStyleCnt="24"/>
      <dgm:spPr/>
    </dgm:pt>
    <dgm:pt modelId="{1889896B-6209-49AC-9064-7D5C5AD831C0}" type="pres">
      <dgm:prSet presAssocID="{04E7858E-013C-447E-8EBB-66D1A9B6B2CF}" presName="image11" presStyleCnt="0"/>
      <dgm:spPr/>
    </dgm:pt>
    <dgm:pt modelId="{CBD68518-5A4D-4578-B226-5ED52C17FE70}" type="pres">
      <dgm:prSet presAssocID="{04E7858E-013C-447E-8EBB-66D1A9B6B2CF}" presName="imageRepeatNode" presStyleLbl="alignAcc1" presStyleIdx="10" presStyleCnt="12"/>
      <dgm:spPr/>
      <dgm:t>
        <a:bodyPr/>
        <a:lstStyle/>
        <a:p>
          <a:endParaRPr lang="pl-PL"/>
        </a:p>
      </dgm:t>
    </dgm:pt>
    <dgm:pt modelId="{6B6E88C2-6AFB-4180-B9D7-671E40089589}" type="pres">
      <dgm:prSet presAssocID="{04E7858E-013C-447E-8EBB-66D1A9B6B2CF}" presName="imageaccent11" presStyleCnt="0"/>
      <dgm:spPr/>
    </dgm:pt>
    <dgm:pt modelId="{D32A7F15-625B-4489-8430-B43C6671531A}" type="pres">
      <dgm:prSet presAssocID="{04E7858E-013C-447E-8EBB-66D1A9B6B2CF}" presName="accentRepeatNode" presStyleLbl="solidAlignAcc1" presStyleIdx="21" presStyleCnt="24"/>
      <dgm:spPr/>
    </dgm:pt>
    <dgm:pt modelId="{D2D683F4-FCFC-4F57-8B45-30D354B93FA4}" type="pres">
      <dgm:prSet presAssocID="{A65E093B-FFF6-45B2-BB92-C51D6A8C8CF9}" presName="text12" presStyleCnt="0"/>
      <dgm:spPr/>
    </dgm:pt>
    <dgm:pt modelId="{44383D31-79D9-4E7B-A4F1-A1C13932EEE0}" type="pres">
      <dgm:prSet presAssocID="{A65E093B-FFF6-45B2-BB92-C51D6A8C8CF9}" presName="textRepeatNode" presStyleLbl="alignNode1" presStyleIdx="11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D0F44AB-6F27-4D33-AB6E-F01CDF659B6F}" type="pres">
      <dgm:prSet presAssocID="{A65E093B-FFF6-45B2-BB92-C51D6A8C8CF9}" presName="textaccent12" presStyleCnt="0"/>
      <dgm:spPr/>
    </dgm:pt>
    <dgm:pt modelId="{E13AD5F0-896B-4609-96AA-9539463A1D42}" type="pres">
      <dgm:prSet presAssocID="{A65E093B-FFF6-45B2-BB92-C51D6A8C8CF9}" presName="accentRepeatNode" presStyleLbl="solidAlignAcc1" presStyleIdx="22" presStyleCnt="24"/>
      <dgm:spPr/>
    </dgm:pt>
    <dgm:pt modelId="{EE19834A-95CE-4135-82E6-0CF812921B90}" type="pres">
      <dgm:prSet presAssocID="{9B4628E8-485D-4F2B-9D0D-9F00EC7C2A58}" presName="image12" presStyleCnt="0"/>
      <dgm:spPr/>
    </dgm:pt>
    <dgm:pt modelId="{C7554AAF-60C3-479D-93CD-AE173C281B9A}" type="pres">
      <dgm:prSet presAssocID="{9B4628E8-485D-4F2B-9D0D-9F00EC7C2A58}" presName="imageRepeatNode" presStyleLbl="alignAcc1" presStyleIdx="11" presStyleCnt="12"/>
      <dgm:spPr/>
      <dgm:t>
        <a:bodyPr/>
        <a:lstStyle/>
        <a:p>
          <a:endParaRPr lang="pl-PL"/>
        </a:p>
      </dgm:t>
    </dgm:pt>
    <dgm:pt modelId="{B6F6027D-63FF-44FD-96B3-699CD507429F}" type="pres">
      <dgm:prSet presAssocID="{9B4628E8-485D-4F2B-9D0D-9F00EC7C2A58}" presName="imageaccent12" presStyleCnt="0"/>
      <dgm:spPr/>
    </dgm:pt>
    <dgm:pt modelId="{76B1B26D-2E6B-4664-804A-42931999BA4D}" type="pres">
      <dgm:prSet presAssocID="{9B4628E8-485D-4F2B-9D0D-9F00EC7C2A58}" presName="accentRepeatNode" presStyleLbl="solidAlignAcc1" presStyleIdx="23" presStyleCnt="24"/>
      <dgm:spPr/>
    </dgm:pt>
  </dgm:ptLst>
  <dgm:cxnLst>
    <dgm:cxn modelId="{BE7C5178-6C64-41C9-B06D-06069942A82A}" type="presOf" srcId="{547EC7F9-7B5D-4D63-8131-A60778CB9F5F}" destId="{29DFD112-1981-4A91-8DC7-DCD7AABEF233}" srcOrd="0" destOrd="0" presId="urn:microsoft.com/office/officeart/2008/layout/HexagonCluster"/>
    <dgm:cxn modelId="{6445FDAF-F8A4-4083-8A66-B575D9B6A745}" type="presOf" srcId="{1AD77F47-9016-4CEB-AE20-0D146FE6BC13}" destId="{E54FB648-FAC8-4BFA-8121-A84CEF2F1CB0}" srcOrd="0" destOrd="0" presId="urn:microsoft.com/office/officeart/2008/layout/HexagonCluster"/>
    <dgm:cxn modelId="{7A9B6D5A-DC41-4F00-874B-BF1CC038D328}" type="presOf" srcId="{F97112A8-6E63-409B-BC0C-B5BE1A606B91}" destId="{014BF680-C8E1-4CE7-8EA0-143C7CFE2BF4}" srcOrd="0" destOrd="0" presId="urn:microsoft.com/office/officeart/2008/layout/HexagonCluster"/>
    <dgm:cxn modelId="{AB68A80F-106E-47C9-A51E-C3B1751F21AA}" type="presOf" srcId="{F632FB3E-89F1-48ED-9EB2-7BAC892B3632}" destId="{589954AF-287E-4666-9E9F-9F778AA4027D}" srcOrd="0" destOrd="0" presId="urn:microsoft.com/office/officeart/2008/layout/HexagonCluster"/>
    <dgm:cxn modelId="{7C0C47B2-A239-4191-AAB3-640F4A445F7A}" type="presOf" srcId="{FEA61797-0ED3-4F06-B52D-0BD30E46BDA3}" destId="{811BD516-231B-4B65-887B-3E77637FABFF}" srcOrd="0" destOrd="0" presId="urn:microsoft.com/office/officeart/2008/layout/HexagonCluster"/>
    <dgm:cxn modelId="{E2DE9407-5614-426F-8E2B-C746AE5F4709}" type="presOf" srcId="{9A267617-A8A5-4414-83B2-631844270954}" destId="{56C7C96A-FD9B-4F00-91FB-775B4530BB41}" srcOrd="0" destOrd="0" presId="urn:microsoft.com/office/officeart/2008/layout/HexagonCluster"/>
    <dgm:cxn modelId="{C6FDFA67-B4F8-49A1-9B16-228A42961D57}" srcId="{547EC7F9-7B5D-4D63-8131-A60778CB9F5F}" destId="{A65E093B-FFF6-45B2-BB92-C51D6A8C8CF9}" srcOrd="11" destOrd="0" parTransId="{1F29408A-5B7E-4A98-91E1-31361977DA4A}" sibTransId="{9B4628E8-485D-4F2B-9D0D-9F00EC7C2A58}"/>
    <dgm:cxn modelId="{80EDDAE3-F09F-4D1B-A1EA-60DC5461EA72}" type="presOf" srcId="{DD269755-1D13-4153-855A-72A6B988CF1F}" destId="{3905DF0B-5012-49D3-BC43-7C40E3E4FF2B}" srcOrd="0" destOrd="0" presId="urn:microsoft.com/office/officeart/2008/layout/HexagonCluster"/>
    <dgm:cxn modelId="{1C3C54AA-E0BB-4F4F-8789-8DE9422A7943}" srcId="{547EC7F9-7B5D-4D63-8131-A60778CB9F5F}" destId="{DD269755-1D13-4153-855A-72A6B988CF1F}" srcOrd="3" destOrd="0" parTransId="{1C5E1A71-1366-4458-B078-923468AC309C}" sibTransId="{2AA20AFE-D1CE-4A10-BC4C-8A5134C94D48}"/>
    <dgm:cxn modelId="{4513B654-2A1C-4BA3-9D6B-3A62CFDA6B86}" type="presOf" srcId="{C65E2C03-2AF5-4911-AAA2-EE46184CA824}" destId="{17936C47-9D86-4ED5-AD21-670AC1888D4D}" srcOrd="0" destOrd="0" presId="urn:microsoft.com/office/officeart/2008/layout/HexagonCluster"/>
    <dgm:cxn modelId="{E1E87599-62AE-4FD9-B688-1D321872963B}" type="presOf" srcId="{04E7858E-013C-447E-8EBB-66D1A9B6B2CF}" destId="{CBD68518-5A4D-4578-B226-5ED52C17FE70}" srcOrd="0" destOrd="0" presId="urn:microsoft.com/office/officeart/2008/layout/HexagonCluster"/>
    <dgm:cxn modelId="{AE03D102-B3D7-43EE-9A49-811FD57C988B}" type="presOf" srcId="{B021B6AD-05BC-47B5-894E-9731C5521DF1}" destId="{D9FC359E-7769-43A7-9FF4-9D3C560E8E43}" srcOrd="0" destOrd="0" presId="urn:microsoft.com/office/officeart/2008/layout/HexagonCluster"/>
    <dgm:cxn modelId="{6BD63298-9F84-4255-B0D4-A2FA139083CF}" type="presOf" srcId="{08CF3CC6-E055-4FD2-873E-13686183F224}" destId="{EC63E00C-9BF5-4C34-95D9-374E120E50DF}" srcOrd="0" destOrd="0" presId="urn:microsoft.com/office/officeart/2008/layout/HexagonCluster"/>
    <dgm:cxn modelId="{2AEFE4C4-A94A-43AE-91F4-0260686DC661}" type="presOf" srcId="{ECE4A2F7-89EA-4975-BDC7-540D23947B10}" destId="{0C2F24CC-31E4-4A91-83AE-452DB6496B45}" srcOrd="0" destOrd="0" presId="urn:microsoft.com/office/officeart/2008/layout/HexagonCluster"/>
    <dgm:cxn modelId="{197D2D6E-85A7-476C-A8EC-ED6A4657B69A}" type="presOf" srcId="{799046E0-8975-4ED5-87D1-8E97D5D0D5F0}" destId="{86B2D482-CE8F-4541-8A61-339C9346B308}" srcOrd="0" destOrd="0" presId="urn:microsoft.com/office/officeart/2008/layout/HexagonCluster"/>
    <dgm:cxn modelId="{53016E4F-5532-4B69-AF75-DB62EC19FE38}" type="presOf" srcId="{11309BB2-C440-44EA-82B3-3A1F9689BE97}" destId="{20596F01-62A6-470C-BCA8-33152365A32E}" srcOrd="0" destOrd="0" presId="urn:microsoft.com/office/officeart/2008/layout/HexagonCluster"/>
    <dgm:cxn modelId="{8910C863-1EB1-4C85-942E-EDC15A3F4369}" type="presOf" srcId="{CB8D1104-01B0-4349-9499-9FE77FCB535D}" destId="{6B07A08E-AADD-482C-AE59-3FD0E3768087}" srcOrd="0" destOrd="0" presId="urn:microsoft.com/office/officeart/2008/layout/HexagonCluster"/>
    <dgm:cxn modelId="{184343F8-B93A-46EB-9369-B8D0C2EFD51F}" type="presOf" srcId="{A65E093B-FFF6-45B2-BB92-C51D6A8C8CF9}" destId="{44383D31-79D9-4E7B-A4F1-A1C13932EEE0}" srcOrd="0" destOrd="0" presId="urn:microsoft.com/office/officeart/2008/layout/HexagonCluster"/>
    <dgm:cxn modelId="{36BF4586-54CE-47BA-8E6D-E6E93D87B261}" type="presOf" srcId="{13DED529-8C8B-4C01-81A1-B3D56B86CE21}" destId="{FD918EB5-23A0-45C3-8F92-3D0C4BDB9993}" srcOrd="0" destOrd="0" presId="urn:microsoft.com/office/officeart/2008/layout/HexagonCluster"/>
    <dgm:cxn modelId="{C5D5881A-E4E5-4E98-9468-3797BCCD6AA2}" type="presOf" srcId="{07324529-D37A-47F5-BE99-8D8528AE218C}" destId="{4EE04B5D-EEAF-4F44-A269-225D8485CC5C}" srcOrd="0" destOrd="0" presId="urn:microsoft.com/office/officeart/2008/layout/HexagonCluster"/>
    <dgm:cxn modelId="{2DF358E9-EE60-46E5-8472-6B04BA4C7984}" type="presOf" srcId="{2AA20AFE-D1CE-4A10-BC4C-8A5134C94D48}" destId="{1B0F6378-B528-4F84-9336-207F53AAC54C}" srcOrd="0" destOrd="0" presId="urn:microsoft.com/office/officeart/2008/layout/HexagonCluster"/>
    <dgm:cxn modelId="{7F0085D9-9ED6-4C51-81ED-A89BAB2809EA}" type="presOf" srcId="{4D79A2AA-E77A-42DF-A61D-4966BD2B82CF}" destId="{D5BA04A6-D617-41D5-9613-C4F54F027768}" srcOrd="0" destOrd="0" presId="urn:microsoft.com/office/officeart/2008/layout/HexagonCluster"/>
    <dgm:cxn modelId="{050C2B51-A18B-4544-8344-722B3A5665CD}" srcId="{547EC7F9-7B5D-4D63-8131-A60778CB9F5F}" destId="{13DED529-8C8B-4C01-81A1-B3D56B86CE21}" srcOrd="5" destOrd="0" parTransId="{052861AA-835E-47E1-9440-8FCF58C0963D}" sibTransId="{11309BB2-C440-44EA-82B3-3A1F9689BE97}"/>
    <dgm:cxn modelId="{C5DAE8D6-47A2-4787-AA43-A651A4D8AD0F}" srcId="{547EC7F9-7B5D-4D63-8131-A60778CB9F5F}" destId="{4BE3D3B3-775F-410A-BE3D-E57D837C005E}" srcOrd="0" destOrd="0" parTransId="{A858D4AD-FD4C-40BA-B923-D4B3B12F1870}" sibTransId="{07324529-D37A-47F5-BE99-8D8528AE218C}"/>
    <dgm:cxn modelId="{94EFD54B-32F8-4968-BC41-CE1472195CE0}" srcId="{547EC7F9-7B5D-4D63-8131-A60778CB9F5F}" destId="{90D35DCA-7707-4577-8218-6B86F5CCE429}" srcOrd="9" destOrd="0" parTransId="{4277AEC1-B2B8-459C-865F-6C1A87E91250}" sibTransId="{1AD77F47-9016-4CEB-AE20-0D146FE6BC13}"/>
    <dgm:cxn modelId="{3F7E39FF-1CE8-4043-95A0-2633C8EF98F9}" srcId="{547EC7F9-7B5D-4D63-8131-A60778CB9F5F}" destId="{15487DFD-F8BB-400B-9A87-B692C2F3C7F4}" srcOrd="2" destOrd="0" parTransId="{54F66EDB-CCD1-4CE0-BB3F-A5F2F79CD404}" sibTransId="{799046E0-8975-4ED5-87D1-8E97D5D0D5F0}"/>
    <dgm:cxn modelId="{4F3173AB-231F-41B9-B6D4-3B9DAFE163A8}" srcId="{547EC7F9-7B5D-4D63-8131-A60778CB9F5F}" destId="{4D1B41BE-E8C2-4367-BD5E-591FDD22C9ED}" srcOrd="7" destOrd="0" parTransId="{E4B92042-B71C-42F6-A3DF-2B575308346B}" sibTransId="{4D79A2AA-E77A-42DF-A61D-4966BD2B82CF}"/>
    <dgm:cxn modelId="{9086E6FC-9468-4FF3-9816-DFA81A3D6596}" srcId="{547EC7F9-7B5D-4D63-8131-A60778CB9F5F}" destId="{FEA61797-0ED3-4F06-B52D-0BD30E46BDA3}" srcOrd="10" destOrd="0" parTransId="{D0B2B3B1-C285-4A28-9140-F74611CF7727}" sibTransId="{04E7858E-013C-447E-8EBB-66D1A9B6B2CF}"/>
    <dgm:cxn modelId="{A204A1D9-F22C-422A-BA70-540F8C14F618}" type="presOf" srcId="{9B4628E8-485D-4F2B-9D0D-9F00EC7C2A58}" destId="{C7554AAF-60C3-479D-93CD-AE173C281B9A}" srcOrd="0" destOrd="0" presId="urn:microsoft.com/office/officeart/2008/layout/HexagonCluster"/>
    <dgm:cxn modelId="{24D22488-AB15-4C4D-AA67-302D4C01AFEF}" type="presOf" srcId="{4D1B41BE-E8C2-4367-BD5E-591FDD22C9ED}" destId="{7A690656-A89A-4734-94EF-964BD444DDB6}" srcOrd="0" destOrd="0" presId="urn:microsoft.com/office/officeart/2008/layout/HexagonCluster"/>
    <dgm:cxn modelId="{6A325F65-8723-4E7A-91A5-6176426EDBC0}" srcId="{547EC7F9-7B5D-4D63-8131-A60778CB9F5F}" destId="{ECE4A2F7-89EA-4975-BDC7-540D23947B10}" srcOrd="1" destOrd="0" parTransId="{00542821-7068-45A9-9ABA-8066A4C5F2A9}" sibTransId="{F632FB3E-89F1-48ED-9EB2-7BAC892B3632}"/>
    <dgm:cxn modelId="{8EB99E03-6B39-4D13-AD7F-4BF6CD00AA29}" srcId="{547EC7F9-7B5D-4D63-8131-A60778CB9F5F}" destId="{F97112A8-6E63-409B-BC0C-B5BE1A606B91}" srcOrd="6" destOrd="0" parTransId="{099522A9-D766-4939-A553-3B3B04001C2A}" sibTransId="{B021B6AD-05BC-47B5-894E-9731C5521DF1}"/>
    <dgm:cxn modelId="{AB4B6D31-AAF5-457D-9E49-5B4811A95FBE}" srcId="{547EC7F9-7B5D-4D63-8131-A60778CB9F5F}" destId="{C65E2C03-2AF5-4911-AAA2-EE46184CA824}" srcOrd="8" destOrd="0" parTransId="{9D1908F6-BFA8-4068-B4CD-710385778643}" sibTransId="{08CF3CC6-E055-4FD2-873E-13686183F224}"/>
    <dgm:cxn modelId="{2861785B-7CD0-4F57-8709-A7A2ED8EABB4}" type="presOf" srcId="{4BE3D3B3-775F-410A-BE3D-E57D837C005E}" destId="{5CA89FBE-3F47-49EE-921A-42499868AE9F}" srcOrd="0" destOrd="0" presId="urn:microsoft.com/office/officeart/2008/layout/HexagonCluster"/>
    <dgm:cxn modelId="{5545FF50-D88B-4EDA-8D26-C3A0370143D9}" type="presOf" srcId="{90D35DCA-7707-4577-8218-6B86F5CCE429}" destId="{DE7FFBCF-0C4B-4B9E-872F-1F869F710C9E}" srcOrd="0" destOrd="0" presId="urn:microsoft.com/office/officeart/2008/layout/HexagonCluster"/>
    <dgm:cxn modelId="{E76F7F8E-2500-4972-A15F-183C5D319EB6}" srcId="{547EC7F9-7B5D-4D63-8131-A60778CB9F5F}" destId="{CB8D1104-01B0-4349-9499-9FE77FCB535D}" srcOrd="4" destOrd="0" parTransId="{42CC2F76-8BDB-48F4-9408-81812171A997}" sibTransId="{9A267617-A8A5-4414-83B2-631844270954}"/>
    <dgm:cxn modelId="{C3D85615-E59B-4666-9C4A-595F951CF81E}" type="presOf" srcId="{15487DFD-F8BB-400B-9A87-B692C2F3C7F4}" destId="{68B4C253-BAC9-44E7-A980-33D1E2213F0B}" srcOrd="0" destOrd="0" presId="urn:microsoft.com/office/officeart/2008/layout/HexagonCluster"/>
    <dgm:cxn modelId="{AFFCFBFF-3184-4BD2-8E2C-DFD83E088859}" type="presParOf" srcId="{29DFD112-1981-4A91-8DC7-DCD7AABEF233}" destId="{FE5FDFCE-F785-40C9-BA36-23136013744C}" srcOrd="0" destOrd="0" presId="urn:microsoft.com/office/officeart/2008/layout/HexagonCluster"/>
    <dgm:cxn modelId="{AB0A3B61-B528-477B-98D3-0E0590E52F2C}" type="presParOf" srcId="{FE5FDFCE-F785-40C9-BA36-23136013744C}" destId="{5CA89FBE-3F47-49EE-921A-42499868AE9F}" srcOrd="0" destOrd="0" presId="urn:microsoft.com/office/officeart/2008/layout/HexagonCluster"/>
    <dgm:cxn modelId="{69D40980-6DD5-41BF-8E85-652CC193A73B}" type="presParOf" srcId="{29DFD112-1981-4A91-8DC7-DCD7AABEF233}" destId="{88D6C2E2-1445-4993-B12C-A0455C6D0F8B}" srcOrd="1" destOrd="0" presId="urn:microsoft.com/office/officeart/2008/layout/HexagonCluster"/>
    <dgm:cxn modelId="{3D79B08F-5048-4E35-8767-B306DCCD0FFB}" type="presParOf" srcId="{88D6C2E2-1445-4993-B12C-A0455C6D0F8B}" destId="{84B27B40-48A3-414A-81F8-11F8F07656BF}" srcOrd="0" destOrd="0" presId="urn:microsoft.com/office/officeart/2008/layout/HexagonCluster"/>
    <dgm:cxn modelId="{B9724BE9-26A4-48C2-8F64-DF4C2C8919AC}" type="presParOf" srcId="{29DFD112-1981-4A91-8DC7-DCD7AABEF233}" destId="{26FE1B3F-ABB2-47C8-99A1-DC349264A562}" srcOrd="2" destOrd="0" presId="urn:microsoft.com/office/officeart/2008/layout/HexagonCluster"/>
    <dgm:cxn modelId="{E48C7072-E2D4-40D7-830F-AF2543975DF2}" type="presParOf" srcId="{26FE1B3F-ABB2-47C8-99A1-DC349264A562}" destId="{4EE04B5D-EEAF-4F44-A269-225D8485CC5C}" srcOrd="0" destOrd="0" presId="urn:microsoft.com/office/officeart/2008/layout/HexagonCluster"/>
    <dgm:cxn modelId="{950C09B0-45A1-49D4-887C-67BB712256BA}" type="presParOf" srcId="{29DFD112-1981-4A91-8DC7-DCD7AABEF233}" destId="{850F846B-73D9-420C-9135-D8E2C5480489}" srcOrd="3" destOrd="0" presId="urn:microsoft.com/office/officeart/2008/layout/HexagonCluster"/>
    <dgm:cxn modelId="{29499995-C8CE-4EF9-B0BC-B9235AE30F34}" type="presParOf" srcId="{850F846B-73D9-420C-9135-D8E2C5480489}" destId="{9EAC7F69-B06B-4695-9C47-F4E7070F5822}" srcOrd="0" destOrd="0" presId="urn:microsoft.com/office/officeart/2008/layout/HexagonCluster"/>
    <dgm:cxn modelId="{17D5C4BE-AF9D-4FCC-94CC-672B8D1FBB1D}" type="presParOf" srcId="{29DFD112-1981-4A91-8DC7-DCD7AABEF233}" destId="{661D4E80-9F0E-446A-A8EF-A360BCF40A42}" srcOrd="4" destOrd="0" presId="urn:microsoft.com/office/officeart/2008/layout/HexagonCluster"/>
    <dgm:cxn modelId="{803AD059-9EC3-4B25-BDC1-149297536DEC}" type="presParOf" srcId="{661D4E80-9F0E-446A-A8EF-A360BCF40A42}" destId="{0C2F24CC-31E4-4A91-83AE-452DB6496B45}" srcOrd="0" destOrd="0" presId="urn:microsoft.com/office/officeart/2008/layout/HexagonCluster"/>
    <dgm:cxn modelId="{493A33DC-FDC5-422D-9172-9310C9B12E25}" type="presParOf" srcId="{29DFD112-1981-4A91-8DC7-DCD7AABEF233}" destId="{E6D4BB20-BE45-4A62-9651-B22CC39B9BDE}" srcOrd="5" destOrd="0" presId="urn:microsoft.com/office/officeart/2008/layout/HexagonCluster"/>
    <dgm:cxn modelId="{505263B3-4BF3-4183-9DAB-E7D5A4042C2B}" type="presParOf" srcId="{E6D4BB20-BE45-4A62-9651-B22CC39B9BDE}" destId="{2B3815E3-B3C3-437B-9B33-B4443DC1BFF0}" srcOrd="0" destOrd="0" presId="urn:microsoft.com/office/officeart/2008/layout/HexagonCluster"/>
    <dgm:cxn modelId="{849E053A-1717-4D20-A07F-3A092283ED64}" type="presParOf" srcId="{29DFD112-1981-4A91-8DC7-DCD7AABEF233}" destId="{48C50EE9-6092-4EF1-8ED1-6D00CB67FA54}" srcOrd="6" destOrd="0" presId="urn:microsoft.com/office/officeart/2008/layout/HexagonCluster"/>
    <dgm:cxn modelId="{843912B3-F283-42D1-95E6-3E77007124DA}" type="presParOf" srcId="{48C50EE9-6092-4EF1-8ED1-6D00CB67FA54}" destId="{589954AF-287E-4666-9E9F-9F778AA4027D}" srcOrd="0" destOrd="0" presId="urn:microsoft.com/office/officeart/2008/layout/HexagonCluster"/>
    <dgm:cxn modelId="{D6338BD1-4D60-42EA-AD2C-974AFF541D28}" type="presParOf" srcId="{29DFD112-1981-4A91-8DC7-DCD7AABEF233}" destId="{03C444B8-EA3C-4260-BFCB-44A1361D1D1D}" srcOrd="7" destOrd="0" presId="urn:microsoft.com/office/officeart/2008/layout/HexagonCluster"/>
    <dgm:cxn modelId="{5134CF93-66F2-49E9-9054-E9417B379EAD}" type="presParOf" srcId="{03C444B8-EA3C-4260-BFCB-44A1361D1D1D}" destId="{A46440BA-2077-4AE6-B594-BECE6E7F72D2}" srcOrd="0" destOrd="0" presId="urn:microsoft.com/office/officeart/2008/layout/HexagonCluster"/>
    <dgm:cxn modelId="{2EE8D450-1919-4600-8A8E-4186547E9794}" type="presParOf" srcId="{29DFD112-1981-4A91-8DC7-DCD7AABEF233}" destId="{2F0A48EF-E371-4650-862E-F3E6F94FED9E}" srcOrd="8" destOrd="0" presId="urn:microsoft.com/office/officeart/2008/layout/HexagonCluster"/>
    <dgm:cxn modelId="{70B0A2DF-9EBD-452F-87D5-61FE51A4F7E2}" type="presParOf" srcId="{2F0A48EF-E371-4650-862E-F3E6F94FED9E}" destId="{68B4C253-BAC9-44E7-A980-33D1E2213F0B}" srcOrd="0" destOrd="0" presId="urn:microsoft.com/office/officeart/2008/layout/HexagonCluster"/>
    <dgm:cxn modelId="{05D4332C-6CAB-4454-B805-79F5A7468634}" type="presParOf" srcId="{29DFD112-1981-4A91-8DC7-DCD7AABEF233}" destId="{FEFDEE9D-3D0C-45A4-B75D-C856DDFD04A9}" srcOrd="9" destOrd="0" presId="urn:microsoft.com/office/officeart/2008/layout/HexagonCluster"/>
    <dgm:cxn modelId="{D09C0729-631B-44D7-87B4-B053CB0DD23C}" type="presParOf" srcId="{FEFDEE9D-3D0C-45A4-B75D-C856DDFD04A9}" destId="{D8A18787-E6DF-49EE-B03E-15149A39A01C}" srcOrd="0" destOrd="0" presId="urn:microsoft.com/office/officeart/2008/layout/HexagonCluster"/>
    <dgm:cxn modelId="{D6D48F81-8271-4556-9D76-003D6112CD58}" type="presParOf" srcId="{29DFD112-1981-4A91-8DC7-DCD7AABEF233}" destId="{4CC742CB-682B-47F9-BE58-E7F0D7E98AAD}" srcOrd="10" destOrd="0" presId="urn:microsoft.com/office/officeart/2008/layout/HexagonCluster"/>
    <dgm:cxn modelId="{80ADD1F1-DA9D-40D4-BCF0-042B4A8EF89A}" type="presParOf" srcId="{4CC742CB-682B-47F9-BE58-E7F0D7E98AAD}" destId="{86B2D482-CE8F-4541-8A61-339C9346B308}" srcOrd="0" destOrd="0" presId="urn:microsoft.com/office/officeart/2008/layout/HexagonCluster"/>
    <dgm:cxn modelId="{3B21A9F5-D295-42FA-9DE0-923F87537999}" type="presParOf" srcId="{29DFD112-1981-4A91-8DC7-DCD7AABEF233}" destId="{E555FF19-1373-4727-A374-E1CC298B3CA5}" srcOrd="11" destOrd="0" presId="urn:microsoft.com/office/officeart/2008/layout/HexagonCluster"/>
    <dgm:cxn modelId="{549F66F4-0231-42A9-B758-D1B761D2F47F}" type="presParOf" srcId="{E555FF19-1373-4727-A374-E1CC298B3CA5}" destId="{0855A2D1-6A76-4186-B417-D905A4907C00}" srcOrd="0" destOrd="0" presId="urn:microsoft.com/office/officeart/2008/layout/HexagonCluster"/>
    <dgm:cxn modelId="{C0C38865-7CFD-4415-953E-B3C9A0840B65}" type="presParOf" srcId="{29DFD112-1981-4A91-8DC7-DCD7AABEF233}" destId="{F5C03A84-2D1D-41C2-AF3C-459A180FA6E0}" srcOrd="12" destOrd="0" presId="urn:microsoft.com/office/officeart/2008/layout/HexagonCluster"/>
    <dgm:cxn modelId="{0328BD60-4619-44FA-966C-30D1414EA308}" type="presParOf" srcId="{F5C03A84-2D1D-41C2-AF3C-459A180FA6E0}" destId="{3905DF0B-5012-49D3-BC43-7C40E3E4FF2B}" srcOrd="0" destOrd="0" presId="urn:microsoft.com/office/officeart/2008/layout/HexagonCluster"/>
    <dgm:cxn modelId="{B446E035-4B2C-4D66-ACC9-1E74A379B7D4}" type="presParOf" srcId="{29DFD112-1981-4A91-8DC7-DCD7AABEF233}" destId="{C4B50BF5-E7C2-4947-B09F-22EB87504040}" srcOrd="13" destOrd="0" presId="urn:microsoft.com/office/officeart/2008/layout/HexagonCluster"/>
    <dgm:cxn modelId="{1072A5FE-6CE5-4704-8821-EA237A961A82}" type="presParOf" srcId="{C4B50BF5-E7C2-4947-B09F-22EB87504040}" destId="{D318B8A2-DFA6-41FC-BCFB-8CB893014998}" srcOrd="0" destOrd="0" presId="urn:microsoft.com/office/officeart/2008/layout/HexagonCluster"/>
    <dgm:cxn modelId="{7642CBBF-39B0-42D3-8A50-0EEA0CED01C0}" type="presParOf" srcId="{29DFD112-1981-4A91-8DC7-DCD7AABEF233}" destId="{22912F29-FC57-4411-A5FB-63DA71845DD7}" srcOrd="14" destOrd="0" presId="urn:microsoft.com/office/officeart/2008/layout/HexagonCluster"/>
    <dgm:cxn modelId="{062699A6-16EC-4FAA-987F-BE17679D93CA}" type="presParOf" srcId="{22912F29-FC57-4411-A5FB-63DA71845DD7}" destId="{1B0F6378-B528-4F84-9336-207F53AAC54C}" srcOrd="0" destOrd="0" presId="urn:microsoft.com/office/officeart/2008/layout/HexagonCluster"/>
    <dgm:cxn modelId="{C23BAF19-9F39-45DE-B2F5-2C2F6CEE296B}" type="presParOf" srcId="{29DFD112-1981-4A91-8DC7-DCD7AABEF233}" destId="{A1656963-3647-477A-85C0-044274359EE0}" srcOrd="15" destOrd="0" presId="urn:microsoft.com/office/officeart/2008/layout/HexagonCluster"/>
    <dgm:cxn modelId="{4B8C5369-0E9B-4753-9B76-F693E07557C7}" type="presParOf" srcId="{A1656963-3647-477A-85C0-044274359EE0}" destId="{A12BA315-65E1-4236-82E7-1F42EF9DFC8B}" srcOrd="0" destOrd="0" presId="urn:microsoft.com/office/officeart/2008/layout/HexagonCluster"/>
    <dgm:cxn modelId="{442EAA10-9E25-4BD9-A2DA-C99CFFBE273C}" type="presParOf" srcId="{29DFD112-1981-4A91-8DC7-DCD7AABEF233}" destId="{EEB2027C-E8C7-4037-94EC-1176843F3761}" srcOrd="16" destOrd="0" presId="urn:microsoft.com/office/officeart/2008/layout/HexagonCluster"/>
    <dgm:cxn modelId="{E25649DE-1EA4-453A-97B2-3FBF9BB8037F}" type="presParOf" srcId="{EEB2027C-E8C7-4037-94EC-1176843F3761}" destId="{6B07A08E-AADD-482C-AE59-3FD0E3768087}" srcOrd="0" destOrd="0" presId="urn:microsoft.com/office/officeart/2008/layout/HexagonCluster"/>
    <dgm:cxn modelId="{0061AD58-AB10-4F56-B8EC-70CE73D542C0}" type="presParOf" srcId="{29DFD112-1981-4A91-8DC7-DCD7AABEF233}" destId="{A28D5387-765A-4428-BBBC-113B5934C231}" srcOrd="17" destOrd="0" presId="urn:microsoft.com/office/officeart/2008/layout/HexagonCluster"/>
    <dgm:cxn modelId="{9A1AD8C8-3A0F-41B3-92A5-3F7054EE8ECF}" type="presParOf" srcId="{A28D5387-765A-4428-BBBC-113B5934C231}" destId="{50FB63D9-4CF7-4206-9D8A-CE6004B04925}" srcOrd="0" destOrd="0" presId="urn:microsoft.com/office/officeart/2008/layout/HexagonCluster"/>
    <dgm:cxn modelId="{20B82619-B17C-4E19-8DBF-716CB424F18B}" type="presParOf" srcId="{29DFD112-1981-4A91-8DC7-DCD7AABEF233}" destId="{1BF8F407-8ECB-4F14-92DB-7D44EF29D675}" srcOrd="18" destOrd="0" presId="urn:microsoft.com/office/officeart/2008/layout/HexagonCluster"/>
    <dgm:cxn modelId="{BB25DC3F-30AF-4776-911A-32B09FF2136B}" type="presParOf" srcId="{1BF8F407-8ECB-4F14-92DB-7D44EF29D675}" destId="{56C7C96A-FD9B-4F00-91FB-775B4530BB41}" srcOrd="0" destOrd="0" presId="urn:microsoft.com/office/officeart/2008/layout/HexagonCluster"/>
    <dgm:cxn modelId="{74414210-A6C6-4596-AFED-5B7EE3063801}" type="presParOf" srcId="{29DFD112-1981-4A91-8DC7-DCD7AABEF233}" destId="{03CC513F-EE78-4245-80C0-75157C5876C9}" srcOrd="19" destOrd="0" presId="urn:microsoft.com/office/officeart/2008/layout/HexagonCluster"/>
    <dgm:cxn modelId="{CD3BC522-BED4-48F9-9DA2-28FE79BD1494}" type="presParOf" srcId="{03CC513F-EE78-4245-80C0-75157C5876C9}" destId="{8E7C9E4B-C9ED-4D76-8CC7-A6D6BD678A27}" srcOrd="0" destOrd="0" presId="urn:microsoft.com/office/officeart/2008/layout/HexagonCluster"/>
    <dgm:cxn modelId="{E70F77E8-5880-4A02-899D-B13986EAF1ED}" type="presParOf" srcId="{29DFD112-1981-4A91-8DC7-DCD7AABEF233}" destId="{A95320D2-4BB8-48B0-9E86-AAD844CBE016}" srcOrd="20" destOrd="0" presId="urn:microsoft.com/office/officeart/2008/layout/HexagonCluster"/>
    <dgm:cxn modelId="{50CF32A5-5165-4740-851F-A9C043F50466}" type="presParOf" srcId="{A95320D2-4BB8-48B0-9E86-AAD844CBE016}" destId="{FD918EB5-23A0-45C3-8F92-3D0C4BDB9993}" srcOrd="0" destOrd="0" presId="urn:microsoft.com/office/officeart/2008/layout/HexagonCluster"/>
    <dgm:cxn modelId="{B93EC49E-C979-4710-8AA3-2C5F80991049}" type="presParOf" srcId="{29DFD112-1981-4A91-8DC7-DCD7AABEF233}" destId="{5B90D139-0E08-431F-987F-2924C064415E}" srcOrd="21" destOrd="0" presId="urn:microsoft.com/office/officeart/2008/layout/HexagonCluster"/>
    <dgm:cxn modelId="{468DFB5C-98D4-4E2B-AA4E-2E578D3BEE89}" type="presParOf" srcId="{5B90D139-0E08-431F-987F-2924C064415E}" destId="{1ED60C87-B823-4036-9F72-D8CEF91DFA75}" srcOrd="0" destOrd="0" presId="urn:microsoft.com/office/officeart/2008/layout/HexagonCluster"/>
    <dgm:cxn modelId="{486F04B8-28B0-4D1F-B693-3D8A088A6B58}" type="presParOf" srcId="{29DFD112-1981-4A91-8DC7-DCD7AABEF233}" destId="{CE4F5063-0BC5-45E9-845A-B7B07ECE804C}" srcOrd="22" destOrd="0" presId="urn:microsoft.com/office/officeart/2008/layout/HexagonCluster"/>
    <dgm:cxn modelId="{DC7B8FD3-45DB-41CE-A2D1-8A65FF80D3C2}" type="presParOf" srcId="{CE4F5063-0BC5-45E9-845A-B7B07ECE804C}" destId="{20596F01-62A6-470C-BCA8-33152365A32E}" srcOrd="0" destOrd="0" presId="urn:microsoft.com/office/officeart/2008/layout/HexagonCluster"/>
    <dgm:cxn modelId="{239E0F1F-1952-40CF-9B95-A119C4B09B91}" type="presParOf" srcId="{29DFD112-1981-4A91-8DC7-DCD7AABEF233}" destId="{97782AFB-E865-4855-9D92-9BA130EA86D0}" srcOrd="23" destOrd="0" presId="urn:microsoft.com/office/officeart/2008/layout/HexagonCluster"/>
    <dgm:cxn modelId="{1649F119-8053-42C3-99C4-A13940560A6B}" type="presParOf" srcId="{97782AFB-E865-4855-9D92-9BA130EA86D0}" destId="{B494E758-4B9F-4A2C-809C-8087558BC228}" srcOrd="0" destOrd="0" presId="urn:microsoft.com/office/officeart/2008/layout/HexagonCluster"/>
    <dgm:cxn modelId="{36B68D1A-50F9-415F-8668-411E272D6EB9}" type="presParOf" srcId="{29DFD112-1981-4A91-8DC7-DCD7AABEF233}" destId="{3176781D-72AC-4076-A968-AA7763B91D02}" srcOrd="24" destOrd="0" presId="urn:microsoft.com/office/officeart/2008/layout/HexagonCluster"/>
    <dgm:cxn modelId="{A129C7FC-9DCA-4FD1-9F1A-FA4DFF123B95}" type="presParOf" srcId="{3176781D-72AC-4076-A968-AA7763B91D02}" destId="{014BF680-C8E1-4CE7-8EA0-143C7CFE2BF4}" srcOrd="0" destOrd="0" presId="urn:microsoft.com/office/officeart/2008/layout/HexagonCluster"/>
    <dgm:cxn modelId="{420EEE98-4310-422F-B892-D7CA546674E1}" type="presParOf" srcId="{29DFD112-1981-4A91-8DC7-DCD7AABEF233}" destId="{019239AB-9E39-41C7-8E2B-9C08673B645E}" srcOrd="25" destOrd="0" presId="urn:microsoft.com/office/officeart/2008/layout/HexagonCluster"/>
    <dgm:cxn modelId="{B60A97B3-448A-4B31-B131-2990178B58EA}" type="presParOf" srcId="{019239AB-9E39-41C7-8E2B-9C08673B645E}" destId="{2AEE7703-1FA2-481E-9789-3C5EEA746048}" srcOrd="0" destOrd="0" presId="urn:microsoft.com/office/officeart/2008/layout/HexagonCluster"/>
    <dgm:cxn modelId="{CB28E6F6-6D14-4938-9D52-5E9F03997A34}" type="presParOf" srcId="{29DFD112-1981-4A91-8DC7-DCD7AABEF233}" destId="{E3DE04A8-659E-4884-B0F2-245448B2AB3A}" srcOrd="26" destOrd="0" presId="urn:microsoft.com/office/officeart/2008/layout/HexagonCluster"/>
    <dgm:cxn modelId="{8F8069BA-DEF6-4D77-BA7C-50E3B7A9FB30}" type="presParOf" srcId="{E3DE04A8-659E-4884-B0F2-245448B2AB3A}" destId="{D9FC359E-7769-43A7-9FF4-9D3C560E8E43}" srcOrd="0" destOrd="0" presId="urn:microsoft.com/office/officeart/2008/layout/HexagonCluster"/>
    <dgm:cxn modelId="{C19D8486-6A32-4DDE-8D2D-7FDC67786E6E}" type="presParOf" srcId="{29DFD112-1981-4A91-8DC7-DCD7AABEF233}" destId="{0F4A9674-B111-4F3E-9162-2FBF6F09CF38}" srcOrd="27" destOrd="0" presId="urn:microsoft.com/office/officeart/2008/layout/HexagonCluster"/>
    <dgm:cxn modelId="{81F0EB39-4EA3-45C6-8305-0B20EF8BB76C}" type="presParOf" srcId="{0F4A9674-B111-4F3E-9162-2FBF6F09CF38}" destId="{12BA1306-3FE5-4E6D-BEE7-5777E8E7A5E7}" srcOrd="0" destOrd="0" presId="urn:microsoft.com/office/officeart/2008/layout/HexagonCluster"/>
    <dgm:cxn modelId="{31B7F595-39FD-4A19-8125-BB6B87E596AA}" type="presParOf" srcId="{29DFD112-1981-4A91-8DC7-DCD7AABEF233}" destId="{49F3635F-5BC8-4C2D-BF42-3AD7375A6D26}" srcOrd="28" destOrd="0" presId="urn:microsoft.com/office/officeart/2008/layout/HexagonCluster"/>
    <dgm:cxn modelId="{1F64F074-E5EC-4FEB-B8AF-78151C1A8CDB}" type="presParOf" srcId="{49F3635F-5BC8-4C2D-BF42-3AD7375A6D26}" destId="{7A690656-A89A-4734-94EF-964BD444DDB6}" srcOrd="0" destOrd="0" presId="urn:microsoft.com/office/officeart/2008/layout/HexagonCluster"/>
    <dgm:cxn modelId="{6588461D-E541-44DA-B574-FB47BAC6BC51}" type="presParOf" srcId="{29DFD112-1981-4A91-8DC7-DCD7AABEF233}" destId="{153FBF65-5010-40BC-B350-670DE0F88270}" srcOrd="29" destOrd="0" presId="urn:microsoft.com/office/officeart/2008/layout/HexagonCluster"/>
    <dgm:cxn modelId="{0D919D16-4549-454B-A502-F3AFB02912BB}" type="presParOf" srcId="{153FBF65-5010-40BC-B350-670DE0F88270}" destId="{FCC43E05-ADE5-40AD-925C-9394DE3C8023}" srcOrd="0" destOrd="0" presId="urn:microsoft.com/office/officeart/2008/layout/HexagonCluster"/>
    <dgm:cxn modelId="{6F17744E-825F-46CC-9F64-506A54CC518B}" type="presParOf" srcId="{29DFD112-1981-4A91-8DC7-DCD7AABEF233}" destId="{537CC27A-6B7E-45A3-8B6E-701EBB5696EF}" srcOrd="30" destOrd="0" presId="urn:microsoft.com/office/officeart/2008/layout/HexagonCluster"/>
    <dgm:cxn modelId="{A1A366D1-F66C-4E55-A435-FC74B600BD19}" type="presParOf" srcId="{537CC27A-6B7E-45A3-8B6E-701EBB5696EF}" destId="{D5BA04A6-D617-41D5-9613-C4F54F027768}" srcOrd="0" destOrd="0" presId="urn:microsoft.com/office/officeart/2008/layout/HexagonCluster"/>
    <dgm:cxn modelId="{01877A76-FEAF-4D06-A3E4-7808F8EAE1D8}" type="presParOf" srcId="{29DFD112-1981-4A91-8DC7-DCD7AABEF233}" destId="{A84D5D22-0A36-4703-B975-FE2B9ED0785D}" srcOrd="31" destOrd="0" presId="urn:microsoft.com/office/officeart/2008/layout/HexagonCluster"/>
    <dgm:cxn modelId="{E493EC67-6144-44C5-8A69-EA13687CDE9E}" type="presParOf" srcId="{A84D5D22-0A36-4703-B975-FE2B9ED0785D}" destId="{0235284E-0B41-45B3-AD41-813D3D88BE1B}" srcOrd="0" destOrd="0" presId="urn:microsoft.com/office/officeart/2008/layout/HexagonCluster"/>
    <dgm:cxn modelId="{27E60E1A-99DA-4456-8BC6-B71EF2DF0FE0}" type="presParOf" srcId="{29DFD112-1981-4A91-8DC7-DCD7AABEF233}" destId="{028D3DB9-3B35-4ADD-8E59-0C1D6ABAF4BD}" srcOrd="32" destOrd="0" presId="urn:microsoft.com/office/officeart/2008/layout/HexagonCluster"/>
    <dgm:cxn modelId="{2F47AB61-5D58-422D-A953-DBDF5885EA0A}" type="presParOf" srcId="{028D3DB9-3B35-4ADD-8E59-0C1D6ABAF4BD}" destId="{17936C47-9D86-4ED5-AD21-670AC1888D4D}" srcOrd="0" destOrd="0" presId="urn:microsoft.com/office/officeart/2008/layout/HexagonCluster"/>
    <dgm:cxn modelId="{F87D23F6-A302-437A-A207-6A7095DB080E}" type="presParOf" srcId="{29DFD112-1981-4A91-8DC7-DCD7AABEF233}" destId="{0248BB95-48BB-4DDF-9F76-EA95920CD431}" srcOrd="33" destOrd="0" presId="urn:microsoft.com/office/officeart/2008/layout/HexagonCluster"/>
    <dgm:cxn modelId="{3AF2C425-F2E6-4170-8119-C18341669DEE}" type="presParOf" srcId="{0248BB95-48BB-4DDF-9F76-EA95920CD431}" destId="{68AE6BA3-4D43-47D2-A557-7CCDB0F577FB}" srcOrd="0" destOrd="0" presId="urn:microsoft.com/office/officeart/2008/layout/HexagonCluster"/>
    <dgm:cxn modelId="{10C42F47-201B-4B9F-8724-F38750B1F395}" type="presParOf" srcId="{29DFD112-1981-4A91-8DC7-DCD7AABEF233}" destId="{4A577E93-B65F-4EC2-A950-57545DF89971}" srcOrd="34" destOrd="0" presId="urn:microsoft.com/office/officeart/2008/layout/HexagonCluster"/>
    <dgm:cxn modelId="{7D0E4F14-7FB4-4CA7-9285-0C5CA254080C}" type="presParOf" srcId="{4A577E93-B65F-4EC2-A950-57545DF89971}" destId="{EC63E00C-9BF5-4C34-95D9-374E120E50DF}" srcOrd="0" destOrd="0" presId="urn:microsoft.com/office/officeart/2008/layout/HexagonCluster"/>
    <dgm:cxn modelId="{F447D42C-3B3F-4614-9E69-89DD22C64907}" type="presParOf" srcId="{29DFD112-1981-4A91-8DC7-DCD7AABEF233}" destId="{97CECDCF-EBED-4F44-A655-DF1053527336}" srcOrd="35" destOrd="0" presId="urn:microsoft.com/office/officeart/2008/layout/HexagonCluster"/>
    <dgm:cxn modelId="{695A2768-C6DE-411B-894A-9620337209EA}" type="presParOf" srcId="{97CECDCF-EBED-4F44-A655-DF1053527336}" destId="{CFC5ED74-45E4-41A9-8B4B-164CE4249CD5}" srcOrd="0" destOrd="0" presId="urn:microsoft.com/office/officeart/2008/layout/HexagonCluster"/>
    <dgm:cxn modelId="{C4BE3DEC-CA6F-4675-8E05-E1EA1535A975}" type="presParOf" srcId="{29DFD112-1981-4A91-8DC7-DCD7AABEF233}" destId="{CB2E0984-C33D-4824-90C7-C5DED3807F9D}" srcOrd="36" destOrd="0" presId="urn:microsoft.com/office/officeart/2008/layout/HexagonCluster"/>
    <dgm:cxn modelId="{32CA4D62-5FCB-4B51-A4D7-8E702CB7553C}" type="presParOf" srcId="{CB2E0984-C33D-4824-90C7-C5DED3807F9D}" destId="{DE7FFBCF-0C4B-4B9E-872F-1F869F710C9E}" srcOrd="0" destOrd="0" presId="urn:microsoft.com/office/officeart/2008/layout/HexagonCluster"/>
    <dgm:cxn modelId="{5BA3C14F-9CB3-4CD7-9B84-F8AC70FD542F}" type="presParOf" srcId="{29DFD112-1981-4A91-8DC7-DCD7AABEF233}" destId="{9ED8F9E2-C396-4107-9D82-56D30C73F55A}" srcOrd="37" destOrd="0" presId="urn:microsoft.com/office/officeart/2008/layout/HexagonCluster"/>
    <dgm:cxn modelId="{96EB199E-3DD8-4251-9D57-630258396298}" type="presParOf" srcId="{9ED8F9E2-C396-4107-9D82-56D30C73F55A}" destId="{6DC88639-A9F9-4812-AC98-3A65A7CA8D3B}" srcOrd="0" destOrd="0" presId="urn:microsoft.com/office/officeart/2008/layout/HexagonCluster"/>
    <dgm:cxn modelId="{733D6A0F-C7FA-47CD-B8A4-6DC3EA0E29D3}" type="presParOf" srcId="{29DFD112-1981-4A91-8DC7-DCD7AABEF233}" destId="{4D944ED9-9761-4DE9-AAA7-D3D174F41991}" srcOrd="38" destOrd="0" presId="urn:microsoft.com/office/officeart/2008/layout/HexagonCluster"/>
    <dgm:cxn modelId="{3BBC0A7C-69CC-41DA-B4F3-6CC881DA4020}" type="presParOf" srcId="{4D944ED9-9761-4DE9-AAA7-D3D174F41991}" destId="{E54FB648-FAC8-4BFA-8121-A84CEF2F1CB0}" srcOrd="0" destOrd="0" presId="urn:microsoft.com/office/officeart/2008/layout/HexagonCluster"/>
    <dgm:cxn modelId="{BD16B476-109B-4CE3-9A16-0118D8C8EC10}" type="presParOf" srcId="{29DFD112-1981-4A91-8DC7-DCD7AABEF233}" destId="{7C34BEE5-3D54-4A20-8133-A28812C68EE6}" srcOrd="39" destOrd="0" presId="urn:microsoft.com/office/officeart/2008/layout/HexagonCluster"/>
    <dgm:cxn modelId="{EB7773AA-FDDE-4237-86AF-7F4FBA2E9A12}" type="presParOf" srcId="{7C34BEE5-3D54-4A20-8133-A28812C68EE6}" destId="{6D391FAE-DC3E-4A55-85C3-B8CD91D60101}" srcOrd="0" destOrd="0" presId="urn:microsoft.com/office/officeart/2008/layout/HexagonCluster"/>
    <dgm:cxn modelId="{6791346A-A7F7-43AA-9779-5D3458A96768}" type="presParOf" srcId="{29DFD112-1981-4A91-8DC7-DCD7AABEF233}" destId="{275429EE-B018-49B0-AE0A-497BBB6D7293}" srcOrd="40" destOrd="0" presId="urn:microsoft.com/office/officeart/2008/layout/HexagonCluster"/>
    <dgm:cxn modelId="{72C812E4-2776-4352-9060-DBF31ACFC22C}" type="presParOf" srcId="{275429EE-B018-49B0-AE0A-497BBB6D7293}" destId="{811BD516-231B-4B65-887B-3E77637FABFF}" srcOrd="0" destOrd="0" presId="urn:microsoft.com/office/officeart/2008/layout/HexagonCluster"/>
    <dgm:cxn modelId="{50B0E1DB-35CB-44E9-BC15-17C2A6657CCF}" type="presParOf" srcId="{29DFD112-1981-4A91-8DC7-DCD7AABEF233}" destId="{0BC19006-D83D-4D18-A4C4-B5EB3C075516}" srcOrd="41" destOrd="0" presId="urn:microsoft.com/office/officeart/2008/layout/HexagonCluster"/>
    <dgm:cxn modelId="{00959E60-07EF-4C54-BE7B-FC4D861C0C9D}" type="presParOf" srcId="{0BC19006-D83D-4D18-A4C4-B5EB3C075516}" destId="{EB374F4A-6BCA-44E4-9791-7A46EEB7707D}" srcOrd="0" destOrd="0" presId="urn:microsoft.com/office/officeart/2008/layout/HexagonCluster"/>
    <dgm:cxn modelId="{48421379-7ACF-4080-AFF0-333958DA1B82}" type="presParOf" srcId="{29DFD112-1981-4A91-8DC7-DCD7AABEF233}" destId="{1889896B-6209-49AC-9064-7D5C5AD831C0}" srcOrd="42" destOrd="0" presId="urn:microsoft.com/office/officeart/2008/layout/HexagonCluster"/>
    <dgm:cxn modelId="{5FCC7F7D-FA63-498C-AAC1-D5CAC942285C}" type="presParOf" srcId="{1889896B-6209-49AC-9064-7D5C5AD831C0}" destId="{CBD68518-5A4D-4578-B226-5ED52C17FE70}" srcOrd="0" destOrd="0" presId="urn:microsoft.com/office/officeart/2008/layout/HexagonCluster"/>
    <dgm:cxn modelId="{9DEB408E-C12D-42BE-A918-F32A930C2A77}" type="presParOf" srcId="{29DFD112-1981-4A91-8DC7-DCD7AABEF233}" destId="{6B6E88C2-6AFB-4180-B9D7-671E40089589}" srcOrd="43" destOrd="0" presId="urn:microsoft.com/office/officeart/2008/layout/HexagonCluster"/>
    <dgm:cxn modelId="{20DC7359-6C81-4404-8D64-7A24A0DC900E}" type="presParOf" srcId="{6B6E88C2-6AFB-4180-B9D7-671E40089589}" destId="{D32A7F15-625B-4489-8430-B43C6671531A}" srcOrd="0" destOrd="0" presId="urn:microsoft.com/office/officeart/2008/layout/HexagonCluster"/>
    <dgm:cxn modelId="{630A8BF8-EAEF-4E34-8F1D-13874046EA5B}" type="presParOf" srcId="{29DFD112-1981-4A91-8DC7-DCD7AABEF233}" destId="{D2D683F4-FCFC-4F57-8B45-30D354B93FA4}" srcOrd="44" destOrd="0" presId="urn:microsoft.com/office/officeart/2008/layout/HexagonCluster"/>
    <dgm:cxn modelId="{C55CB2D7-CE61-4E65-94AD-F14C0A4A9910}" type="presParOf" srcId="{D2D683F4-FCFC-4F57-8B45-30D354B93FA4}" destId="{44383D31-79D9-4E7B-A4F1-A1C13932EEE0}" srcOrd="0" destOrd="0" presId="urn:microsoft.com/office/officeart/2008/layout/HexagonCluster"/>
    <dgm:cxn modelId="{FEC01090-EDE3-4E71-ADBF-2E47B5BE2C1D}" type="presParOf" srcId="{29DFD112-1981-4A91-8DC7-DCD7AABEF233}" destId="{2D0F44AB-6F27-4D33-AB6E-F01CDF659B6F}" srcOrd="45" destOrd="0" presId="urn:microsoft.com/office/officeart/2008/layout/HexagonCluster"/>
    <dgm:cxn modelId="{49DBDC0F-D0F1-46C6-8992-3D0CCDD5379B}" type="presParOf" srcId="{2D0F44AB-6F27-4D33-AB6E-F01CDF659B6F}" destId="{E13AD5F0-896B-4609-96AA-9539463A1D42}" srcOrd="0" destOrd="0" presId="urn:microsoft.com/office/officeart/2008/layout/HexagonCluster"/>
    <dgm:cxn modelId="{3E179DF4-EB2D-4872-A17D-6535999BDA40}" type="presParOf" srcId="{29DFD112-1981-4A91-8DC7-DCD7AABEF233}" destId="{EE19834A-95CE-4135-82E6-0CF812921B90}" srcOrd="46" destOrd="0" presId="urn:microsoft.com/office/officeart/2008/layout/HexagonCluster"/>
    <dgm:cxn modelId="{93985969-0023-40F7-BAF3-3F144F7B083D}" type="presParOf" srcId="{EE19834A-95CE-4135-82E6-0CF812921B90}" destId="{C7554AAF-60C3-479D-93CD-AE173C281B9A}" srcOrd="0" destOrd="0" presId="urn:microsoft.com/office/officeart/2008/layout/HexagonCluster"/>
    <dgm:cxn modelId="{C90C10DB-2A2B-43F0-885F-FE319F5394EF}" type="presParOf" srcId="{29DFD112-1981-4A91-8DC7-DCD7AABEF233}" destId="{B6F6027D-63FF-44FD-96B3-699CD507429F}" srcOrd="47" destOrd="0" presId="urn:microsoft.com/office/officeart/2008/layout/HexagonCluster"/>
    <dgm:cxn modelId="{F92A3FCB-0C51-46C4-B3CC-693A6320E7D7}" type="presParOf" srcId="{B6F6027D-63FF-44FD-96B3-699CD507429F}" destId="{76B1B26D-2E6B-4664-804A-42931999BA4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7DE47-29A6-41B4-9771-9D863E868E00}">
      <dsp:nvSpPr>
        <dsp:cNvPr id="0" name=""/>
        <dsp:cNvSpPr/>
      </dsp:nvSpPr>
      <dsp:spPr>
        <a:xfrm>
          <a:off x="281130" y="0"/>
          <a:ext cx="2294675" cy="87416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Cell </a:t>
          </a:r>
          <a:r>
            <a:rPr lang="pl-PL" sz="1500" kern="1200" dirty="0" err="1" smtClean="0"/>
            <a:t>viability</a:t>
          </a:r>
          <a:r>
            <a:rPr lang="pl-PL" sz="1500" kern="1200" dirty="0" smtClean="0"/>
            <a:t> </a:t>
          </a:r>
          <a:r>
            <a:rPr lang="pl-PL" sz="1500" kern="1200" dirty="0" err="1" smtClean="0"/>
            <a:t>analysis</a:t>
          </a:r>
          <a:endParaRPr lang="pl-PL" sz="1500" kern="1200" dirty="0"/>
        </a:p>
      </dsp:txBody>
      <dsp:txXfrm>
        <a:off x="306733" y="25603"/>
        <a:ext cx="2243469" cy="822956"/>
      </dsp:txXfrm>
    </dsp:sp>
    <dsp:sp modelId="{04EC6B28-0834-4D0F-B1F7-9B1386063E79}">
      <dsp:nvSpPr>
        <dsp:cNvPr id="0" name=""/>
        <dsp:cNvSpPr/>
      </dsp:nvSpPr>
      <dsp:spPr>
        <a:xfrm rot="5400000">
          <a:off x="1264563" y="896016"/>
          <a:ext cx="327810" cy="393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/>
        </a:p>
      </dsp:txBody>
      <dsp:txXfrm rot="-5400000">
        <a:off x="1310457" y="928797"/>
        <a:ext cx="236024" cy="229467"/>
      </dsp:txXfrm>
    </dsp:sp>
    <dsp:sp modelId="{0C5C9A68-198B-4DB6-8DEF-4118154AF2E8}">
      <dsp:nvSpPr>
        <dsp:cNvPr id="0" name=""/>
        <dsp:cNvSpPr/>
      </dsp:nvSpPr>
      <dsp:spPr>
        <a:xfrm>
          <a:off x="281130" y="1311243"/>
          <a:ext cx="2294675" cy="87416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Analysis of </a:t>
          </a:r>
          <a:r>
            <a:rPr lang="pl-PL" sz="1500" kern="1200" dirty="0" err="1" smtClean="0"/>
            <a:t>chromosome</a:t>
          </a:r>
          <a:r>
            <a:rPr lang="pl-PL" sz="1500" kern="1200" dirty="0" smtClean="0"/>
            <a:t> </a:t>
          </a:r>
          <a:r>
            <a:rPr lang="pl-PL" sz="1500" kern="1200" dirty="0" err="1" smtClean="0"/>
            <a:t>abberations</a:t>
          </a:r>
          <a:endParaRPr lang="pl-PL" sz="1500" kern="1200" dirty="0"/>
        </a:p>
      </dsp:txBody>
      <dsp:txXfrm>
        <a:off x="306733" y="1336846"/>
        <a:ext cx="2243469" cy="822956"/>
      </dsp:txXfrm>
    </dsp:sp>
    <dsp:sp modelId="{013F5818-BF76-4A2B-B69C-F88354C665B9}">
      <dsp:nvSpPr>
        <dsp:cNvPr id="0" name=""/>
        <dsp:cNvSpPr/>
      </dsp:nvSpPr>
      <dsp:spPr>
        <a:xfrm rot="5400000">
          <a:off x="1264563" y="2207259"/>
          <a:ext cx="327810" cy="3933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200" kern="1200"/>
        </a:p>
      </dsp:txBody>
      <dsp:txXfrm rot="-5400000">
        <a:off x="1310457" y="2240040"/>
        <a:ext cx="236024" cy="229467"/>
      </dsp:txXfrm>
    </dsp:sp>
    <dsp:sp modelId="{DD97679D-C744-4667-AA90-14DAF5EBB262}">
      <dsp:nvSpPr>
        <dsp:cNvPr id="0" name=""/>
        <dsp:cNvSpPr/>
      </dsp:nvSpPr>
      <dsp:spPr>
        <a:xfrm>
          <a:off x="281130" y="2622486"/>
          <a:ext cx="2294675" cy="87416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solidFill>
                <a:schemeClr val="tx1"/>
              </a:solidFill>
              <a:latin typeface="+mn-lt"/>
            </a:rPr>
            <a:t>Analysis of DNA </a:t>
          </a:r>
          <a:r>
            <a:rPr lang="pl-PL" sz="1500" kern="1200" dirty="0" err="1" smtClean="0">
              <a:solidFill>
                <a:schemeClr val="tx1"/>
              </a:solidFill>
              <a:latin typeface="+mn-lt"/>
            </a:rPr>
            <a:t>damage</a:t>
          </a:r>
          <a:r>
            <a:rPr lang="pl-PL" sz="1500" kern="1200" dirty="0" smtClean="0">
              <a:solidFill>
                <a:schemeClr val="tx1"/>
              </a:solidFill>
              <a:latin typeface="+mn-lt"/>
            </a:rPr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>
              <a:solidFill>
                <a:schemeClr val="tx1"/>
              </a:solidFill>
              <a:latin typeface="+mn-lt"/>
            </a:rPr>
            <a:t>DNA-</a:t>
          </a:r>
          <a:r>
            <a:rPr lang="pl-PL" sz="1500" kern="1200" dirty="0" err="1" smtClean="0">
              <a:solidFill>
                <a:schemeClr val="tx1"/>
              </a:solidFill>
              <a:latin typeface="+mn-lt"/>
            </a:rPr>
            <a:t>double</a:t>
          </a:r>
          <a:r>
            <a:rPr lang="pl-PL" sz="150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pl-PL" sz="1500" kern="1200" dirty="0" err="1" smtClean="0">
              <a:solidFill>
                <a:schemeClr val="tx1"/>
              </a:solidFill>
              <a:latin typeface="+mn-lt"/>
            </a:rPr>
            <a:t>strand</a:t>
          </a:r>
          <a:r>
            <a:rPr lang="pl-PL" sz="1500" kern="1200" dirty="0" smtClean="0">
              <a:solidFill>
                <a:schemeClr val="tx1"/>
              </a:solidFill>
              <a:latin typeface="+mn-lt"/>
            </a:rPr>
            <a:t> </a:t>
          </a:r>
          <a:r>
            <a:rPr lang="pl-PL" sz="1500" kern="1200" dirty="0" err="1" smtClean="0">
              <a:solidFill>
                <a:schemeClr val="tx1"/>
              </a:solidFill>
              <a:latin typeface="+mn-lt"/>
            </a:rPr>
            <a:t>breaks</a:t>
          </a:r>
          <a:r>
            <a:rPr lang="pl-PL" sz="1500" kern="1200" dirty="0" smtClean="0">
              <a:solidFill>
                <a:schemeClr val="tx1"/>
              </a:solidFill>
              <a:latin typeface="+mn-lt"/>
            </a:rPr>
            <a:t> by </a:t>
          </a:r>
          <a:r>
            <a:rPr lang="el-GR" sz="1500" kern="1200" dirty="0" smtClean="0">
              <a:solidFill>
                <a:schemeClr val="tx1"/>
              </a:solidFill>
              <a:latin typeface="+mn-lt"/>
              <a:cs typeface="Calibri"/>
            </a:rPr>
            <a:t>γ</a:t>
          </a:r>
          <a:r>
            <a:rPr lang="pl-PL" sz="1500" kern="1200" dirty="0" smtClean="0">
              <a:solidFill>
                <a:schemeClr val="tx1"/>
              </a:solidFill>
              <a:latin typeface="+mn-lt"/>
            </a:rPr>
            <a:t>H2AX</a:t>
          </a:r>
          <a:endParaRPr lang="pl-PL" sz="1500" kern="1200" dirty="0">
            <a:solidFill>
              <a:schemeClr val="tx1"/>
            </a:solidFill>
            <a:latin typeface="+mn-lt"/>
          </a:endParaRPr>
        </a:p>
      </dsp:txBody>
      <dsp:txXfrm>
        <a:off x="306733" y="2648089"/>
        <a:ext cx="2243469" cy="8229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A5AEC-66AA-4FA2-82A9-25B8854DCEFD}">
      <dsp:nvSpPr>
        <dsp:cNvPr id="0" name=""/>
        <dsp:cNvSpPr/>
      </dsp:nvSpPr>
      <dsp:spPr>
        <a:xfrm>
          <a:off x="2453" y="5688"/>
          <a:ext cx="1475511" cy="5902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53BP1</a:t>
          </a:r>
          <a:endParaRPr lang="pl-PL" sz="2400" kern="1200" dirty="0"/>
        </a:p>
      </dsp:txBody>
      <dsp:txXfrm>
        <a:off x="2453" y="5688"/>
        <a:ext cx="1475511" cy="590204"/>
      </dsp:txXfrm>
    </dsp:sp>
    <dsp:sp modelId="{8A171BF8-CD9B-436E-9F57-1DF1CE04D20D}">
      <dsp:nvSpPr>
        <dsp:cNvPr id="0" name=""/>
        <dsp:cNvSpPr/>
      </dsp:nvSpPr>
      <dsp:spPr>
        <a:xfrm>
          <a:off x="2453" y="595892"/>
          <a:ext cx="1475511" cy="24155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marker for </a:t>
          </a:r>
          <a:r>
            <a:rPr lang="pl-PL" sz="1800" kern="1200" dirty="0" err="1" smtClean="0"/>
            <a:t>DSBs</a:t>
          </a:r>
          <a:endParaRPr lang="pl-P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err="1" smtClean="0"/>
            <a:t>colocalize</a:t>
          </a:r>
          <a:r>
            <a:rPr lang="pl-PL" sz="1800" kern="1200" dirty="0" smtClean="0"/>
            <a:t> with H2AX</a:t>
          </a:r>
          <a:endParaRPr lang="pl-PL" sz="1800" kern="1200" dirty="0"/>
        </a:p>
      </dsp:txBody>
      <dsp:txXfrm>
        <a:off x="2453" y="595892"/>
        <a:ext cx="1475511" cy="2415599"/>
      </dsp:txXfrm>
    </dsp:sp>
    <dsp:sp modelId="{35738D8D-8D37-4AAE-8A68-6BEB98931E9B}">
      <dsp:nvSpPr>
        <dsp:cNvPr id="0" name=""/>
        <dsp:cNvSpPr/>
      </dsp:nvSpPr>
      <dsp:spPr>
        <a:xfrm>
          <a:off x="1684536" y="5688"/>
          <a:ext cx="1475511" cy="590204"/>
        </a:xfrm>
        <a:prstGeom prst="rect">
          <a:avLst/>
        </a:prstGeom>
        <a:solidFill>
          <a:schemeClr val="accent5">
            <a:hueOff val="5338669"/>
            <a:satOff val="-17326"/>
            <a:lumOff val="785"/>
            <a:alphaOff val="0"/>
          </a:schemeClr>
        </a:solidFill>
        <a:ln w="25400" cap="flat" cmpd="sng" algn="ctr">
          <a:solidFill>
            <a:schemeClr val="accent5">
              <a:hueOff val="5338669"/>
              <a:satOff val="-17326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latin typeface="Calibri"/>
              <a:cs typeface="Calibri"/>
            </a:rPr>
            <a:t>γ</a:t>
          </a:r>
          <a:r>
            <a:rPr lang="pl-PL" sz="2400" kern="1200" dirty="0" smtClean="0"/>
            <a:t>H2AX</a:t>
          </a:r>
          <a:endParaRPr lang="pl-PL" sz="2400" kern="1200" dirty="0"/>
        </a:p>
      </dsp:txBody>
      <dsp:txXfrm>
        <a:off x="1684536" y="5688"/>
        <a:ext cx="1475511" cy="590204"/>
      </dsp:txXfrm>
    </dsp:sp>
    <dsp:sp modelId="{3F972BFF-38FB-4803-A5C5-7A98D5641ECE}">
      <dsp:nvSpPr>
        <dsp:cNvPr id="0" name=""/>
        <dsp:cNvSpPr/>
      </dsp:nvSpPr>
      <dsp:spPr>
        <a:xfrm>
          <a:off x="1684536" y="595892"/>
          <a:ext cx="1475511" cy="2415599"/>
        </a:xfrm>
        <a:prstGeom prst="rect">
          <a:avLst/>
        </a:prstGeom>
        <a:solidFill>
          <a:schemeClr val="accent5">
            <a:tint val="40000"/>
            <a:alpha val="90000"/>
            <a:hueOff val="5357818"/>
            <a:satOff val="-8282"/>
            <a:lumOff val="-659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5357818"/>
              <a:satOff val="-8282"/>
              <a:lumOff val="-6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marker for </a:t>
          </a:r>
          <a:r>
            <a:rPr lang="pl-PL" sz="1800" kern="1200" dirty="0" err="1" smtClean="0"/>
            <a:t>DSBs</a:t>
          </a:r>
          <a:endParaRPr lang="pl-PL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err="1" smtClean="0"/>
            <a:t>variant</a:t>
          </a:r>
          <a:r>
            <a:rPr lang="pl-PL" sz="1800" kern="1200" dirty="0" smtClean="0"/>
            <a:t> of H2A protein family</a:t>
          </a:r>
          <a:endParaRPr lang="pl-PL" sz="1800" kern="1200" dirty="0"/>
        </a:p>
      </dsp:txBody>
      <dsp:txXfrm>
        <a:off x="1684536" y="595892"/>
        <a:ext cx="1475511" cy="2415599"/>
      </dsp:txXfrm>
    </dsp:sp>
    <dsp:sp modelId="{7C922274-ECC7-495D-81BB-91B53BBD5DF8}">
      <dsp:nvSpPr>
        <dsp:cNvPr id="0" name=""/>
        <dsp:cNvSpPr/>
      </dsp:nvSpPr>
      <dsp:spPr>
        <a:xfrm>
          <a:off x="3366619" y="5688"/>
          <a:ext cx="1475511" cy="590204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accent5">
              <a:hueOff val="10677338"/>
              <a:satOff val="-34652"/>
              <a:lumOff val="15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err="1" smtClean="0"/>
            <a:t>DSBs</a:t>
          </a:r>
          <a:endParaRPr lang="pl-PL" sz="2400" kern="1200" dirty="0"/>
        </a:p>
      </dsp:txBody>
      <dsp:txXfrm>
        <a:off x="3366619" y="5688"/>
        <a:ext cx="1475511" cy="590204"/>
      </dsp:txXfrm>
    </dsp:sp>
    <dsp:sp modelId="{3F115C27-89AB-4222-96C4-5092DC23B4EB}">
      <dsp:nvSpPr>
        <dsp:cNvPr id="0" name=""/>
        <dsp:cNvSpPr/>
      </dsp:nvSpPr>
      <dsp:spPr>
        <a:xfrm>
          <a:off x="3366619" y="595892"/>
          <a:ext cx="1475511" cy="2415599"/>
        </a:xfrm>
        <a:prstGeom prst="rect">
          <a:avLst/>
        </a:prstGeom>
        <a:solidFill>
          <a:schemeClr val="accent5">
            <a:tint val="40000"/>
            <a:alpha val="90000"/>
            <a:hueOff val="10715636"/>
            <a:satOff val="-16564"/>
            <a:lumOff val="-131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0715636"/>
              <a:satOff val="-16564"/>
              <a:lumOff val="-13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co-</a:t>
          </a:r>
          <a:r>
            <a:rPr lang="pl-PL" sz="1800" kern="1200" dirty="0" err="1" smtClean="0"/>
            <a:t>staining</a:t>
          </a:r>
          <a:r>
            <a:rPr lang="pl-PL" sz="1800" kern="1200" dirty="0" smtClean="0"/>
            <a:t> with 53BP1 and H2AX</a:t>
          </a:r>
          <a:endParaRPr lang="pl-PL" sz="1800" kern="1200" dirty="0"/>
        </a:p>
      </dsp:txBody>
      <dsp:txXfrm>
        <a:off x="3366619" y="595892"/>
        <a:ext cx="1475511" cy="2415599"/>
      </dsp:txXfrm>
    </dsp:sp>
    <dsp:sp modelId="{41C64540-0F42-47A8-865C-597302058BD7}">
      <dsp:nvSpPr>
        <dsp:cNvPr id="0" name=""/>
        <dsp:cNvSpPr/>
      </dsp:nvSpPr>
      <dsp:spPr>
        <a:xfrm>
          <a:off x="5048701" y="5688"/>
          <a:ext cx="1475511" cy="590204"/>
        </a:xfrm>
        <a:prstGeom prst="rect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kern="1200" dirty="0" smtClean="0"/>
            <a:t>DAPI</a:t>
          </a:r>
          <a:endParaRPr lang="pl-PL" sz="2400" kern="1200" dirty="0"/>
        </a:p>
      </dsp:txBody>
      <dsp:txXfrm>
        <a:off x="5048701" y="5688"/>
        <a:ext cx="1475511" cy="590204"/>
      </dsp:txXfrm>
    </dsp:sp>
    <dsp:sp modelId="{5DBE8B6C-186A-42C2-8AD3-062EC57E0801}">
      <dsp:nvSpPr>
        <dsp:cNvPr id="0" name=""/>
        <dsp:cNvSpPr/>
      </dsp:nvSpPr>
      <dsp:spPr>
        <a:xfrm>
          <a:off x="5048701" y="595892"/>
          <a:ext cx="1475511" cy="2415599"/>
        </a:xfrm>
        <a:prstGeom prst="rect">
          <a:avLst/>
        </a:prstGeom>
        <a:solidFill>
          <a:schemeClr val="accent5">
            <a:tint val="40000"/>
            <a:alpha val="90000"/>
            <a:hueOff val="16073454"/>
            <a:satOff val="-24846"/>
            <a:lumOff val="-197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16073454"/>
              <a:satOff val="-24846"/>
              <a:lumOff val="-19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800" kern="1200" dirty="0" smtClean="0"/>
            <a:t>marker for DNA</a:t>
          </a:r>
          <a:endParaRPr lang="pl-PL" sz="1800" kern="1200" dirty="0"/>
        </a:p>
      </dsp:txBody>
      <dsp:txXfrm>
        <a:off x="5048701" y="595892"/>
        <a:ext cx="1475511" cy="24155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21961-63CF-4134-BEA3-FA63D818DF72}">
      <dsp:nvSpPr>
        <dsp:cNvPr id="0" name=""/>
        <dsp:cNvSpPr/>
      </dsp:nvSpPr>
      <dsp:spPr>
        <a:xfrm>
          <a:off x="3822352" y="1251893"/>
          <a:ext cx="3075529" cy="3075529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noProof="0" smtClean="0">
              <a:latin typeface="Times New Roman" pitchFamily="18" charset="0"/>
              <a:cs typeface="Times New Roman" pitchFamily="18" charset="0"/>
            </a:rPr>
            <a:t>Applications</a:t>
          </a:r>
          <a:endParaRPr lang="en-US" sz="3200" kern="1200" noProof="0">
            <a:latin typeface="Times New Roman" pitchFamily="18" charset="0"/>
            <a:cs typeface="Times New Roman" pitchFamily="18" charset="0"/>
          </a:endParaRPr>
        </a:p>
      </dsp:txBody>
      <dsp:txXfrm>
        <a:off x="4272753" y="1702294"/>
        <a:ext cx="2174727" cy="2174727"/>
      </dsp:txXfrm>
    </dsp:sp>
    <dsp:sp modelId="{33A72138-2E4C-47E2-8458-15FD19384A21}">
      <dsp:nvSpPr>
        <dsp:cNvPr id="0" name=""/>
        <dsp:cNvSpPr/>
      </dsp:nvSpPr>
      <dsp:spPr>
        <a:xfrm>
          <a:off x="4318971" y="24274"/>
          <a:ext cx="1650236" cy="1603304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Times New Roman" pitchFamily="18" charset="0"/>
              <a:cs typeface="Times New Roman" pitchFamily="18" charset="0"/>
            </a:rPr>
            <a:t>Beam dosimetry</a:t>
          </a:r>
          <a:endParaRPr lang="en-US" sz="1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4560642" y="259072"/>
        <a:ext cx="1166894" cy="1133708"/>
      </dsp:txXfrm>
    </dsp:sp>
    <dsp:sp modelId="{53BD9495-C94E-45B5-99A9-E147153E42FA}">
      <dsp:nvSpPr>
        <dsp:cNvPr id="0" name=""/>
        <dsp:cNvSpPr/>
      </dsp:nvSpPr>
      <dsp:spPr>
        <a:xfrm>
          <a:off x="6119176" y="672347"/>
          <a:ext cx="1590725" cy="1551081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smtClean="0">
              <a:latin typeface="Times New Roman" pitchFamily="18" charset="0"/>
              <a:cs typeface="Times New Roman" pitchFamily="18" charset="0"/>
            </a:rPr>
            <a:t>New boron compounds</a:t>
          </a:r>
          <a:endParaRPr lang="en-US" sz="1800" kern="1200" noProof="0">
            <a:latin typeface="Times New Roman" pitchFamily="18" charset="0"/>
            <a:cs typeface="Times New Roman" pitchFamily="18" charset="0"/>
          </a:endParaRPr>
        </a:p>
      </dsp:txBody>
      <dsp:txXfrm>
        <a:off x="6352132" y="899498"/>
        <a:ext cx="1124813" cy="1096779"/>
      </dsp:txXfrm>
    </dsp:sp>
    <dsp:sp modelId="{1262A1B7-7E2F-470A-8ADE-2B71BBF80307}">
      <dsp:nvSpPr>
        <dsp:cNvPr id="0" name=""/>
        <dsp:cNvSpPr/>
      </dsp:nvSpPr>
      <dsp:spPr>
        <a:xfrm>
          <a:off x="6667861" y="2211713"/>
          <a:ext cx="1666198" cy="1629000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Times New Roman" pitchFamily="18" charset="0"/>
              <a:cs typeface="Times New Roman" pitchFamily="18" charset="0"/>
            </a:rPr>
            <a:t>Planning systems for BNCT</a:t>
          </a:r>
          <a:endParaRPr lang="en-US" sz="1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6911870" y="2450275"/>
        <a:ext cx="1178180" cy="1151876"/>
      </dsp:txXfrm>
    </dsp:sp>
    <dsp:sp modelId="{C5DA6F7D-63E8-4D89-9556-DFF6E978ECF4}">
      <dsp:nvSpPr>
        <dsp:cNvPr id="0" name=""/>
        <dsp:cNvSpPr/>
      </dsp:nvSpPr>
      <dsp:spPr>
        <a:xfrm>
          <a:off x="5568101" y="3530939"/>
          <a:ext cx="1510992" cy="1533904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Times New Roman" pitchFamily="18" charset="0"/>
              <a:cs typeface="Times New Roman" pitchFamily="18" charset="0"/>
            </a:rPr>
            <a:t>Biological dosimetry</a:t>
          </a:r>
          <a:endParaRPr lang="en-US" sz="1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5789381" y="3755574"/>
        <a:ext cx="1068432" cy="1084634"/>
      </dsp:txXfrm>
    </dsp:sp>
    <dsp:sp modelId="{FF342026-158D-4E0F-B9B0-A88A42CB4885}">
      <dsp:nvSpPr>
        <dsp:cNvPr id="0" name=""/>
        <dsp:cNvSpPr/>
      </dsp:nvSpPr>
      <dsp:spPr>
        <a:xfrm>
          <a:off x="2376261" y="2232240"/>
          <a:ext cx="1648283" cy="1697722"/>
        </a:xfrm>
        <a:prstGeom prst="ellipse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Times New Roman" pitchFamily="18" charset="0"/>
              <a:cs typeface="Times New Roman" pitchFamily="18" charset="0"/>
            </a:rPr>
            <a:t>Monitoring of the boron distribution</a:t>
          </a:r>
          <a:endParaRPr lang="en-US" sz="1800" kern="1200" noProof="0" dirty="0">
            <a:latin typeface="Times New Roman" pitchFamily="18" charset="0"/>
            <a:cs typeface="Times New Roman" pitchFamily="18" charset="0"/>
          </a:endParaRPr>
        </a:p>
      </dsp:txBody>
      <dsp:txXfrm>
        <a:off x="2617646" y="2480866"/>
        <a:ext cx="1165513" cy="1200470"/>
      </dsp:txXfrm>
    </dsp:sp>
    <dsp:sp modelId="{3757D115-9397-47BB-BCC9-2A8A83D5BA26}">
      <dsp:nvSpPr>
        <dsp:cNvPr id="0" name=""/>
        <dsp:cNvSpPr/>
      </dsp:nvSpPr>
      <dsp:spPr>
        <a:xfrm>
          <a:off x="3694717" y="3601249"/>
          <a:ext cx="1499997" cy="1446067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chilly" dir="t"/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smtClean="0">
              <a:latin typeface="Times New Roman" pitchFamily="18" charset="0"/>
              <a:cs typeface="Times New Roman" pitchFamily="18" charset="0"/>
            </a:rPr>
            <a:t>Training station</a:t>
          </a:r>
          <a:endParaRPr lang="en-US" sz="1800" kern="1200" noProof="0">
            <a:latin typeface="Times New Roman" pitchFamily="18" charset="0"/>
            <a:cs typeface="Times New Roman" pitchFamily="18" charset="0"/>
          </a:endParaRPr>
        </a:p>
      </dsp:txBody>
      <dsp:txXfrm>
        <a:off x="3914386" y="3813021"/>
        <a:ext cx="1060659" cy="10225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89FBE-3F47-49EE-921A-42499868AE9F}">
      <dsp:nvSpPr>
        <dsp:cNvPr id="0" name=""/>
        <dsp:cNvSpPr/>
      </dsp:nvSpPr>
      <dsp:spPr>
        <a:xfrm>
          <a:off x="1475085" y="164227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National</a:t>
          </a:r>
          <a:r>
            <a:rPr lang="pl-PL" sz="1000" b="1" kern="1200" dirty="0" smtClean="0"/>
            <a:t> Centre for </a:t>
          </a:r>
          <a:r>
            <a:rPr lang="pl-PL" sz="1000" b="1" kern="1200" dirty="0" err="1" smtClean="0"/>
            <a:t>Nuclear</a:t>
          </a:r>
          <a:r>
            <a:rPr lang="pl-PL" sz="1000" b="1" kern="1200" dirty="0" smtClean="0"/>
            <a:t> </a:t>
          </a:r>
          <a:r>
            <a:rPr lang="pl-PL" sz="1000" b="1" kern="1200" dirty="0" err="1" smtClean="0"/>
            <a:t>Research</a:t>
          </a:r>
          <a:endParaRPr lang="pl-PL" sz="1000" kern="1200" dirty="0"/>
        </a:p>
      </dsp:txBody>
      <dsp:txXfrm>
        <a:off x="1653427" y="1795369"/>
        <a:ext cx="794872" cy="682353"/>
      </dsp:txXfrm>
    </dsp:sp>
    <dsp:sp modelId="{84B27B40-48A3-414A-81F8-11F8F07656BF}">
      <dsp:nvSpPr>
        <dsp:cNvPr id="0" name=""/>
        <dsp:cNvSpPr/>
      </dsp:nvSpPr>
      <dsp:spPr>
        <a:xfrm>
          <a:off x="1502561" y="208419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EE04B5D-EEAF-4F44-A269-225D8485CC5C}">
      <dsp:nvSpPr>
        <dsp:cNvPr id="0" name=""/>
        <dsp:cNvSpPr/>
      </dsp:nvSpPr>
      <dsp:spPr>
        <a:xfrm>
          <a:off x="484343" y="1096134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AC7F69-B06B-4695-9C47-F4E7070F5822}">
      <dsp:nvSpPr>
        <dsp:cNvPr id="0" name=""/>
        <dsp:cNvSpPr/>
      </dsp:nvSpPr>
      <dsp:spPr>
        <a:xfrm>
          <a:off x="1273058" y="195297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9142"/>
              <a:satOff val="-734"/>
              <a:lumOff val="-1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2F24CC-31E4-4A91-83AE-452DB6496B45}">
      <dsp:nvSpPr>
        <dsp:cNvPr id="0" name=""/>
        <dsp:cNvSpPr/>
      </dsp:nvSpPr>
      <dsp:spPr>
        <a:xfrm>
          <a:off x="2465828" y="109275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22751"/>
                <a:satOff val="-1535"/>
                <a:lumOff val="-250"/>
                <a:alphaOff val="0"/>
                <a:shade val="51000"/>
                <a:satMod val="130000"/>
              </a:schemeClr>
            </a:gs>
            <a:gs pos="80000">
              <a:schemeClr val="accent3">
                <a:hueOff val="1022751"/>
                <a:satOff val="-1535"/>
                <a:lumOff val="-250"/>
                <a:alphaOff val="0"/>
                <a:shade val="93000"/>
                <a:satMod val="130000"/>
              </a:schemeClr>
            </a:gs>
            <a:gs pos="100000">
              <a:schemeClr val="accent3">
                <a:hueOff val="1022751"/>
                <a:satOff val="-1535"/>
                <a:lumOff val="-25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Institute</a:t>
          </a:r>
          <a:r>
            <a:rPr lang="pl-PL" sz="1000" b="1" kern="1200" dirty="0" smtClean="0"/>
            <a:t> of Medical </a:t>
          </a:r>
          <a:r>
            <a:rPr lang="pl-PL" sz="1000" b="1" kern="1200" dirty="0" err="1" smtClean="0"/>
            <a:t>Biology</a:t>
          </a:r>
          <a:endParaRPr lang="pl-PL" sz="1000" kern="1200" dirty="0"/>
        </a:p>
      </dsp:txBody>
      <dsp:txXfrm>
        <a:off x="2644170" y="1245854"/>
        <a:ext cx="794872" cy="682353"/>
      </dsp:txXfrm>
    </dsp:sp>
    <dsp:sp modelId="{2B3815E3-B3C3-437B-9B33-B4443DC1BFF0}">
      <dsp:nvSpPr>
        <dsp:cNvPr id="0" name=""/>
        <dsp:cNvSpPr/>
      </dsp:nvSpPr>
      <dsp:spPr>
        <a:xfrm>
          <a:off x="3257775" y="194814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78284"/>
              <a:satOff val="-1468"/>
              <a:lumOff val="-2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9954AF-287E-4666-9E9F-9F778AA4027D}">
      <dsp:nvSpPr>
        <dsp:cNvPr id="0" name=""/>
        <dsp:cNvSpPr/>
      </dsp:nvSpPr>
      <dsp:spPr>
        <a:xfrm>
          <a:off x="3455762" y="1640342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6440BA-2077-4AE6-B594-BECE6E7F72D2}">
      <dsp:nvSpPr>
        <dsp:cNvPr id="0" name=""/>
        <dsp:cNvSpPr/>
      </dsp:nvSpPr>
      <dsp:spPr>
        <a:xfrm>
          <a:off x="3484046" y="208033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467426"/>
              <a:satOff val="-2202"/>
              <a:lumOff val="-3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8B4C253-BAC9-44E7-A980-33D1E2213F0B}">
      <dsp:nvSpPr>
        <dsp:cNvPr id="0" name=""/>
        <dsp:cNvSpPr/>
      </dsp:nvSpPr>
      <dsp:spPr>
        <a:xfrm>
          <a:off x="1475085" y="549514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045503"/>
                <a:satOff val="-3069"/>
                <a:lumOff val="-499"/>
                <a:alphaOff val="0"/>
                <a:shade val="51000"/>
                <a:satMod val="130000"/>
              </a:schemeClr>
            </a:gs>
            <a:gs pos="80000">
              <a:schemeClr val="accent3">
                <a:hueOff val="2045503"/>
                <a:satOff val="-3069"/>
                <a:lumOff val="-499"/>
                <a:alphaOff val="0"/>
                <a:shade val="93000"/>
                <a:satMod val="130000"/>
              </a:schemeClr>
            </a:gs>
            <a:gs pos="100000">
              <a:schemeClr val="accent3">
                <a:hueOff val="2045503"/>
                <a:satOff val="-3069"/>
                <a:lumOff val="-49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/>
            <a:t>Institute of Immunology and Experimental Therapy</a:t>
          </a:r>
          <a:endParaRPr lang="pl-PL" sz="900" kern="1200" dirty="0"/>
        </a:p>
      </dsp:txBody>
      <dsp:txXfrm>
        <a:off x="1653427" y="702611"/>
        <a:ext cx="794872" cy="682353"/>
      </dsp:txXfrm>
    </dsp:sp>
    <dsp:sp modelId="{D8A18787-E6DF-49EE-B03E-15149A39A01C}">
      <dsp:nvSpPr>
        <dsp:cNvPr id="0" name=""/>
        <dsp:cNvSpPr/>
      </dsp:nvSpPr>
      <dsp:spPr>
        <a:xfrm>
          <a:off x="2258952" y="56302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956568"/>
              <a:satOff val="-2936"/>
              <a:lumOff val="-4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B2D482-CE8F-4541-8A61-339C9346B308}">
      <dsp:nvSpPr>
        <dsp:cNvPr id="0" name=""/>
        <dsp:cNvSpPr/>
      </dsp:nvSpPr>
      <dsp:spPr>
        <a:xfrm>
          <a:off x="2465828" y="0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55A2D1-6A76-4186-B417-D905A4907C00}">
      <dsp:nvSpPr>
        <dsp:cNvPr id="0" name=""/>
        <dsp:cNvSpPr/>
      </dsp:nvSpPr>
      <dsp:spPr>
        <a:xfrm>
          <a:off x="2498152" y="43806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445709"/>
              <a:satOff val="-3670"/>
              <a:lumOff val="-5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05DF0B-5012-49D3-BC43-7C40E3E4FF2B}">
      <dsp:nvSpPr>
        <dsp:cNvPr id="0" name=""/>
        <dsp:cNvSpPr/>
      </dsp:nvSpPr>
      <dsp:spPr>
        <a:xfrm>
          <a:off x="3455762" y="547584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3068254"/>
                <a:satOff val="-4604"/>
                <a:lumOff val="-749"/>
                <a:alphaOff val="0"/>
                <a:shade val="51000"/>
                <a:satMod val="130000"/>
              </a:schemeClr>
            </a:gs>
            <a:gs pos="80000">
              <a:schemeClr val="accent3">
                <a:hueOff val="3068254"/>
                <a:satOff val="-4604"/>
                <a:lumOff val="-749"/>
                <a:alphaOff val="0"/>
                <a:shade val="93000"/>
                <a:satMod val="130000"/>
              </a:schemeClr>
            </a:gs>
            <a:gs pos="100000">
              <a:schemeClr val="accent3">
                <a:hueOff val="3068254"/>
                <a:satOff val="-4604"/>
                <a:lumOff val="-7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Rzeszów University of Technology </a:t>
          </a:r>
          <a:endParaRPr lang="pl-PL" sz="1000" kern="1200" dirty="0"/>
        </a:p>
      </dsp:txBody>
      <dsp:txXfrm>
        <a:off x="3634104" y="700681"/>
        <a:ext cx="794872" cy="682353"/>
      </dsp:txXfrm>
    </dsp:sp>
    <dsp:sp modelId="{D318B8A2-DFA6-41FC-BCFB-8CB893014998}">
      <dsp:nvSpPr>
        <dsp:cNvPr id="0" name=""/>
        <dsp:cNvSpPr/>
      </dsp:nvSpPr>
      <dsp:spPr>
        <a:xfrm>
          <a:off x="4452162" y="985170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934851"/>
              <a:satOff val="-4403"/>
              <a:lumOff val="-7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0F6378-B528-4F84-9336-207F53AAC54C}">
      <dsp:nvSpPr>
        <dsp:cNvPr id="0" name=""/>
        <dsp:cNvSpPr/>
      </dsp:nvSpPr>
      <dsp:spPr>
        <a:xfrm>
          <a:off x="4446505" y="1103371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2BA315-65E1-4236-82E7-1F42EF9DFC8B}">
      <dsp:nvSpPr>
        <dsp:cNvPr id="0" name=""/>
        <dsp:cNvSpPr/>
      </dsp:nvSpPr>
      <dsp:spPr>
        <a:xfrm>
          <a:off x="4671159" y="112073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423993"/>
              <a:satOff val="-5137"/>
              <a:lumOff val="-8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07A08E-AADD-482C-AE59-3FD0E3768087}">
      <dsp:nvSpPr>
        <dsp:cNvPr id="0" name=""/>
        <dsp:cNvSpPr/>
      </dsp:nvSpPr>
      <dsp:spPr>
        <a:xfrm>
          <a:off x="4446505" y="10613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4091005"/>
                <a:satOff val="-6138"/>
                <a:lumOff val="-998"/>
                <a:alphaOff val="0"/>
                <a:shade val="51000"/>
                <a:satMod val="130000"/>
              </a:schemeClr>
            </a:gs>
            <a:gs pos="80000">
              <a:schemeClr val="accent3">
                <a:hueOff val="4091005"/>
                <a:satOff val="-6138"/>
                <a:lumOff val="-998"/>
                <a:alphaOff val="0"/>
                <a:shade val="93000"/>
                <a:satMod val="130000"/>
              </a:schemeClr>
            </a:gs>
            <a:gs pos="100000">
              <a:schemeClr val="accent3">
                <a:hueOff val="4091005"/>
                <a:satOff val="-6138"/>
                <a:lumOff val="-9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 smtClean="0"/>
            <a:t>Jan Długosz University</a:t>
          </a:r>
          <a:endParaRPr lang="pl-PL" sz="900" kern="1200" dirty="0"/>
        </a:p>
      </dsp:txBody>
      <dsp:txXfrm>
        <a:off x="4624847" y="163710"/>
        <a:ext cx="794872" cy="682353"/>
      </dsp:txXfrm>
    </dsp:sp>
    <dsp:sp modelId="{50FB63D9-4CF7-4206-9D8A-CE6004B04925}">
      <dsp:nvSpPr>
        <dsp:cNvPr id="0" name=""/>
        <dsp:cNvSpPr/>
      </dsp:nvSpPr>
      <dsp:spPr>
        <a:xfrm>
          <a:off x="5442904" y="45350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913135"/>
              <a:satOff val="-5871"/>
              <a:lumOff val="-9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6C7C96A-FD9B-4F00-91FB-775B4530BB41}">
      <dsp:nvSpPr>
        <dsp:cNvPr id="0" name=""/>
        <dsp:cNvSpPr/>
      </dsp:nvSpPr>
      <dsp:spPr>
        <a:xfrm>
          <a:off x="5437247" y="56205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7C9E4B-C9ED-4D76-8CC7-A6D6BD678A27}">
      <dsp:nvSpPr>
        <dsp:cNvPr id="0" name=""/>
        <dsp:cNvSpPr/>
      </dsp:nvSpPr>
      <dsp:spPr>
        <a:xfrm>
          <a:off x="5666751" y="58376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402277"/>
              <a:satOff val="-6605"/>
              <a:lumOff val="-10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918EB5-23A0-45C3-8F92-3D0C4BDB9993}">
      <dsp:nvSpPr>
        <dsp:cNvPr id="0" name=""/>
        <dsp:cNvSpPr/>
      </dsp:nvSpPr>
      <dsp:spPr>
        <a:xfrm>
          <a:off x="5437247" y="1652886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5113756"/>
                <a:satOff val="-7673"/>
                <a:lumOff val="-1248"/>
                <a:alphaOff val="0"/>
                <a:shade val="51000"/>
                <a:satMod val="130000"/>
              </a:schemeClr>
            </a:gs>
            <a:gs pos="80000">
              <a:schemeClr val="accent3">
                <a:hueOff val="5113756"/>
                <a:satOff val="-7673"/>
                <a:lumOff val="-1248"/>
                <a:alphaOff val="0"/>
                <a:shade val="93000"/>
                <a:satMod val="130000"/>
              </a:schemeClr>
            </a:gs>
            <a:gs pos="100000">
              <a:schemeClr val="accent3">
                <a:hueOff val="5113756"/>
                <a:satOff val="-7673"/>
                <a:lumOff val="-124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Bydgoszcz </a:t>
          </a:r>
          <a:r>
            <a:rPr lang="pl-PL" sz="1000" b="1" kern="1200" dirty="0" err="1" smtClean="0"/>
            <a:t>Oncology</a:t>
          </a:r>
          <a:r>
            <a:rPr lang="pl-PL" sz="1000" b="1" kern="1200" dirty="0" smtClean="0"/>
            <a:t> Centre </a:t>
          </a:r>
          <a:endParaRPr lang="pl-PL" sz="1000" kern="1200" dirty="0"/>
        </a:p>
      </dsp:txBody>
      <dsp:txXfrm>
        <a:off x="5615589" y="1805983"/>
        <a:ext cx="794872" cy="682353"/>
      </dsp:txXfrm>
    </dsp:sp>
    <dsp:sp modelId="{1ED60C87-B823-4036-9F72-D8CEF91DFA75}">
      <dsp:nvSpPr>
        <dsp:cNvPr id="0" name=""/>
        <dsp:cNvSpPr/>
      </dsp:nvSpPr>
      <dsp:spPr>
        <a:xfrm>
          <a:off x="5665134" y="2518890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91419"/>
              <a:satOff val="-7339"/>
              <a:lumOff val="-119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0596F01-62A6-470C-BCA8-33152365A32E}">
      <dsp:nvSpPr>
        <dsp:cNvPr id="0" name=""/>
        <dsp:cNvSpPr/>
      </dsp:nvSpPr>
      <dsp:spPr>
        <a:xfrm>
          <a:off x="4446505" y="219419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94E758-4B9F-4A2C-809C-8087558BC228}">
      <dsp:nvSpPr>
        <dsp:cNvPr id="0" name=""/>
        <dsp:cNvSpPr/>
      </dsp:nvSpPr>
      <dsp:spPr>
        <a:xfrm>
          <a:off x="5436344" y="2627924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380561"/>
              <a:satOff val="-8073"/>
              <a:lumOff val="-13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4BF680-C8E1-4CE7-8EA0-143C7CFE2BF4}">
      <dsp:nvSpPr>
        <dsp:cNvPr id="0" name=""/>
        <dsp:cNvSpPr/>
      </dsp:nvSpPr>
      <dsp:spPr>
        <a:xfrm>
          <a:off x="2465020" y="218792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6136507"/>
                <a:satOff val="-9207"/>
                <a:lumOff val="-1497"/>
                <a:alphaOff val="0"/>
                <a:shade val="51000"/>
                <a:satMod val="130000"/>
              </a:schemeClr>
            </a:gs>
            <a:gs pos="80000">
              <a:schemeClr val="accent3">
                <a:hueOff val="6136507"/>
                <a:satOff val="-9207"/>
                <a:lumOff val="-1497"/>
                <a:alphaOff val="0"/>
                <a:shade val="93000"/>
                <a:satMod val="130000"/>
              </a:schemeClr>
            </a:gs>
            <a:gs pos="100000">
              <a:schemeClr val="accent3">
                <a:hueOff val="6136507"/>
                <a:satOff val="-9207"/>
                <a:lumOff val="-149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Jagiellonian</a:t>
          </a:r>
          <a:r>
            <a:rPr lang="pl-PL" sz="1000" b="1" kern="1200" dirty="0" smtClean="0"/>
            <a:t> University</a:t>
          </a:r>
          <a:endParaRPr lang="pl-PL" sz="1000" kern="1200" dirty="0"/>
        </a:p>
      </dsp:txBody>
      <dsp:txXfrm>
        <a:off x="2643362" y="2341024"/>
        <a:ext cx="794872" cy="682353"/>
      </dsp:txXfrm>
    </dsp:sp>
    <dsp:sp modelId="{2AEE7703-1FA2-481E-9789-3C5EEA746048}">
      <dsp:nvSpPr>
        <dsp:cNvPr id="0" name=""/>
        <dsp:cNvSpPr/>
      </dsp:nvSpPr>
      <dsp:spPr>
        <a:xfrm>
          <a:off x="2497344" y="2625994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869703"/>
              <a:satOff val="-8807"/>
              <a:lumOff val="-14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FC359E-7769-43A7-9FF4-9D3C560E8E43}">
      <dsp:nvSpPr>
        <dsp:cNvPr id="0" name=""/>
        <dsp:cNvSpPr/>
      </dsp:nvSpPr>
      <dsp:spPr>
        <a:xfrm>
          <a:off x="1474277" y="2737441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BA1306-3FE5-4E6D-BEE7-5777E8E7A5E7}">
      <dsp:nvSpPr>
        <dsp:cNvPr id="0" name=""/>
        <dsp:cNvSpPr/>
      </dsp:nvSpPr>
      <dsp:spPr>
        <a:xfrm>
          <a:off x="2258144" y="275143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358845"/>
              <a:satOff val="-9541"/>
              <a:lumOff val="-15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690656-A89A-4734-94EF-964BD444DDB6}">
      <dsp:nvSpPr>
        <dsp:cNvPr id="0" name=""/>
        <dsp:cNvSpPr/>
      </dsp:nvSpPr>
      <dsp:spPr>
        <a:xfrm>
          <a:off x="6423141" y="220674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7159259"/>
                <a:satOff val="-10742"/>
                <a:lumOff val="-1747"/>
                <a:alphaOff val="0"/>
                <a:shade val="51000"/>
                <a:satMod val="130000"/>
              </a:schemeClr>
            </a:gs>
            <a:gs pos="80000">
              <a:schemeClr val="accent3">
                <a:hueOff val="7159259"/>
                <a:satOff val="-10742"/>
                <a:lumOff val="-1747"/>
                <a:alphaOff val="0"/>
                <a:shade val="93000"/>
                <a:satMod val="130000"/>
              </a:schemeClr>
            </a:gs>
            <a:gs pos="100000">
              <a:schemeClr val="accent3">
                <a:hueOff val="7159259"/>
                <a:satOff val="-10742"/>
                <a:lumOff val="-17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Gdańsk University of Technology</a:t>
          </a:r>
          <a:endParaRPr lang="pl-PL" sz="1000" kern="1200" dirty="0"/>
        </a:p>
      </dsp:txBody>
      <dsp:txXfrm>
        <a:off x="6601483" y="2359839"/>
        <a:ext cx="794872" cy="682353"/>
      </dsp:txXfrm>
    </dsp:sp>
    <dsp:sp modelId="{FCC43E05-ADE5-40AD-925C-9394DE3C8023}">
      <dsp:nvSpPr>
        <dsp:cNvPr id="0" name=""/>
        <dsp:cNvSpPr/>
      </dsp:nvSpPr>
      <dsp:spPr>
        <a:xfrm>
          <a:off x="6651028" y="307274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847986"/>
              <a:satOff val="-10275"/>
              <a:lumOff val="-16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BA04A6-D617-41D5-9613-C4F54F027768}">
      <dsp:nvSpPr>
        <dsp:cNvPr id="0" name=""/>
        <dsp:cNvSpPr/>
      </dsp:nvSpPr>
      <dsp:spPr>
        <a:xfrm>
          <a:off x="5432399" y="2748055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35284E-0B41-45B3-AD41-813D3D88BE1B}">
      <dsp:nvSpPr>
        <dsp:cNvPr id="0" name=""/>
        <dsp:cNvSpPr/>
      </dsp:nvSpPr>
      <dsp:spPr>
        <a:xfrm>
          <a:off x="6382317" y="3181781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337129"/>
              <a:satOff val="-11009"/>
              <a:lumOff val="-1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936C47-9D86-4ED5-AD21-670AC1888D4D}">
      <dsp:nvSpPr>
        <dsp:cNvPr id="0" name=""/>
        <dsp:cNvSpPr/>
      </dsp:nvSpPr>
      <dsp:spPr>
        <a:xfrm>
          <a:off x="6427182" y="2122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8182010"/>
                <a:satOff val="-12276"/>
                <a:lumOff val="-1996"/>
                <a:alphaOff val="0"/>
                <a:shade val="51000"/>
                <a:satMod val="130000"/>
              </a:schemeClr>
            </a:gs>
            <a:gs pos="80000">
              <a:schemeClr val="accent3">
                <a:hueOff val="8182010"/>
                <a:satOff val="-12276"/>
                <a:lumOff val="-1996"/>
                <a:alphaOff val="0"/>
                <a:shade val="93000"/>
                <a:satMod val="130000"/>
              </a:schemeClr>
            </a:gs>
            <a:gs pos="100000">
              <a:schemeClr val="accent3">
                <a:hueOff val="8182010"/>
                <a:satOff val="-12276"/>
                <a:lumOff val="-199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Institute</a:t>
          </a:r>
          <a:r>
            <a:rPr lang="pl-PL" sz="1000" b="1" kern="1200" dirty="0" smtClean="0"/>
            <a:t> of </a:t>
          </a:r>
          <a:r>
            <a:rPr lang="pl-PL" sz="1000" b="1" kern="1200" dirty="0" err="1" smtClean="0"/>
            <a:t>Nuclear</a:t>
          </a:r>
          <a:r>
            <a:rPr lang="pl-PL" sz="1000" b="1" kern="1200" dirty="0" smtClean="0"/>
            <a:t> Physics </a:t>
          </a:r>
          <a:endParaRPr lang="pl-PL" sz="1000" kern="1200" dirty="0"/>
        </a:p>
      </dsp:txBody>
      <dsp:txXfrm>
        <a:off x="6605524" y="174324"/>
        <a:ext cx="794872" cy="682353"/>
      </dsp:txXfrm>
    </dsp:sp>
    <dsp:sp modelId="{68AE6BA3-4D43-47D2-A557-7CCDB0F577FB}">
      <dsp:nvSpPr>
        <dsp:cNvPr id="0" name=""/>
        <dsp:cNvSpPr/>
      </dsp:nvSpPr>
      <dsp:spPr>
        <a:xfrm>
          <a:off x="7223170" y="89060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826270"/>
              <a:satOff val="-11743"/>
              <a:lumOff val="-19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63E00C-9BF5-4C34-95D9-374E120E50DF}">
      <dsp:nvSpPr>
        <dsp:cNvPr id="0" name=""/>
        <dsp:cNvSpPr/>
      </dsp:nvSpPr>
      <dsp:spPr>
        <a:xfrm>
          <a:off x="6427182" y="111253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C5ED74-45E4-41A9-8B4B-164CE4249CD5}">
      <dsp:nvSpPr>
        <dsp:cNvPr id="0" name=""/>
        <dsp:cNvSpPr/>
      </dsp:nvSpPr>
      <dsp:spPr>
        <a:xfrm>
          <a:off x="7223170" y="111832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315413"/>
              <a:satOff val="-12477"/>
              <a:lumOff val="-20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7FFBCF-0C4B-4B9E-872F-1F869F710C9E}">
      <dsp:nvSpPr>
        <dsp:cNvPr id="0" name=""/>
        <dsp:cNvSpPr/>
      </dsp:nvSpPr>
      <dsp:spPr>
        <a:xfrm>
          <a:off x="3451722" y="2741783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9204761"/>
                <a:satOff val="-13811"/>
                <a:lumOff val="-2246"/>
                <a:alphaOff val="0"/>
                <a:shade val="51000"/>
                <a:satMod val="130000"/>
              </a:schemeClr>
            </a:gs>
            <a:gs pos="80000">
              <a:schemeClr val="accent3">
                <a:hueOff val="9204761"/>
                <a:satOff val="-13811"/>
                <a:lumOff val="-2246"/>
                <a:alphaOff val="0"/>
                <a:shade val="93000"/>
                <a:satMod val="130000"/>
              </a:schemeClr>
            </a:gs>
            <a:gs pos="100000">
              <a:schemeClr val="accent3">
                <a:hueOff val="9204761"/>
                <a:satOff val="-13811"/>
                <a:lumOff val="-224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Warsaw</a:t>
          </a:r>
          <a:r>
            <a:rPr lang="pl-PL" sz="1000" b="1" kern="1200" dirty="0" smtClean="0"/>
            <a:t> University of Technology</a:t>
          </a:r>
          <a:endParaRPr lang="pl-PL" sz="1000" kern="1200" dirty="0"/>
        </a:p>
      </dsp:txBody>
      <dsp:txXfrm>
        <a:off x="3630064" y="2894880"/>
        <a:ext cx="794872" cy="682353"/>
      </dsp:txXfrm>
    </dsp:sp>
    <dsp:sp modelId="{6DC88639-A9F9-4812-AC98-3A65A7CA8D3B}">
      <dsp:nvSpPr>
        <dsp:cNvPr id="0" name=""/>
        <dsp:cNvSpPr/>
      </dsp:nvSpPr>
      <dsp:spPr>
        <a:xfrm>
          <a:off x="3679609" y="360778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804554"/>
              <a:satOff val="-13210"/>
              <a:lumOff val="-21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4FB648-FAC8-4BFA-8121-A84CEF2F1CB0}">
      <dsp:nvSpPr>
        <dsp:cNvPr id="0" name=""/>
        <dsp:cNvSpPr/>
      </dsp:nvSpPr>
      <dsp:spPr>
        <a:xfrm>
          <a:off x="2460979" y="3283096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391FAE-DC3E-4A55-85C3-B8CD91D60101}">
      <dsp:nvSpPr>
        <dsp:cNvPr id="0" name=""/>
        <dsp:cNvSpPr/>
      </dsp:nvSpPr>
      <dsp:spPr>
        <a:xfrm>
          <a:off x="3466268" y="371682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293696"/>
              <a:satOff val="-13944"/>
              <a:lumOff val="-22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1BD516-231B-4B65-887B-3E77637FABFF}">
      <dsp:nvSpPr>
        <dsp:cNvPr id="0" name=""/>
        <dsp:cNvSpPr/>
      </dsp:nvSpPr>
      <dsp:spPr>
        <a:xfrm>
          <a:off x="5429974" y="3835988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227513"/>
                <a:satOff val="-15345"/>
                <a:lumOff val="-2495"/>
                <a:alphaOff val="0"/>
                <a:shade val="51000"/>
                <a:satMod val="130000"/>
              </a:schemeClr>
            </a:gs>
            <a:gs pos="80000">
              <a:schemeClr val="accent3">
                <a:hueOff val="10227513"/>
                <a:satOff val="-15345"/>
                <a:lumOff val="-2495"/>
                <a:alphaOff val="0"/>
                <a:shade val="93000"/>
                <a:satMod val="130000"/>
              </a:schemeClr>
            </a:gs>
            <a:gs pos="100000">
              <a:schemeClr val="accent3">
                <a:hueOff val="10227513"/>
                <a:satOff val="-15345"/>
                <a:lumOff val="-249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AGH University of </a:t>
          </a:r>
          <a:r>
            <a:rPr lang="pl-PL" sz="1000" b="1" kern="1200" dirty="0" err="1" smtClean="0"/>
            <a:t>Sciance</a:t>
          </a:r>
          <a:r>
            <a:rPr lang="pl-PL" sz="1000" b="1" kern="1200" dirty="0" smtClean="0"/>
            <a:t> and Technology</a:t>
          </a:r>
          <a:endParaRPr lang="pl-PL" sz="1000" kern="1200" dirty="0"/>
        </a:p>
      </dsp:txBody>
      <dsp:txXfrm>
        <a:off x="5608316" y="3989085"/>
        <a:ext cx="794872" cy="682353"/>
      </dsp:txXfrm>
    </dsp:sp>
    <dsp:sp modelId="{EB374F4A-6BCA-44E4-9791-7A46EEB7707D}">
      <dsp:nvSpPr>
        <dsp:cNvPr id="0" name=""/>
        <dsp:cNvSpPr/>
      </dsp:nvSpPr>
      <dsp:spPr>
        <a:xfrm>
          <a:off x="5457450" y="427598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782837"/>
              <a:satOff val="-14678"/>
              <a:lumOff val="-23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D68518-5A4D-4578-B226-5ED52C17FE70}">
      <dsp:nvSpPr>
        <dsp:cNvPr id="0" name=""/>
        <dsp:cNvSpPr/>
      </dsp:nvSpPr>
      <dsp:spPr>
        <a:xfrm>
          <a:off x="4439232" y="3288403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2A7F15-625B-4489-8430-B43C6671531A}">
      <dsp:nvSpPr>
        <dsp:cNvPr id="0" name=""/>
        <dsp:cNvSpPr/>
      </dsp:nvSpPr>
      <dsp:spPr>
        <a:xfrm>
          <a:off x="5231179" y="414379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71980"/>
              <a:satOff val="-15412"/>
              <a:lumOff val="-25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83D31-79D9-4E7B-A4F1-A1C13932EEE0}">
      <dsp:nvSpPr>
        <dsp:cNvPr id="0" name=""/>
        <dsp:cNvSpPr/>
      </dsp:nvSpPr>
      <dsp:spPr>
        <a:xfrm>
          <a:off x="6423949" y="329998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Medical University of </a:t>
          </a:r>
          <a:r>
            <a:rPr lang="pl-PL" sz="1000" b="1" kern="1200" dirty="0" err="1" smtClean="0"/>
            <a:t>Lodz</a:t>
          </a:r>
          <a:r>
            <a:rPr lang="pl-PL" sz="1000" b="1" kern="1200" dirty="0" smtClean="0"/>
            <a:t> </a:t>
          </a:r>
          <a:endParaRPr lang="pl-PL" sz="1000" b="1" kern="1200" dirty="0"/>
        </a:p>
      </dsp:txBody>
      <dsp:txXfrm>
        <a:off x="6602291" y="3453079"/>
        <a:ext cx="794872" cy="682353"/>
      </dsp:txXfrm>
    </dsp:sp>
    <dsp:sp modelId="{E13AD5F0-896B-4609-96AA-9539463A1D42}">
      <dsp:nvSpPr>
        <dsp:cNvPr id="0" name=""/>
        <dsp:cNvSpPr/>
      </dsp:nvSpPr>
      <dsp:spPr>
        <a:xfrm>
          <a:off x="7429238" y="373370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761122"/>
              <a:satOff val="-16146"/>
              <a:lumOff val="-26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554AAF-60C3-479D-93CD-AE173C281B9A}">
      <dsp:nvSpPr>
        <dsp:cNvPr id="0" name=""/>
        <dsp:cNvSpPr/>
      </dsp:nvSpPr>
      <dsp:spPr>
        <a:xfrm>
          <a:off x="7413884" y="2758669"/>
          <a:ext cx="1151556" cy="988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B1B26D-2E6B-4664-804A-42931999BA4D}">
      <dsp:nvSpPr>
        <dsp:cNvPr id="0" name=""/>
        <dsp:cNvSpPr/>
      </dsp:nvSpPr>
      <dsp:spPr>
        <a:xfrm>
          <a:off x="7642579" y="362467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89FBE-3F47-49EE-921A-42499868AE9F}">
      <dsp:nvSpPr>
        <dsp:cNvPr id="0" name=""/>
        <dsp:cNvSpPr/>
      </dsp:nvSpPr>
      <dsp:spPr>
        <a:xfrm>
          <a:off x="1475085" y="164227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National</a:t>
          </a:r>
          <a:r>
            <a:rPr lang="pl-PL" sz="1000" b="1" kern="1200" dirty="0" smtClean="0"/>
            <a:t> Centre for </a:t>
          </a:r>
          <a:r>
            <a:rPr lang="pl-PL" sz="1000" b="1" kern="1200" dirty="0" err="1" smtClean="0"/>
            <a:t>Nuclear</a:t>
          </a:r>
          <a:r>
            <a:rPr lang="pl-PL" sz="1000" b="1" kern="1200" dirty="0" smtClean="0"/>
            <a:t> </a:t>
          </a:r>
          <a:r>
            <a:rPr lang="pl-PL" sz="1000" b="1" kern="1200" dirty="0" err="1" smtClean="0"/>
            <a:t>Research</a:t>
          </a:r>
          <a:endParaRPr lang="pl-PL" sz="1000" kern="1200" dirty="0"/>
        </a:p>
      </dsp:txBody>
      <dsp:txXfrm>
        <a:off x="1653427" y="1795369"/>
        <a:ext cx="794872" cy="682353"/>
      </dsp:txXfrm>
    </dsp:sp>
    <dsp:sp modelId="{84B27B40-48A3-414A-81F8-11F8F07656BF}">
      <dsp:nvSpPr>
        <dsp:cNvPr id="0" name=""/>
        <dsp:cNvSpPr/>
      </dsp:nvSpPr>
      <dsp:spPr>
        <a:xfrm>
          <a:off x="1502561" y="208419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EE04B5D-EEAF-4F44-A269-225D8485CC5C}">
      <dsp:nvSpPr>
        <dsp:cNvPr id="0" name=""/>
        <dsp:cNvSpPr/>
      </dsp:nvSpPr>
      <dsp:spPr>
        <a:xfrm>
          <a:off x="484343" y="1096134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AC7F69-B06B-4695-9C47-F4E7070F5822}">
      <dsp:nvSpPr>
        <dsp:cNvPr id="0" name=""/>
        <dsp:cNvSpPr/>
      </dsp:nvSpPr>
      <dsp:spPr>
        <a:xfrm>
          <a:off x="1273058" y="195297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9142"/>
              <a:satOff val="-734"/>
              <a:lumOff val="-1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C2F24CC-31E4-4A91-83AE-452DB6496B45}">
      <dsp:nvSpPr>
        <dsp:cNvPr id="0" name=""/>
        <dsp:cNvSpPr/>
      </dsp:nvSpPr>
      <dsp:spPr>
        <a:xfrm>
          <a:off x="2465828" y="109275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22751"/>
                <a:satOff val="-1535"/>
                <a:lumOff val="-250"/>
                <a:alphaOff val="0"/>
                <a:shade val="51000"/>
                <a:satMod val="130000"/>
              </a:schemeClr>
            </a:gs>
            <a:gs pos="80000">
              <a:schemeClr val="accent3">
                <a:hueOff val="1022751"/>
                <a:satOff val="-1535"/>
                <a:lumOff val="-250"/>
                <a:alphaOff val="0"/>
                <a:shade val="93000"/>
                <a:satMod val="130000"/>
              </a:schemeClr>
            </a:gs>
            <a:gs pos="100000">
              <a:schemeClr val="accent3">
                <a:hueOff val="1022751"/>
                <a:satOff val="-1535"/>
                <a:lumOff val="-25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Institute</a:t>
          </a:r>
          <a:r>
            <a:rPr lang="pl-PL" sz="1000" b="1" kern="1200" dirty="0" smtClean="0"/>
            <a:t> of Medical </a:t>
          </a:r>
          <a:r>
            <a:rPr lang="pl-PL" sz="1000" b="1" kern="1200" dirty="0" err="1" smtClean="0"/>
            <a:t>Biology</a:t>
          </a:r>
          <a:endParaRPr lang="pl-PL" sz="1000" kern="1200" dirty="0"/>
        </a:p>
      </dsp:txBody>
      <dsp:txXfrm>
        <a:off x="2644170" y="1245854"/>
        <a:ext cx="794872" cy="682353"/>
      </dsp:txXfrm>
    </dsp:sp>
    <dsp:sp modelId="{2B3815E3-B3C3-437B-9B33-B4443DC1BFF0}">
      <dsp:nvSpPr>
        <dsp:cNvPr id="0" name=""/>
        <dsp:cNvSpPr/>
      </dsp:nvSpPr>
      <dsp:spPr>
        <a:xfrm>
          <a:off x="3257775" y="194814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78284"/>
              <a:satOff val="-1468"/>
              <a:lumOff val="-2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9954AF-287E-4666-9E9F-9F778AA4027D}">
      <dsp:nvSpPr>
        <dsp:cNvPr id="0" name=""/>
        <dsp:cNvSpPr/>
      </dsp:nvSpPr>
      <dsp:spPr>
        <a:xfrm>
          <a:off x="3455762" y="1640342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1022751"/>
              <a:satOff val="-1535"/>
              <a:lumOff val="-2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6440BA-2077-4AE6-B594-BECE6E7F72D2}">
      <dsp:nvSpPr>
        <dsp:cNvPr id="0" name=""/>
        <dsp:cNvSpPr/>
      </dsp:nvSpPr>
      <dsp:spPr>
        <a:xfrm>
          <a:off x="3484046" y="208033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467426"/>
              <a:satOff val="-2202"/>
              <a:lumOff val="-3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8B4C253-BAC9-44E7-A980-33D1E2213F0B}">
      <dsp:nvSpPr>
        <dsp:cNvPr id="0" name=""/>
        <dsp:cNvSpPr/>
      </dsp:nvSpPr>
      <dsp:spPr>
        <a:xfrm>
          <a:off x="1475085" y="549514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2045503"/>
                <a:satOff val="-3069"/>
                <a:lumOff val="-499"/>
                <a:alphaOff val="0"/>
                <a:shade val="51000"/>
                <a:satMod val="130000"/>
              </a:schemeClr>
            </a:gs>
            <a:gs pos="80000">
              <a:schemeClr val="accent3">
                <a:hueOff val="2045503"/>
                <a:satOff val="-3069"/>
                <a:lumOff val="-499"/>
                <a:alphaOff val="0"/>
                <a:shade val="93000"/>
                <a:satMod val="130000"/>
              </a:schemeClr>
            </a:gs>
            <a:gs pos="100000">
              <a:schemeClr val="accent3">
                <a:hueOff val="2045503"/>
                <a:satOff val="-3069"/>
                <a:lumOff val="-49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i="0" kern="1200" dirty="0" smtClean="0"/>
            <a:t>Institute of Immunology and Experimental Therapy</a:t>
          </a:r>
          <a:endParaRPr lang="pl-PL" sz="900" kern="1200" dirty="0"/>
        </a:p>
      </dsp:txBody>
      <dsp:txXfrm>
        <a:off x="1653427" y="702611"/>
        <a:ext cx="794872" cy="682353"/>
      </dsp:txXfrm>
    </dsp:sp>
    <dsp:sp modelId="{D8A18787-E6DF-49EE-B03E-15149A39A01C}">
      <dsp:nvSpPr>
        <dsp:cNvPr id="0" name=""/>
        <dsp:cNvSpPr/>
      </dsp:nvSpPr>
      <dsp:spPr>
        <a:xfrm>
          <a:off x="2258952" y="56302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956568"/>
              <a:satOff val="-2936"/>
              <a:lumOff val="-4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B2D482-CE8F-4541-8A61-339C9346B308}">
      <dsp:nvSpPr>
        <dsp:cNvPr id="0" name=""/>
        <dsp:cNvSpPr/>
      </dsp:nvSpPr>
      <dsp:spPr>
        <a:xfrm>
          <a:off x="2465828" y="0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2045503"/>
              <a:satOff val="-3069"/>
              <a:lumOff val="-4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55A2D1-6A76-4186-B417-D905A4907C00}">
      <dsp:nvSpPr>
        <dsp:cNvPr id="0" name=""/>
        <dsp:cNvSpPr/>
      </dsp:nvSpPr>
      <dsp:spPr>
        <a:xfrm>
          <a:off x="2498152" y="43806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445709"/>
              <a:satOff val="-3670"/>
              <a:lumOff val="-5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05DF0B-5012-49D3-BC43-7C40E3E4FF2B}">
      <dsp:nvSpPr>
        <dsp:cNvPr id="0" name=""/>
        <dsp:cNvSpPr/>
      </dsp:nvSpPr>
      <dsp:spPr>
        <a:xfrm>
          <a:off x="3455762" y="547584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3068254"/>
                <a:satOff val="-4604"/>
                <a:lumOff val="-749"/>
                <a:alphaOff val="0"/>
                <a:shade val="51000"/>
                <a:satMod val="130000"/>
              </a:schemeClr>
            </a:gs>
            <a:gs pos="80000">
              <a:schemeClr val="accent3">
                <a:hueOff val="3068254"/>
                <a:satOff val="-4604"/>
                <a:lumOff val="-749"/>
                <a:alphaOff val="0"/>
                <a:shade val="93000"/>
                <a:satMod val="130000"/>
              </a:schemeClr>
            </a:gs>
            <a:gs pos="100000">
              <a:schemeClr val="accent3">
                <a:hueOff val="3068254"/>
                <a:satOff val="-4604"/>
                <a:lumOff val="-7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Rzeszów University of Technology </a:t>
          </a:r>
          <a:endParaRPr lang="pl-PL" sz="1000" kern="1200" dirty="0"/>
        </a:p>
      </dsp:txBody>
      <dsp:txXfrm>
        <a:off x="3634104" y="700681"/>
        <a:ext cx="794872" cy="682353"/>
      </dsp:txXfrm>
    </dsp:sp>
    <dsp:sp modelId="{D318B8A2-DFA6-41FC-BCFB-8CB893014998}">
      <dsp:nvSpPr>
        <dsp:cNvPr id="0" name=""/>
        <dsp:cNvSpPr/>
      </dsp:nvSpPr>
      <dsp:spPr>
        <a:xfrm>
          <a:off x="4452162" y="985170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934851"/>
              <a:satOff val="-4403"/>
              <a:lumOff val="-71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B0F6378-B528-4F84-9336-207F53AAC54C}">
      <dsp:nvSpPr>
        <dsp:cNvPr id="0" name=""/>
        <dsp:cNvSpPr/>
      </dsp:nvSpPr>
      <dsp:spPr>
        <a:xfrm>
          <a:off x="4446505" y="1103371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3068254"/>
              <a:satOff val="-4604"/>
              <a:lumOff val="-7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2BA315-65E1-4236-82E7-1F42EF9DFC8B}">
      <dsp:nvSpPr>
        <dsp:cNvPr id="0" name=""/>
        <dsp:cNvSpPr/>
      </dsp:nvSpPr>
      <dsp:spPr>
        <a:xfrm>
          <a:off x="4671159" y="112073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423993"/>
              <a:satOff val="-5137"/>
              <a:lumOff val="-8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07A08E-AADD-482C-AE59-3FD0E3768087}">
      <dsp:nvSpPr>
        <dsp:cNvPr id="0" name=""/>
        <dsp:cNvSpPr/>
      </dsp:nvSpPr>
      <dsp:spPr>
        <a:xfrm>
          <a:off x="4446505" y="10613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4091005"/>
                <a:satOff val="-6138"/>
                <a:lumOff val="-998"/>
                <a:alphaOff val="0"/>
                <a:shade val="51000"/>
                <a:satMod val="130000"/>
              </a:schemeClr>
            </a:gs>
            <a:gs pos="80000">
              <a:schemeClr val="accent3">
                <a:hueOff val="4091005"/>
                <a:satOff val="-6138"/>
                <a:lumOff val="-998"/>
                <a:alphaOff val="0"/>
                <a:shade val="93000"/>
                <a:satMod val="130000"/>
              </a:schemeClr>
            </a:gs>
            <a:gs pos="100000">
              <a:schemeClr val="accent3">
                <a:hueOff val="4091005"/>
                <a:satOff val="-6138"/>
                <a:lumOff val="-9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1430" rIns="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900" b="1" kern="1200" dirty="0" smtClean="0"/>
            <a:t>Jan Długosz University</a:t>
          </a:r>
          <a:endParaRPr lang="pl-PL" sz="900" kern="1200" dirty="0"/>
        </a:p>
      </dsp:txBody>
      <dsp:txXfrm>
        <a:off x="4624847" y="163710"/>
        <a:ext cx="794872" cy="682353"/>
      </dsp:txXfrm>
    </dsp:sp>
    <dsp:sp modelId="{50FB63D9-4CF7-4206-9D8A-CE6004B04925}">
      <dsp:nvSpPr>
        <dsp:cNvPr id="0" name=""/>
        <dsp:cNvSpPr/>
      </dsp:nvSpPr>
      <dsp:spPr>
        <a:xfrm>
          <a:off x="5442904" y="45350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913135"/>
              <a:satOff val="-5871"/>
              <a:lumOff val="-9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6C7C96A-FD9B-4F00-91FB-775B4530BB41}">
      <dsp:nvSpPr>
        <dsp:cNvPr id="0" name=""/>
        <dsp:cNvSpPr/>
      </dsp:nvSpPr>
      <dsp:spPr>
        <a:xfrm>
          <a:off x="5437247" y="56205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4091005"/>
              <a:satOff val="-6138"/>
              <a:lumOff val="-9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7C9E4B-C9ED-4D76-8CC7-A6D6BD678A27}">
      <dsp:nvSpPr>
        <dsp:cNvPr id="0" name=""/>
        <dsp:cNvSpPr/>
      </dsp:nvSpPr>
      <dsp:spPr>
        <a:xfrm>
          <a:off x="5666751" y="58376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402277"/>
              <a:satOff val="-6605"/>
              <a:lumOff val="-10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918EB5-23A0-45C3-8F92-3D0C4BDB9993}">
      <dsp:nvSpPr>
        <dsp:cNvPr id="0" name=""/>
        <dsp:cNvSpPr/>
      </dsp:nvSpPr>
      <dsp:spPr>
        <a:xfrm>
          <a:off x="5437247" y="1652886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5113756"/>
                <a:satOff val="-7673"/>
                <a:lumOff val="-1248"/>
                <a:alphaOff val="0"/>
                <a:shade val="51000"/>
                <a:satMod val="130000"/>
              </a:schemeClr>
            </a:gs>
            <a:gs pos="80000">
              <a:schemeClr val="accent3">
                <a:hueOff val="5113756"/>
                <a:satOff val="-7673"/>
                <a:lumOff val="-1248"/>
                <a:alphaOff val="0"/>
                <a:shade val="93000"/>
                <a:satMod val="130000"/>
              </a:schemeClr>
            </a:gs>
            <a:gs pos="100000">
              <a:schemeClr val="accent3">
                <a:hueOff val="5113756"/>
                <a:satOff val="-7673"/>
                <a:lumOff val="-124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Bydgoszcz </a:t>
          </a:r>
          <a:r>
            <a:rPr lang="pl-PL" sz="1000" b="1" kern="1200" dirty="0" err="1" smtClean="0"/>
            <a:t>Oncology</a:t>
          </a:r>
          <a:r>
            <a:rPr lang="pl-PL" sz="1000" b="1" kern="1200" dirty="0" smtClean="0"/>
            <a:t> Centre </a:t>
          </a:r>
          <a:endParaRPr lang="pl-PL" sz="1000" kern="1200" dirty="0"/>
        </a:p>
      </dsp:txBody>
      <dsp:txXfrm>
        <a:off x="5615589" y="1805983"/>
        <a:ext cx="794872" cy="682353"/>
      </dsp:txXfrm>
    </dsp:sp>
    <dsp:sp modelId="{1ED60C87-B823-4036-9F72-D8CEF91DFA75}">
      <dsp:nvSpPr>
        <dsp:cNvPr id="0" name=""/>
        <dsp:cNvSpPr/>
      </dsp:nvSpPr>
      <dsp:spPr>
        <a:xfrm>
          <a:off x="5665134" y="2518890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891419"/>
              <a:satOff val="-7339"/>
              <a:lumOff val="-119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0596F01-62A6-470C-BCA8-33152365A32E}">
      <dsp:nvSpPr>
        <dsp:cNvPr id="0" name=""/>
        <dsp:cNvSpPr/>
      </dsp:nvSpPr>
      <dsp:spPr>
        <a:xfrm>
          <a:off x="4446505" y="219419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5113756"/>
              <a:satOff val="-7673"/>
              <a:lumOff val="-12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94E758-4B9F-4A2C-809C-8087558BC228}">
      <dsp:nvSpPr>
        <dsp:cNvPr id="0" name=""/>
        <dsp:cNvSpPr/>
      </dsp:nvSpPr>
      <dsp:spPr>
        <a:xfrm>
          <a:off x="5436344" y="2627924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380561"/>
              <a:satOff val="-8073"/>
              <a:lumOff val="-13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4BF680-C8E1-4CE7-8EA0-143C7CFE2BF4}">
      <dsp:nvSpPr>
        <dsp:cNvPr id="0" name=""/>
        <dsp:cNvSpPr/>
      </dsp:nvSpPr>
      <dsp:spPr>
        <a:xfrm>
          <a:off x="2465020" y="218792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6136507"/>
                <a:satOff val="-9207"/>
                <a:lumOff val="-1497"/>
                <a:alphaOff val="0"/>
                <a:shade val="51000"/>
                <a:satMod val="130000"/>
              </a:schemeClr>
            </a:gs>
            <a:gs pos="80000">
              <a:schemeClr val="accent3">
                <a:hueOff val="6136507"/>
                <a:satOff val="-9207"/>
                <a:lumOff val="-1497"/>
                <a:alphaOff val="0"/>
                <a:shade val="93000"/>
                <a:satMod val="130000"/>
              </a:schemeClr>
            </a:gs>
            <a:gs pos="100000">
              <a:schemeClr val="accent3">
                <a:hueOff val="6136507"/>
                <a:satOff val="-9207"/>
                <a:lumOff val="-149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Jagiellonian</a:t>
          </a:r>
          <a:r>
            <a:rPr lang="pl-PL" sz="1000" b="1" kern="1200" dirty="0" smtClean="0"/>
            <a:t> University</a:t>
          </a:r>
          <a:endParaRPr lang="pl-PL" sz="1000" kern="1200" dirty="0"/>
        </a:p>
      </dsp:txBody>
      <dsp:txXfrm>
        <a:off x="2643362" y="2341024"/>
        <a:ext cx="794872" cy="682353"/>
      </dsp:txXfrm>
    </dsp:sp>
    <dsp:sp modelId="{2AEE7703-1FA2-481E-9789-3C5EEA746048}">
      <dsp:nvSpPr>
        <dsp:cNvPr id="0" name=""/>
        <dsp:cNvSpPr/>
      </dsp:nvSpPr>
      <dsp:spPr>
        <a:xfrm>
          <a:off x="2497344" y="2625994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869703"/>
              <a:satOff val="-8807"/>
              <a:lumOff val="-143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FC359E-7769-43A7-9FF4-9D3C560E8E43}">
      <dsp:nvSpPr>
        <dsp:cNvPr id="0" name=""/>
        <dsp:cNvSpPr/>
      </dsp:nvSpPr>
      <dsp:spPr>
        <a:xfrm>
          <a:off x="1474277" y="2737441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6136507"/>
              <a:satOff val="-9207"/>
              <a:lumOff val="-14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BA1306-3FE5-4E6D-BEE7-5777E8E7A5E7}">
      <dsp:nvSpPr>
        <dsp:cNvPr id="0" name=""/>
        <dsp:cNvSpPr/>
      </dsp:nvSpPr>
      <dsp:spPr>
        <a:xfrm>
          <a:off x="2258144" y="275143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358845"/>
              <a:satOff val="-9541"/>
              <a:lumOff val="-15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A690656-A89A-4734-94EF-964BD444DDB6}">
      <dsp:nvSpPr>
        <dsp:cNvPr id="0" name=""/>
        <dsp:cNvSpPr/>
      </dsp:nvSpPr>
      <dsp:spPr>
        <a:xfrm>
          <a:off x="6423141" y="220674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7159259"/>
                <a:satOff val="-10742"/>
                <a:lumOff val="-1747"/>
                <a:alphaOff val="0"/>
                <a:shade val="51000"/>
                <a:satMod val="130000"/>
              </a:schemeClr>
            </a:gs>
            <a:gs pos="80000">
              <a:schemeClr val="accent3">
                <a:hueOff val="7159259"/>
                <a:satOff val="-10742"/>
                <a:lumOff val="-1747"/>
                <a:alphaOff val="0"/>
                <a:shade val="93000"/>
                <a:satMod val="130000"/>
              </a:schemeClr>
            </a:gs>
            <a:gs pos="100000">
              <a:schemeClr val="accent3">
                <a:hueOff val="7159259"/>
                <a:satOff val="-10742"/>
                <a:lumOff val="-17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Gdańsk University of Technology</a:t>
          </a:r>
          <a:endParaRPr lang="pl-PL" sz="1000" kern="1200" dirty="0"/>
        </a:p>
      </dsp:txBody>
      <dsp:txXfrm>
        <a:off x="6601483" y="2359839"/>
        <a:ext cx="794872" cy="682353"/>
      </dsp:txXfrm>
    </dsp:sp>
    <dsp:sp modelId="{FCC43E05-ADE5-40AD-925C-9394DE3C8023}">
      <dsp:nvSpPr>
        <dsp:cNvPr id="0" name=""/>
        <dsp:cNvSpPr/>
      </dsp:nvSpPr>
      <dsp:spPr>
        <a:xfrm>
          <a:off x="6651028" y="307274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847986"/>
              <a:satOff val="-10275"/>
              <a:lumOff val="-16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BA04A6-D617-41D5-9613-C4F54F027768}">
      <dsp:nvSpPr>
        <dsp:cNvPr id="0" name=""/>
        <dsp:cNvSpPr/>
      </dsp:nvSpPr>
      <dsp:spPr>
        <a:xfrm>
          <a:off x="5432399" y="2748055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7159259"/>
              <a:satOff val="-10742"/>
              <a:lumOff val="-17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35284E-0B41-45B3-AD41-813D3D88BE1B}">
      <dsp:nvSpPr>
        <dsp:cNvPr id="0" name=""/>
        <dsp:cNvSpPr/>
      </dsp:nvSpPr>
      <dsp:spPr>
        <a:xfrm>
          <a:off x="6382317" y="3181781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337129"/>
              <a:satOff val="-11009"/>
              <a:lumOff val="-17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7936C47-9D86-4ED5-AD21-670AC1888D4D}">
      <dsp:nvSpPr>
        <dsp:cNvPr id="0" name=""/>
        <dsp:cNvSpPr/>
      </dsp:nvSpPr>
      <dsp:spPr>
        <a:xfrm>
          <a:off x="6427182" y="21227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8182010"/>
                <a:satOff val="-12276"/>
                <a:lumOff val="-1996"/>
                <a:alphaOff val="0"/>
                <a:shade val="51000"/>
                <a:satMod val="130000"/>
              </a:schemeClr>
            </a:gs>
            <a:gs pos="80000">
              <a:schemeClr val="accent3">
                <a:hueOff val="8182010"/>
                <a:satOff val="-12276"/>
                <a:lumOff val="-1996"/>
                <a:alphaOff val="0"/>
                <a:shade val="93000"/>
                <a:satMod val="130000"/>
              </a:schemeClr>
            </a:gs>
            <a:gs pos="100000">
              <a:schemeClr val="accent3">
                <a:hueOff val="8182010"/>
                <a:satOff val="-12276"/>
                <a:lumOff val="-199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Institute</a:t>
          </a:r>
          <a:r>
            <a:rPr lang="pl-PL" sz="1000" b="1" kern="1200" dirty="0" smtClean="0"/>
            <a:t> of </a:t>
          </a:r>
          <a:r>
            <a:rPr lang="pl-PL" sz="1000" b="1" kern="1200" dirty="0" err="1" smtClean="0"/>
            <a:t>Nuclear</a:t>
          </a:r>
          <a:r>
            <a:rPr lang="pl-PL" sz="1000" b="1" kern="1200" dirty="0" smtClean="0"/>
            <a:t> Physics </a:t>
          </a:r>
          <a:endParaRPr lang="pl-PL" sz="1000" kern="1200" dirty="0"/>
        </a:p>
      </dsp:txBody>
      <dsp:txXfrm>
        <a:off x="6605524" y="174324"/>
        <a:ext cx="794872" cy="682353"/>
      </dsp:txXfrm>
    </dsp:sp>
    <dsp:sp modelId="{68AE6BA3-4D43-47D2-A557-7CCDB0F577FB}">
      <dsp:nvSpPr>
        <dsp:cNvPr id="0" name=""/>
        <dsp:cNvSpPr/>
      </dsp:nvSpPr>
      <dsp:spPr>
        <a:xfrm>
          <a:off x="7223170" y="890609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826270"/>
              <a:satOff val="-11743"/>
              <a:lumOff val="-19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C63E00C-9BF5-4C34-95D9-374E120E50DF}">
      <dsp:nvSpPr>
        <dsp:cNvPr id="0" name=""/>
        <dsp:cNvSpPr/>
      </dsp:nvSpPr>
      <dsp:spPr>
        <a:xfrm>
          <a:off x="6427182" y="1112538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8182010"/>
              <a:satOff val="-12276"/>
              <a:lumOff val="-19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C5ED74-45E4-41A9-8B4B-164CE4249CD5}">
      <dsp:nvSpPr>
        <dsp:cNvPr id="0" name=""/>
        <dsp:cNvSpPr/>
      </dsp:nvSpPr>
      <dsp:spPr>
        <a:xfrm>
          <a:off x="7223170" y="1118327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315413"/>
              <a:satOff val="-12477"/>
              <a:lumOff val="-20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7FFBCF-0C4B-4B9E-872F-1F869F710C9E}">
      <dsp:nvSpPr>
        <dsp:cNvPr id="0" name=""/>
        <dsp:cNvSpPr/>
      </dsp:nvSpPr>
      <dsp:spPr>
        <a:xfrm>
          <a:off x="3451722" y="2741783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9204761"/>
                <a:satOff val="-13811"/>
                <a:lumOff val="-2246"/>
                <a:alphaOff val="0"/>
                <a:shade val="51000"/>
                <a:satMod val="130000"/>
              </a:schemeClr>
            </a:gs>
            <a:gs pos="80000">
              <a:schemeClr val="accent3">
                <a:hueOff val="9204761"/>
                <a:satOff val="-13811"/>
                <a:lumOff val="-2246"/>
                <a:alphaOff val="0"/>
                <a:shade val="93000"/>
                <a:satMod val="130000"/>
              </a:schemeClr>
            </a:gs>
            <a:gs pos="100000">
              <a:schemeClr val="accent3">
                <a:hueOff val="9204761"/>
                <a:satOff val="-13811"/>
                <a:lumOff val="-224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err="1" smtClean="0"/>
            <a:t>Warsaw</a:t>
          </a:r>
          <a:r>
            <a:rPr lang="pl-PL" sz="1000" b="1" kern="1200" dirty="0" smtClean="0"/>
            <a:t> University of Technology</a:t>
          </a:r>
          <a:endParaRPr lang="pl-PL" sz="1000" kern="1200" dirty="0"/>
        </a:p>
      </dsp:txBody>
      <dsp:txXfrm>
        <a:off x="3630064" y="2894880"/>
        <a:ext cx="794872" cy="682353"/>
      </dsp:txXfrm>
    </dsp:sp>
    <dsp:sp modelId="{6DC88639-A9F9-4812-AC98-3A65A7CA8D3B}">
      <dsp:nvSpPr>
        <dsp:cNvPr id="0" name=""/>
        <dsp:cNvSpPr/>
      </dsp:nvSpPr>
      <dsp:spPr>
        <a:xfrm>
          <a:off x="3679609" y="360778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804554"/>
              <a:satOff val="-13210"/>
              <a:lumOff val="-21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4FB648-FAC8-4BFA-8121-A84CEF2F1CB0}">
      <dsp:nvSpPr>
        <dsp:cNvPr id="0" name=""/>
        <dsp:cNvSpPr/>
      </dsp:nvSpPr>
      <dsp:spPr>
        <a:xfrm>
          <a:off x="2460979" y="3283096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9204761"/>
              <a:satOff val="-13811"/>
              <a:lumOff val="-22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391FAE-DC3E-4A55-85C3-B8CD91D60101}">
      <dsp:nvSpPr>
        <dsp:cNvPr id="0" name=""/>
        <dsp:cNvSpPr/>
      </dsp:nvSpPr>
      <dsp:spPr>
        <a:xfrm>
          <a:off x="3466268" y="3716822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293696"/>
              <a:satOff val="-13944"/>
              <a:lumOff val="-226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1BD516-231B-4B65-887B-3E77637FABFF}">
      <dsp:nvSpPr>
        <dsp:cNvPr id="0" name=""/>
        <dsp:cNvSpPr/>
      </dsp:nvSpPr>
      <dsp:spPr>
        <a:xfrm>
          <a:off x="5429974" y="3835988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0227513"/>
                <a:satOff val="-15345"/>
                <a:lumOff val="-2495"/>
                <a:alphaOff val="0"/>
                <a:shade val="51000"/>
                <a:satMod val="130000"/>
              </a:schemeClr>
            </a:gs>
            <a:gs pos="80000">
              <a:schemeClr val="accent3">
                <a:hueOff val="10227513"/>
                <a:satOff val="-15345"/>
                <a:lumOff val="-2495"/>
                <a:alphaOff val="0"/>
                <a:shade val="93000"/>
                <a:satMod val="130000"/>
              </a:schemeClr>
            </a:gs>
            <a:gs pos="100000">
              <a:schemeClr val="accent3">
                <a:hueOff val="10227513"/>
                <a:satOff val="-15345"/>
                <a:lumOff val="-249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AGH University of </a:t>
          </a:r>
          <a:r>
            <a:rPr lang="pl-PL" sz="1000" b="1" kern="1200" dirty="0" err="1" smtClean="0"/>
            <a:t>Sciance</a:t>
          </a:r>
          <a:r>
            <a:rPr lang="pl-PL" sz="1000" b="1" kern="1200" dirty="0" smtClean="0"/>
            <a:t> and Technology</a:t>
          </a:r>
          <a:endParaRPr lang="pl-PL" sz="1000" kern="1200" dirty="0"/>
        </a:p>
      </dsp:txBody>
      <dsp:txXfrm>
        <a:off x="5608316" y="3989085"/>
        <a:ext cx="794872" cy="682353"/>
      </dsp:txXfrm>
    </dsp:sp>
    <dsp:sp modelId="{EB374F4A-6BCA-44E4-9791-7A46EEB7707D}">
      <dsp:nvSpPr>
        <dsp:cNvPr id="0" name=""/>
        <dsp:cNvSpPr/>
      </dsp:nvSpPr>
      <dsp:spPr>
        <a:xfrm>
          <a:off x="5457450" y="4275986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782837"/>
              <a:satOff val="-14678"/>
              <a:lumOff val="-23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D68518-5A4D-4578-B226-5ED52C17FE70}">
      <dsp:nvSpPr>
        <dsp:cNvPr id="0" name=""/>
        <dsp:cNvSpPr/>
      </dsp:nvSpPr>
      <dsp:spPr>
        <a:xfrm>
          <a:off x="4439232" y="3288403"/>
          <a:ext cx="1151556" cy="98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3">
              <a:hueOff val="10227513"/>
              <a:satOff val="-15345"/>
              <a:lumOff val="-24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2A7F15-625B-4489-8430-B43C6671531A}">
      <dsp:nvSpPr>
        <dsp:cNvPr id="0" name=""/>
        <dsp:cNvSpPr/>
      </dsp:nvSpPr>
      <dsp:spPr>
        <a:xfrm>
          <a:off x="5231179" y="414379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271980"/>
              <a:satOff val="-15412"/>
              <a:lumOff val="-25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83D31-79D9-4E7B-A4F1-A1C13932EEE0}">
      <dsp:nvSpPr>
        <dsp:cNvPr id="0" name=""/>
        <dsp:cNvSpPr/>
      </dsp:nvSpPr>
      <dsp:spPr>
        <a:xfrm>
          <a:off x="6423949" y="3299982"/>
          <a:ext cx="1151556" cy="98854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000" b="1" kern="1200" dirty="0" smtClean="0"/>
            <a:t>Medical University of </a:t>
          </a:r>
          <a:r>
            <a:rPr lang="pl-PL" sz="1000" b="1" kern="1200" dirty="0" err="1" smtClean="0"/>
            <a:t>Lodz</a:t>
          </a:r>
          <a:r>
            <a:rPr lang="pl-PL" sz="1000" b="1" kern="1200" dirty="0" smtClean="0"/>
            <a:t> </a:t>
          </a:r>
          <a:endParaRPr lang="pl-PL" sz="1000" b="1" kern="1200" dirty="0"/>
        </a:p>
      </dsp:txBody>
      <dsp:txXfrm>
        <a:off x="6602291" y="3453079"/>
        <a:ext cx="794872" cy="682353"/>
      </dsp:txXfrm>
    </dsp:sp>
    <dsp:sp modelId="{E13AD5F0-896B-4609-96AA-9539463A1D42}">
      <dsp:nvSpPr>
        <dsp:cNvPr id="0" name=""/>
        <dsp:cNvSpPr/>
      </dsp:nvSpPr>
      <dsp:spPr>
        <a:xfrm>
          <a:off x="7429238" y="3733708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0761122"/>
              <a:satOff val="-16146"/>
              <a:lumOff val="-26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7554AAF-60C3-479D-93CD-AE173C281B9A}">
      <dsp:nvSpPr>
        <dsp:cNvPr id="0" name=""/>
        <dsp:cNvSpPr/>
      </dsp:nvSpPr>
      <dsp:spPr>
        <a:xfrm>
          <a:off x="7413884" y="2758669"/>
          <a:ext cx="1151556" cy="98854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B1B26D-2E6B-4664-804A-42931999BA4D}">
      <dsp:nvSpPr>
        <dsp:cNvPr id="0" name=""/>
        <dsp:cNvSpPr/>
      </dsp:nvSpPr>
      <dsp:spPr>
        <a:xfrm>
          <a:off x="7642579" y="3624673"/>
          <a:ext cx="134146" cy="11578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6814D-DC0D-EC41-849D-8A33F1437B6B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8F6D-BD33-D44E-8601-FF95575FE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3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741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 smtClean="0"/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06D5E19-91E3-4E5C-A451-7AAD71499F9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76221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Zblokowanie na błonie jest ważniejsze, gdyż pomiary</a:t>
            </a:r>
            <a:r>
              <a:rPr lang="pl-PL" baseline="0" dirty="0" smtClean="0"/>
              <a:t> integralności błony są wskaźnikiem przeżywalności.</a:t>
            </a:r>
          </a:p>
          <a:p>
            <a:r>
              <a:rPr lang="pl-PL" baseline="0" dirty="0" err="1" smtClean="0"/>
              <a:t>Przczepienia</a:t>
            </a:r>
            <a:r>
              <a:rPr lang="pl-PL" baseline="0" dirty="0" smtClean="0"/>
              <a:t> łańcucha alifatycznego do klastrów boru zmienia ich </a:t>
            </a:r>
            <a:r>
              <a:rPr lang="pl-PL" baseline="0" dirty="0" err="1" smtClean="0"/>
              <a:t>lipofilowość</a:t>
            </a:r>
            <a:r>
              <a:rPr lang="pl-PL" baseline="0" dirty="0" smtClean="0"/>
              <a:t>, podwyższając ją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5DF76-7E0D-4B19-90A6-029B359DF636}" type="slidenum">
              <a:rPr lang="pl-PL" smtClean="0">
                <a:solidFill>
                  <a:prstClr val="black"/>
                </a:solidFill>
              </a:rPr>
              <a:pPr/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7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 smtClean="0"/>
              <a:t>W marcu </a:t>
            </a:r>
            <a:r>
              <a:rPr lang="pl-PL" b="1" dirty="0" err="1" smtClean="0"/>
              <a:t>br</a:t>
            </a:r>
            <a:r>
              <a:rPr lang="pl-PL" b="1" dirty="0" smtClean="0"/>
              <a:t> po raz pierwszy </a:t>
            </a:r>
            <a:r>
              <a:rPr lang="pl-PL" b="1" dirty="0" err="1" smtClean="0"/>
              <a:t>napromienilismy</a:t>
            </a:r>
            <a:r>
              <a:rPr lang="pl-PL" b="1" baseline="0" dirty="0" smtClean="0"/>
              <a:t> </a:t>
            </a:r>
            <a:r>
              <a:rPr lang="pl-PL" b="1" baseline="0" dirty="0" err="1" smtClean="0"/>
              <a:t>material</a:t>
            </a:r>
            <a:r>
              <a:rPr lang="pl-PL" b="1" baseline="0" dirty="0" smtClean="0"/>
              <a:t> biologiczny w reaktorze Maria-</a:t>
            </a:r>
            <a:r>
              <a:rPr lang="pl-PL" b="1" baseline="0" dirty="0" err="1" smtClean="0"/>
              <a:t>komorki</a:t>
            </a:r>
            <a:r>
              <a:rPr lang="pl-PL" b="1" baseline="0" dirty="0" smtClean="0"/>
              <a:t> raka </a:t>
            </a:r>
            <a:r>
              <a:rPr lang="pl-PL" b="1" baseline="0" dirty="0" err="1" smtClean="0"/>
              <a:t>okreznicy</a:t>
            </a:r>
            <a:r>
              <a:rPr lang="pl-PL" b="1" baseline="0" dirty="0" smtClean="0"/>
              <a:t>. Z powodzeniem </a:t>
            </a:r>
            <a:r>
              <a:rPr lang="pl-PL" b="1" baseline="0" dirty="0" err="1" smtClean="0"/>
              <a:t>wprowadzilismy</a:t>
            </a:r>
            <a:r>
              <a:rPr lang="pl-PL" b="1" baseline="0" dirty="0" smtClean="0"/>
              <a:t> </a:t>
            </a:r>
            <a:r>
              <a:rPr lang="pl-PL" b="1" baseline="0" dirty="0" err="1" smtClean="0"/>
              <a:t>procedure</a:t>
            </a:r>
            <a:r>
              <a:rPr lang="pl-PL" b="1" baseline="0" dirty="0" smtClean="0"/>
              <a:t> napromieniania nie tylko </a:t>
            </a:r>
            <a:r>
              <a:rPr lang="pl-PL" b="1" baseline="0" dirty="0" err="1" smtClean="0"/>
              <a:t>komorek</a:t>
            </a:r>
            <a:r>
              <a:rPr lang="pl-PL" b="1" baseline="0" dirty="0" smtClean="0"/>
              <a:t> ludzkich, ale również nicieni, które będą napromieniane w tym </a:t>
            </a:r>
            <a:r>
              <a:rPr lang="pl-PL" b="1" baseline="0" dirty="0" err="1" smtClean="0"/>
              <a:t>miesiacu</a:t>
            </a:r>
            <a:r>
              <a:rPr lang="pl-PL" b="1" baseline="0" dirty="0" smtClean="0"/>
              <a:t>.</a:t>
            </a:r>
            <a:endParaRPr lang="pl-PL" b="1" dirty="0" smtClean="0"/>
          </a:p>
          <a:p>
            <a:r>
              <a:rPr lang="pl-PL" dirty="0" smtClean="0"/>
              <a:t>W badaniach wstępnych projektu NCN </a:t>
            </a:r>
            <a:r>
              <a:rPr lang="pl-PL" dirty="0" err="1" smtClean="0"/>
              <a:t>zaplanowalismy</a:t>
            </a:r>
            <a:r>
              <a:rPr lang="pl-PL" dirty="0" smtClean="0"/>
              <a:t> ocenę dwuniciowych pęknięć DNA (z ang. </a:t>
            </a:r>
            <a:r>
              <a:rPr lang="pl-PL" dirty="0" err="1" smtClean="0"/>
              <a:t>double-strand</a:t>
            </a:r>
            <a:r>
              <a:rPr lang="pl-PL" dirty="0" smtClean="0"/>
              <a:t> </a:t>
            </a:r>
            <a:r>
              <a:rPr lang="pl-PL" dirty="0" err="1" smtClean="0"/>
              <a:t>breaks</a:t>
            </a:r>
            <a:r>
              <a:rPr lang="pl-PL" dirty="0" smtClean="0"/>
              <a:t>, DSB) za pomocą immunofluorescencji w komórkach nowotworowych raka okrężnicy (HCT116) i linii kontrolnej po napromienianiu mieszaną wiązką neutronów stosowaną w BNCT. Grupy eksperymentalne: a) napromienianie gamma, b) napromienianie wiązką neutronów i c) mieszaną wiązką BNCT (najpierw podanie związku BPA, następnie kumulacja i napromienianie wiązką neutronów) oraz hodowle zaplanowano w trzech niezależnych powtórzeniach. Oceniamy dwuniciowe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pekniecia</a:t>
            </a:r>
            <a:r>
              <a:rPr lang="pl-PL" baseline="0" dirty="0" smtClean="0"/>
              <a:t> DNA – kolejny slajd </a:t>
            </a:r>
          </a:p>
          <a:p>
            <a:r>
              <a:rPr lang="pl-PL" dirty="0" smtClean="0"/>
              <a:t>W komórkach ssaków DSB są potencjalnym zagrożeniem dla stabilności genomu, jednak podlegają procesom naprawy</a:t>
            </a:r>
            <a:r>
              <a:rPr lang="pl-PL" baseline="0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272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Z wykorzystaniem linii raka okrężnicy</a:t>
            </a:r>
            <a:r>
              <a:rPr lang="pl-PL" baseline="0" dirty="0" smtClean="0"/>
              <a:t> HCT116 opracowaliśmy protokół barwienia komórek pozwalającego na wykrycie podwójnych pęknięć DNA za pomocą metod immunofluorescencji, 100x czulszej metody niż standardowe testy radiobiologiczne typu test </a:t>
            </a:r>
            <a:r>
              <a:rPr lang="pl-PL" baseline="0" dirty="0" err="1" smtClean="0"/>
              <a:t>kometkowy</a:t>
            </a:r>
            <a:r>
              <a:rPr lang="pl-PL" baseline="0" dirty="0" smtClean="0"/>
              <a:t>. Linia nowotworowa posiada od 20-30 ognisk dwuniciowych pęknięć DNA, idealna kontrola do testów nowych protokołów </a:t>
            </a:r>
            <a:r>
              <a:rPr lang="pl-PL" baseline="0" dirty="0" err="1" smtClean="0"/>
              <a:t>barwień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DSBs</a:t>
            </a:r>
            <a:endParaRPr lang="pl-PL" baseline="0" dirty="0" smtClean="0"/>
          </a:p>
          <a:p>
            <a:endParaRPr lang="pl-PL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Arial"/>
              </a:rPr>
              <a:t>Kolejny</a:t>
            </a:r>
            <a:r>
              <a:rPr kumimoji="0" lang="pl-PL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Lucida Grande"/>
                <a:ea typeface="Lucida Grande"/>
                <a:cs typeface="Lucida Grande"/>
                <a:sym typeface="Arial"/>
              </a:rPr>
              <a:t> etap – ocena liczby dwuniciowych pęknięć DNA na linii zdrowej CCD841CoN po zastosowaniu pól mieszanych z wysokim LET </a:t>
            </a:r>
            <a:endParaRPr kumimoji="0" lang="pl-PL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Lucida Grande"/>
              <a:ea typeface="Lucida Grande"/>
              <a:cs typeface="Lucida Grande"/>
              <a:sym typeface="Arial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272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6D5E19-91E3-4E5C-A451-7AAD71499F92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756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6D5E19-91E3-4E5C-A451-7AAD71499F92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9756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D06D5E19-91E3-4E5C-A451-7AAD71499F92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82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tiff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3E2BD-26CF-49AE-BE60-3BA1E713B256}" type="datetime1">
              <a:rPr lang="pl-PL" smtClean="0"/>
              <a:t>11.09.2019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225F1-097E-4726-9960-BA65379CF3A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6030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B0C354-518F-4720-BC8C-A154777B2421}" type="datetime1">
              <a:rPr lang="pl-PL" smtClean="0"/>
              <a:t>11.09.2019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477C6-64D0-4D73-8D5C-EC3E47B024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098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600DC8-B34D-44C6-8C63-19C9DC35161C}" type="datetime1">
              <a:rPr lang="pl-PL" smtClean="0"/>
              <a:t>11.09.2019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B2D0E-B610-4C1A-B9A2-7C98BDA703AC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24062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3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8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0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3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9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08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65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1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D8ECA-9822-4418-86DB-CF6814563A9E}" type="datetime1">
              <a:rPr lang="pl-PL" smtClean="0"/>
              <a:t>11.09.2019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6113F-9960-4406-8005-4F5099C4F0D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461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6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12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11.09.2019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75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makieta kop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pic>
        <p:nvPicPr>
          <p:cNvPr id="65" name="pierwsza-strona-wizka-16-9.png" descr="pierwsza-strona-wizka-16-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839180"/>
            <a:ext cx="9144000" cy="5003801"/>
          </a:xfrm>
          <a:prstGeom prst="rect">
            <a:avLst/>
          </a:prstGeom>
          <a:ln w="25400"/>
        </p:spPr>
      </p:pic>
      <p:pic>
        <p:nvPicPr>
          <p:cNvPr id="67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511" y="462613"/>
            <a:ext cx="6762750" cy="2628901"/>
          </a:xfrm>
          <a:prstGeom prst="rect">
            <a:avLst/>
          </a:prstGeom>
          <a:ln w="25400"/>
        </p:spPr>
      </p:pic>
      <p:sp>
        <p:nvSpPr>
          <p:cNvPr id="68" name="Tekst tytułowy"/>
          <p:cNvSpPr txBox="1">
            <a:spLocks noGrp="1"/>
          </p:cNvSpPr>
          <p:nvPr>
            <p:ph type="title"/>
          </p:nvPr>
        </p:nvSpPr>
        <p:spPr>
          <a:xfrm>
            <a:off x="1477394" y="465835"/>
            <a:ext cx="5583135" cy="147002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6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53658BB-E617-FE43-A34E-ACB4D97FFE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9499" y="4707464"/>
            <a:ext cx="2406455" cy="16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598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Slajd tytułowy makieta kop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pic>
        <p:nvPicPr>
          <p:cNvPr id="65" name="pierwsza-strona-wizka-16-9.png" descr="pierwsza-strona-wizka-16-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839180"/>
            <a:ext cx="9144000" cy="5003801"/>
          </a:xfrm>
          <a:prstGeom prst="rect">
            <a:avLst/>
          </a:prstGeom>
          <a:ln w="25400"/>
        </p:spPr>
      </p:pic>
      <p:pic>
        <p:nvPicPr>
          <p:cNvPr id="67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511" y="462613"/>
            <a:ext cx="6762750" cy="2628901"/>
          </a:xfrm>
          <a:prstGeom prst="rect">
            <a:avLst/>
          </a:prstGeom>
          <a:ln w="25400"/>
        </p:spPr>
      </p:pic>
      <p:sp>
        <p:nvSpPr>
          <p:cNvPr id="68" name="Tekst tytułowy"/>
          <p:cNvSpPr txBox="1">
            <a:spLocks noGrp="1"/>
          </p:cNvSpPr>
          <p:nvPr>
            <p:ph type="title"/>
          </p:nvPr>
        </p:nvSpPr>
        <p:spPr>
          <a:xfrm>
            <a:off x="1477394" y="465835"/>
            <a:ext cx="5583135" cy="147002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6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F0B0B88-3CBA-1D44-953D-6CB0D15FF09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058" y="4753666"/>
            <a:ext cx="2505692" cy="15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150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Slajd końcowy makieta 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pic>
        <p:nvPicPr>
          <p:cNvPr id="77" name="pierwsza-strona-wizka-16-9.png" descr="pierwsza-strona-wizka-16-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854200"/>
            <a:ext cx="9144000" cy="5003801"/>
          </a:xfrm>
          <a:prstGeom prst="rect">
            <a:avLst/>
          </a:prstGeom>
          <a:ln w="25400"/>
        </p:spPr>
      </p:pic>
      <p:sp>
        <p:nvSpPr>
          <p:cNvPr id="80" name="www.ncbj.gov.pl"/>
          <p:cNvSpPr txBox="1"/>
          <p:nvPr/>
        </p:nvSpPr>
        <p:spPr>
          <a:xfrm>
            <a:off x="599040" y="5594387"/>
            <a:ext cx="4233467" cy="7632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4400"/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www.ncbj.gov.pl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816B949-9614-C14A-A915-2D12D0C0E5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2314" y="4649582"/>
            <a:ext cx="17430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163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 kopia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155" name="Obraz 6" descr="Obraz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243" y="6246721"/>
            <a:ext cx="728245" cy="458613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356807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ośrode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sp>
        <p:nvSpPr>
          <p:cNvPr id="33" name="Prostokąt"/>
          <p:cNvSpPr txBox="1"/>
          <p:nvPr/>
        </p:nvSpPr>
        <p:spPr>
          <a:xfrm>
            <a:off x="1315344" y="855340"/>
            <a:ext cx="6009017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20960" tIns="120960" rIns="120960" bIns="120960">
            <a:normAutofit/>
          </a:bodyPr>
          <a:lstStyle/>
          <a:p>
            <a:pPr defTabSz="3840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4800" kern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tytułowa jasna ośrodek.png" descr="tytułowa jasna ośrode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5400"/>
        </p:spPr>
      </p:pic>
      <p:pic>
        <p:nvPicPr>
          <p:cNvPr id="35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499" y="999129"/>
            <a:ext cx="619697" cy="957985"/>
          </a:xfrm>
          <a:prstGeom prst="rect">
            <a:avLst/>
          </a:prstGeom>
          <a:ln w="25400"/>
        </p:spPr>
      </p:pic>
      <p:sp>
        <p:nvSpPr>
          <p:cNvPr id="3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4533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końcowy ośrode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43" y="4716503"/>
            <a:ext cx="1762058" cy="1377383"/>
          </a:xfrm>
          <a:prstGeom prst="rect">
            <a:avLst/>
          </a:prstGeom>
          <a:ln w="25400"/>
        </p:spPr>
      </p:pic>
      <p:sp>
        <p:nvSpPr>
          <p:cNvPr id="44" name="www.ncbj.gov.pl"/>
          <p:cNvSpPr txBox="1"/>
          <p:nvPr/>
        </p:nvSpPr>
        <p:spPr>
          <a:xfrm>
            <a:off x="480892" y="5654765"/>
            <a:ext cx="4049122" cy="7325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4200">
                <a:solidFill>
                  <a:srgbClr val="FFFFFF"/>
                </a:solidFill>
                <a:hlinkClick r:id=""/>
              </a:defRPr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www.ncbj.gov.pl</a:t>
            </a:r>
          </a:p>
        </p:txBody>
      </p:sp>
      <p:sp>
        <p:nvSpPr>
          <p:cNvPr id="45" name="Thank you for attention"/>
          <p:cNvSpPr txBox="1"/>
          <p:nvPr/>
        </p:nvSpPr>
        <p:spPr>
          <a:xfrm>
            <a:off x="1718087" y="1287306"/>
            <a:ext cx="8022966" cy="10095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6000"/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Thank you for attention</a:t>
            </a:r>
          </a:p>
        </p:txBody>
      </p:sp>
      <p:sp>
        <p:nvSpPr>
          <p:cNvPr id="4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32548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makie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az 6" descr="Obraz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87743"/>
            <a:ext cx="9144000" cy="4972051"/>
          </a:xfrm>
          <a:prstGeom prst="rect">
            <a:avLst/>
          </a:prstGeom>
          <a:ln w="25400">
            <a:miter lim="400000"/>
          </a:ln>
        </p:spPr>
      </p:pic>
      <p:pic>
        <p:nvPicPr>
          <p:cNvPr id="54" name="pierwsza-strona-logo-PL.png" descr="pierwsza-strona-logo-P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sp>
        <p:nvSpPr>
          <p:cNvPr id="55" name="Prostokąt"/>
          <p:cNvSpPr txBox="1"/>
          <p:nvPr/>
        </p:nvSpPr>
        <p:spPr>
          <a:xfrm>
            <a:off x="1315344" y="855340"/>
            <a:ext cx="6009017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20960" tIns="120960" rIns="120960" bIns="120960">
            <a:normAutofit/>
          </a:bodyPr>
          <a:lstStyle/>
          <a:p>
            <a:pPr defTabSz="3840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4800" kern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499" y="999129"/>
            <a:ext cx="619697" cy="957985"/>
          </a:xfrm>
          <a:prstGeom prst="rect">
            <a:avLst/>
          </a:prstGeom>
          <a:ln w="25400"/>
        </p:spPr>
      </p:pic>
      <p:sp>
        <p:nvSpPr>
          <p:cNvPr id="5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0765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219EA-EB43-4544-8602-2F4B2832F83D}" type="datetime1">
              <a:rPr lang="pl-PL" smtClean="0"/>
              <a:t>11.09.2019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49679-5067-4042-B6F8-3B216C583C4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13172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końcowy makiet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az 6" descr="Obraz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87743"/>
            <a:ext cx="9144000" cy="4972051"/>
          </a:xfrm>
          <a:prstGeom prst="rect">
            <a:avLst/>
          </a:prstGeom>
          <a:ln w="25400">
            <a:miter lim="400000"/>
          </a:ln>
        </p:spPr>
      </p:pic>
      <p:pic>
        <p:nvPicPr>
          <p:cNvPr id="100" name="pierwsza-strona-logo-PL.png" descr="pierwsza-strona-logo-P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543" y="4716503"/>
            <a:ext cx="1762058" cy="1377383"/>
          </a:xfrm>
          <a:prstGeom prst="rect">
            <a:avLst/>
          </a:prstGeom>
          <a:ln w="25400"/>
        </p:spPr>
      </p:pic>
      <p:sp>
        <p:nvSpPr>
          <p:cNvPr id="101" name="www.ncbj.gov.pl"/>
          <p:cNvSpPr txBox="1"/>
          <p:nvPr/>
        </p:nvSpPr>
        <p:spPr>
          <a:xfrm>
            <a:off x="480892" y="5654765"/>
            <a:ext cx="4049122" cy="7325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4200">
                <a:solidFill>
                  <a:srgbClr val="FFFFFF"/>
                </a:solidFill>
                <a:hlinkClick r:id=""/>
              </a:defRPr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www.ncbj.gov.pl</a:t>
            </a:r>
          </a:p>
        </p:txBody>
      </p:sp>
      <p:sp>
        <p:nvSpPr>
          <p:cNvPr id="102" name="Thank you for attention"/>
          <p:cNvSpPr txBox="1"/>
          <p:nvPr/>
        </p:nvSpPr>
        <p:spPr>
          <a:xfrm>
            <a:off x="1718087" y="1287306"/>
            <a:ext cx="8022966" cy="10095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6000"/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Thank you for attention</a:t>
            </a:r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01550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komo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sp>
        <p:nvSpPr>
          <p:cNvPr id="111" name="Prostokąt"/>
          <p:cNvSpPr txBox="1"/>
          <p:nvPr/>
        </p:nvSpPr>
        <p:spPr>
          <a:xfrm>
            <a:off x="1315344" y="855340"/>
            <a:ext cx="6009017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20960" tIns="120960" rIns="120960" bIns="120960">
            <a:normAutofit/>
          </a:bodyPr>
          <a:lstStyle/>
          <a:p>
            <a:pPr defTabSz="3840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4800" kern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tytułowa jasna komora.png" descr="tytułowa jasna komor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5400"/>
        </p:spPr>
      </p:pic>
      <p:pic>
        <p:nvPicPr>
          <p:cNvPr id="113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499" y="999129"/>
            <a:ext cx="619697" cy="957985"/>
          </a:xfrm>
          <a:prstGeom prst="rect">
            <a:avLst/>
          </a:prstGeom>
          <a:ln w="25400"/>
        </p:spPr>
      </p:pic>
      <p:sp>
        <p:nvSpPr>
          <p:cNvPr id="11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1575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końcowy komo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43" y="4716503"/>
            <a:ext cx="1762058" cy="1377383"/>
          </a:xfrm>
          <a:prstGeom prst="rect">
            <a:avLst/>
          </a:prstGeom>
          <a:ln w="25400"/>
        </p:spPr>
      </p:pic>
      <p:sp>
        <p:nvSpPr>
          <p:cNvPr id="122" name="www.ncbj.gov.pl"/>
          <p:cNvSpPr txBox="1"/>
          <p:nvPr/>
        </p:nvSpPr>
        <p:spPr>
          <a:xfrm>
            <a:off x="480892" y="5654765"/>
            <a:ext cx="4049122" cy="7325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4200">
                <a:solidFill>
                  <a:srgbClr val="FFFFFF"/>
                </a:solidFill>
                <a:hlinkClick r:id=""/>
              </a:defRPr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www.ncbj.gov.pl</a:t>
            </a:r>
          </a:p>
        </p:txBody>
      </p:sp>
      <p:sp>
        <p:nvSpPr>
          <p:cNvPr id="123" name="Thank you for attention"/>
          <p:cNvSpPr txBox="1"/>
          <p:nvPr/>
        </p:nvSpPr>
        <p:spPr>
          <a:xfrm>
            <a:off x="1718087" y="1287306"/>
            <a:ext cx="8022966" cy="10095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6000"/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Thank you for attention</a:t>
            </a:r>
          </a:p>
        </p:txBody>
      </p:sp>
      <p:sp>
        <p:nvSpPr>
          <p:cNvPr id="12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77953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tytułowy rdzeń niebiski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499" y="4896459"/>
            <a:ext cx="2193535" cy="1714665"/>
          </a:xfrm>
          <a:prstGeom prst="rect">
            <a:avLst/>
          </a:prstGeom>
          <a:ln w="25400"/>
        </p:spPr>
      </p:pic>
      <p:sp>
        <p:nvSpPr>
          <p:cNvPr id="132" name="Prostokąt"/>
          <p:cNvSpPr txBox="1"/>
          <p:nvPr/>
        </p:nvSpPr>
        <p:spPr>
          <a:xfrm>
            <a:off x="1315344" y="855340"/>
            <a:ext cx="6009017" cy="2486836"/>
          </a:xfrm>
          <a:prstGeom prst="rect">
            <a:avLst/>
          </a:prstGeom>
          <a:solidFill>
            <a:srgbClr val="FFFFFF">
              <a:alpha val="60000"/>
            </a:srgbClr>
          </a:solidFill>
          <a:ln w="76200" cap="sq">
            <a:solidFill>
              <a:srgbClr val="6F6F6F">
                <a:alpha val="60000"/>
              </a:srgbClr>
            </a:solidFill>
            <a:miter/>
          </a:ln>
        </p:spPr>
        <p:txBody>
          <a:bodyPr lIns="120960" tIns="120960" rIns="120960" bIns="120960">
            <a:normAutofit/>
          </a:bodyPr>
          <a:lstStyle/>
          <a:p>
            <a:pPr defTabSz="3840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4800" kern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tytułowa jasna rdzeń niebieski.png" descr="tytułowa jasna rdzeń niebiesk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5400"/>
        </p:spPr>
      </p:pic>
      <p:pic>
        <p:nvPicPr>
          <p:cNvPr id="134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5499" y="999129"/>
            <a:ext cx="619697" cy="957985"/>
          </a:xfrm>
          <a:prstGeom prst="rect">
            <a:avLst/>
          </a:prstGeom>
          <a:ln w="25400"/>
        </p:spPr>
      </p:pic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58755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ajd końcowy rdzeń niebieski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erwsza-strona-logo-PL.png" descr="pierwsza-strona-logo-P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43" y="4716503"/>
            <a:ext cx="1762058" cy="1377383"/>
          </a:xfrm>
          <a:prstGeom prst="rect">
            <a:avLst/>
          </a:prstGeom>
          <a:ln w="25400"/>
        </p:spPr>
      </p:pic>
      <p:sp>
        <p:nvSpPr>
          <p:cNvPr id="143" name="www.ncbj.gov.pl"/>
          <p:cNvSpPr txBox="1"/>
          <p:nvPr/>
        </p:nvSpPr>
        <p:spPr>
          <a:xfrm>
            <a:off x="480892" y="5654765"/>
            <a:ext cx="4049122" cy="7325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4200">
                <a:solidFill>
                  <a:srgbClr val="FFFFFF"/>
                </a:solidFill>
                <a:hlinkClick r:id=""/>
              </a:defRPr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www.ncbj.gov.pl</a:t>
            </a:r>
          </a:p>
        </p:txBody>
      </p:sp>
      <p:sp>
        <p:nvSpPr>
          <p:cNvPr id="144" name="Thank you for attention"/>
          <p:cNvSpPr txBox="1"/>
          <p:nvPr/>
        </p:nvSpPr>
        <p:spPr>
          <a:xfrm>
            <a:off x="1718087" y="1287306"/>
            <a:ext cx="8022966" cy="10095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2672" tIns="42672" rIns="42672" bIns="42672" anchor="ctr">
            <a:spAutoFit/>
          </a:bodyPr>
          <a:lstStyle>
            <a:lvl1pPr>
              <a:defRPr sz="6000"/>
            </a:lvl1pPr>
          </a:lstStyle>
          <a:p>
            <a:pPr marL="34137" marR="34137" defTabSz="768096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Thank you for attention</a:t>
            </a:r>
          </a:p>
        </p:txBody>
      </p:sp>
      <p:sp>
        <p:nvSpPr>
          <p:cNvPr id="1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71770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1"/>
            <a:ext cx="6480048" cy="2301240"/>
          </a:xfrm>
        </p:spPr>
        <p:txBody>
          <a:bodyPr rIns="45715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1" y="1544812"/>
            <a:ext cx="6480048" cy="1752600"/>
          </a:xfrm>
        </p:spPr>
        <p:txBody>
          <a:bodyPr tIns="0" rIns="45715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153" indent="0" algn="ctr">
              <a:buNone/>
            </a:lvl2pPr>
            <a:lvl3pPr marL="914305" indent="0" algn="ctr">
              <a:buNone/>
            </a:lvl3pPr>
            <a:lvl4pPr marL="1371458" indent="0" algn="ctr">
              <a:buNone/>
            </a:lvl4pPr>
            <a:lvl5pPr marL="1828610" indent="0" algn="ctr">
              <a:buNone/>
            </a:lvl5pPr>
            <a:lvl6pPr marL="2285763" indent="0" algn="ctr">
              <a:buNone/>
            </a:lvl6pPr>
            <a:lvl7pPr marL="2742915" indent="0" algn="ctr">
              <a:buNone/>
            </a:lvl7pPr>
            <a:lvl8pPr marL="3200068" indent="0" algn="ctr">
              <a:buNone/>
            </a:lvl8pPr>
            <a:lvl9pPr marL="365722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6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9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6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583838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485800"/>
            <a:ext cx="6629400" cy="1066688"/>
          </a:xfrm>
        </p:spPr>
        <p:txBody>
          <a:bodyPr lIns="45715" tIns="0" rIns="45715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8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1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30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3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3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2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6227F8-B384-4FFE-8FBF-6C885598D87F}" type="datetime1">
              <a:rPr lang="pl-PL" smtClean="0"/>
              <a:t>11.09.2019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96C5A-60A1-4BB8-9342-F8F437C4C44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84645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01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6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5"/>
            <a:ext cx="2743200" cy="914400"/>
          </a:xfrm>
        </p:spPr>
        <p:txBody>
          <a:bodyPr lIns="45715" tIns="0" rIns="45715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5"/>
            <a:ext cx="762000" cy="365125"/>
          </a:xfrm>
        </p:spPr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42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8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15" rIns="45715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5"/>
            <a:ext cx="2133600" cy="365125"/>
          </a:xfrm>
        </p:spPr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3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9/11/2019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BEFC4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6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Click to edit Master subtitle style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33E2BD-26CF-49AE-BE60-3BA1E713B256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225F1-097E-4726-9960-BA65379CF3A6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370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8D8ECA-9822-4418-86DB-CF6814563A9E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6113F-9960-4406-8005-4F5099C4F0D8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20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3219EA-EB43-4544-8602-2F4B2832F83D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49679-5067-4042-B6F8-3B216C583C4B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92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6227F8-B384-4FFE-8FBF-6C885598D87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96C5A-60A1-4BB8-9342-F8F437C4C442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9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61F0FB-A464-4AB2-96AA-57DFE77F58C7}" type="datetime1">
              <a:rPr lang="pl-PL" smtClean="0"/>
              <a:t>11.09.2019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B5DAA-63A2-47D0-A5A6-107CEDBEC67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28948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61F0FB-A464-4AB2-96AA-57DFE77F58C7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EB5DAA-63A2-47D0-A5A6-107CEDBEC671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80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15FCF-62BA-4B80-9C22-4F13C0D031CE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3887A-FC19-46B4-A3F8-7ED77FC57164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788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6C7C1-6C4F-44B7-B8A1-84BEEFF4BCC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62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17BEB-DD70-4F5F-A0B9-3A168EE1D680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109A8-30E6-4970-8CB3-0A4D9E5BF2A6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33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39F49-6A09-4CDB-8B5E-18CFFA796FFF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7F32D-58D0-4C28-A9CF-8A208BC9A7D0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052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B0C354-518F-4720-BC8C-A154777B2421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477C6-64D0-4D73-8D5C-EC3E47B02442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342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600DC8-B34D-44C6-8C63-19C9DC35161C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B2D0E-B610-4C1A-B9A2-7C98BDA703AC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94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15FCF-62BA-4B80-9C22-4F13C0D031CE}" type="datetime1">
              <a:rPr lang="pl-PL" smtClean="0"/>
              <a:t>11.09.2019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3887A-FC19-46B4-A3F8-7ED77FC5716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5673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6C7C1-6C4F-44B7-B8A1-84BEEFF4BCCC}" type="datetime1">
              <a:rPr lang="pl-PL" smtClean="0"/>
              <a:t>11.09.2019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654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17BEB-DD70-4F5F-A0B9-3A168EE1D680}" type="datetime1">
              <a:rPr lang="pl-PL" smtClean="0"/>
              <a:t>11.09.2019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2109A8-30E6-4970-8CB3-0A4D9E5BF2A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6914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Click to edit Master title style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Przeciągnij obraz na symbol zastępczy lub kliknij ikonę, aby go dodać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39F49-6A09-4CDB-8B5E-18CFFA796FFF}" type="datetime1">
              <a:rPr lang="pl-PL" smtClean="0"/>
              <a:t>11.09.2019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7F32D-58D0-4C28-A9CF-8A208BC9A7D0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6917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0FEB61-6EA7-4BD4-B9FE-CA5D43EBDED4}" type="datetime1">
              <a:rPr lang="pl-PL" smtClean="0"/>
              <a:t>11.09.2019</a:t>
            </a:fld>
            <a:endParaRPr lang="en-US" sz="1300" dirty="0">
              <a:solidFill>
                <a:schemeClr val="bg2">
                  <a:tint val="60000"/>
                  <a:satMod val="155000"/>
                </a:scheme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E. Michaś , Neutrony H2</a:t>
            </a:r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097636-A90F-4A32-9767-CC0449FFA2EF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4848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F2ABADB4-3A00-4C72-95A9-72188986C99A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11.09.2019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135EABA-D664-4DA0-AF3B-87F06222F33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1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7267954" y="6346245"/>
            <a:ext cx="390146" cy="385335"/>
          </a:xfrm>
          <a:prstGeom prst="rect">
            <a:avLst/>
          </a:prstGeom>
          <a:ln w="25400">
            <a:miter lim="400000"/>
          </a:ln>
        </p:spPr>
        <p:txBody>
          <a:bodyPr wrap="none" lIns="38405" tIns="38404" rIns="38405" bIns="38404" anchor="ctr">
            <a:spAutoFit/>
          </a:bodyPr>
          <a:lstStyle>
            <a:lvl1pPr marL="0" marR="0" algn="r" defTabSz="377381">
              <a:defRPr sz="2000">
                <a:solidFill>
                  <a:srgbClr val="888888"/>
                </a:solidFill>
                <a:uFillTx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6CB4B4D-7CA3-9044-876B-883B54F8677D}" type="slidenum">
              <a:rPr kern="0">
                <a:latin typeface="Arial"/>
                <a:cs typeface="Arial"/>
                <a:sym typeface="Arial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ern="0">
              <a:latin typeface="Arial"/>
              <a:cs typeface="Arial"/>
              <a:sym typeface="Arial"/>
            </a:endParaRPr>
          </a:p>
        </p:txBody>
      </p:sp>
      <p:sp>
        <p:nvSpPr>
          <p:cNvPr id="3" name="Tekst tytułowy"/>
          <p:cNvSpPr txBox="1">
            <a:spLocks noGrp="1"/>
          </p:cNvSpPr>
          <p:nvPr>
            <p:ph type="title"/>
          </p:nvPr>
        </p:nvSpPr>
        <p:spPr>
          <a:xfrm>
            <a:off x="1485900" y="92075"/>
            <a:ext cx="6172200" cy="1508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405" tIns="38404" rIns="38405" bIns="38404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4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1485900" y="1600200"/>
            <a:ext cx="6172200" cy="52578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405" tIns="38404" rIns="38405" bIns="38404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</p:spTree>
    <p:extLst>
      <p:ext uri="{BB962C8B-B14F-4D97-AF65-F5344CB8AC3E}">
        <p14:creationId xmlns:p14="http://schemas.microsoft.com/office/powerpoint/2010/main" val="21966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 spd="med"/>
  <p:txStyles>
    <p:titleStyle>
      <a:lvl1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768096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288036" marR="0" indent="-288036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1pPr>
      <a:lvl2pPr marL="466344" marR="0" indent="-274320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2pPr>
      <a:lvl3pPr marL="640080" marR="0" indent="-256032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3pPr>
      <a:lvl4pPr marL="883310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4pPr>
      <a:lvl5pPr marL="1075334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»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5pPr>
      <a:lvl6pPr marL="1267358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6pPr>
      <a:lvl7pPr marL="1459382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7pPr>
      <a:lvl8pPr marL="1651406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8pPr>
      <a:lvl9pPr marL="1843430" marR="0" indent="-307238" algn="l" defTabSz="768096" eaLnBrk="1" latinLnBrk="0" hangingPunct="1">
        <a:lnSpc>
          <a:spcPct val="100000"/>
        </a:lnSpc>
        <a:spcBef>
          <a:spcPts val="63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333333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192024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384048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576072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768096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960120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152144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44168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536192" algn="r" defTabSz="377381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30" tIns="45715" rIns="91430" bIns="45715" anchor="t" compatLnSpc="1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/>
              </a:solidFill>
              <a:latin typeface="Calibri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15" tIns="45715" rIns="45715" bIns="45715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467600" cy="4525963"/>
          </a:xfrm>
          <a:prstGeom prst="rect">
            <a:avLst/>
          </a:prstGeom>
        </p:spPr>
        <p:txBody>
          <a:bodyPr vert="horz" lIns="91430" tIns="45715" rIns="91430" bIns="45715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5"/>
            <a:ext cx="2133600" cy="365125"/>
          </a:xfrm>
          <a:prstGeom prst="rect">
            <a:avLst/>
          </a:prstGeom>
        </p:spPr>
        <p:txBody>
          <a:bodyPr vert="horz" lIns="91430" tIns="45715" rIns="91430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5061C179-0296-485F-9FDF-EC5211165D36}" type="datetimeFigureOut">
              <a:rPr lang="en-US" smtClean="0">
                <a:solidFill>
                  <a:srgbClr val="DBEFC4">
                    <a:shade val="50000"/>
                  </a:srgb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9/11/2019</a:t>
            </a:fld>
            <a:endParaRPr lang="en-US">
              <a:solidFill>
                <a:srgbClr val="DBEFC4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5"/>
            <a:ext cx="2895600" cy="365125"/>
          </a:xfrm>
          <a:prstGeom prst="rect">
            <a:avLst/>
          </a:prstGeom>
        </p:spPr>
        <p:txBody>
          <a:bodyPr vert="horz" lIns="0" tIns="45715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srgbClr val="DBEFC4">
                  <a:shade val="50000"/>
                </a:srgbClr>
              </a:solidFill>
              <a:latin typeface="Calibri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5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2DC29638-679F-4794-955C-6E0EFB945EBD}" type="slidenum">
              <a:rPr lang="en-US" smtClean="0">
                <a:solidFill>
                  <a:srgbClr val="DBEFC4">
                    <a:shade val="50000"/>
                  </a:srgb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srgbClr val="DBEFC4">
                  <a:shade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840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581" indent="-38400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01" indent="-274292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735" indent="-25600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027" indent="-237719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317" indent="-182861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607" indent="-182861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041" indent="-182861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474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478" indent="-182861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0FEB61-6EA7-4BD4-B9FE-CA5D43EBDED4}" type="datetime1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11.09.2019</a:t>
            </a:fld>
            <a:endParaRPr lang="en-US" sz="1300" dirty="0">
              <a:solidFill>
                <a:srgbClr val="EEECE1">
                  <a:tint val="60000"/>
                  <a:satMod val="15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E. Michaś , Neutrony H2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097636-A90F-4A32-9767-CC0449FFA2EF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microsoft.com/office/2007/relationships/hdphoto" Target="../media/hdphoto1.wdp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43.jpe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jpeg"/><Relationship Id="rId11" Type="http://schemas.microsoft.com/office/2007/relationships/diagramDrawing" Target="../diagrams/drawing2.xml"/><Relationship Id="rId5" Type="http://schemas.openxmlformats.org/officeDocument/2006/relationships/image" Target="../media/image45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44.jpeg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image" Target="../media/image20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microsoft.com/office/2007/relationships/hdphoto" Target="../media/hdphoto2.wdp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image" Target="../media/image20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75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stella-pharma.co.jp/about-bnct/index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axmedical.co.jp/en/bnct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1800" y="188640"/>
            <a:ext cx="4535488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cs typeface="Tahoma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Polish consortium for Boron Neutron Capture Therapy and the "Neutrony H2" project at the National Centre for Nuclear Research </a:t>
            </a:r>
            <a:endParaRPr lang="pl-PL" altLang="pl-PL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1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925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C:\Users\OlejniczakK\Desktop\Martyna Waluś-CCD-841\Martyna Waluś-CCD-841\CCD-841, 27.05.2019, 10x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326" y="1168522"/>
            <a:ext cx="1356598" cy="13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t="11173" r="-19605" b="-12519"/>
          <a:stretch/>
        </p:blipFill>
        <p:spPr bwMode="auto">
          <a:xfrm>
            <a:off x="3645990" y="2715692"/>
            <a:ext cx="1548573" cy="154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" y="2376793"/>
            <a:ext cx="3662237" cy="3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C:\Users\OlejniczakK\Desktop\Miniatura wyniki\Image_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3" y="4255856"/>
            <a:ext cx="1346242" cy="13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pole tekstowe 51"/>
          <p:cNvSpPr txBox="1"/>
          <p:nvPr/>
        </p:nvSpPr>
        <p:spPr>
          <a:xfrm>
            <a:off x="5816399" y="2295809"/>
            <a:ext cx="567504" cy="161890"/>
          </a:xfrm>
          <a:prstGeom prst="rect">
            <a:avLst/>
          </a:prstGeom>
          <a:noFill/>
        </p:spPr>
        <p:txBody>
          <a:bodyPr wrap="squar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CCD841</a:t>
            </a:r>
          </a:p>
        </p:txBody>
      </p:sp>
      <p:sp>
        <p:nvSpPr>
          <p:cNvPr id="53" name="pole tekstowe 52"/>
          <p:cNvSpPr txBox="1"/>
          <p:nvPr/>
        </p:nvSpPr>
        <p:spPr>
          <a:xfrm>
            <a:off x="4367727" y="2290174"/>
            <a:ext cx="604028" cy="161890"/>
          </a:xfrm>
          <a:prstGeom prst="rect">
            <a:avLst/>
          </a:prstGeom>
          <a:noFill/>
        </p:spPr>
        <p:txBody>
          <a:bodyPr wrap="squar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HCT116</a:t>
            </a:r>
          </a:p>
        </p:txBody>
      </p:sp>
      <p:cxnSp>
        <p:nvCxnSpPr>
          <p:cNvPr id="55" name="Łącznik prosty ze strzałką 54"/>
          <p:cNvCxnSpPr/>
          <p:nvPr/>
        </p:nvCxnSpPr>
        <p:spPr>
          <a:xfrm>
            <a:off x="2341444" y="5059507"/>
            <a:ext cx="461086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ole tekstowe 55"/>
          <p:cNvSpPr txBox="1"/>
          <p:nvPr/>
        </p:nvSpPr>
        <p:spPr>
          <a:xfrm>
            <a:off x="3625513" y="5376492"/>
            <a:ext cx="483198" cy="161890"/>
          </a:xfrm>
          <a:prstGeom prst="rect">
            <a:avLst/>
          </a:prstGeom>
          <a:noFill/>
        </p:spPr>
        <p:txBody>
          <a:bodyPr wrap="squar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l-GR" sz="800" b="1" kern="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γ</a:t>
            </a:r>
            <a:r>
              <a:rPr lang="pl-PL" sz="800" b="1" kern="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H2AX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327421" y="4795245"/>
            <a:ext cx="496865" cy="2400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1" tIns="42671" rIns="42671" bIns="42671" numCol="1" spcCol="16002" rtlCol="0" anchor="ctr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10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DSBs</a:t>
            </a:r>
            <a:endParaRPr lang="pl-PL" sz="10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61" name="Łącznik prosty ze strzałką 60"/>
          <p:cNvCxnSpPr/>
          <p:nvPr/>
        </p:nvCxnSpPr>
        <p:spPr>
          <a:xfrm>
            <a:off x="2802530" y="3412613"/>
            <a:ext cx="461086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prosty ze strzałką 61"/>
          <p:cNvCxnSpPr/>
          <p:nvPr/>
        </p:nvCxnSpPr>
        <p:spPr>
          <a:xfrm flipV="1">
            <a:off x="4623316" y="3143287"/>
            <a:ext cx="465056" cy="563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a 62"/>
          <p:cNvSpPr/>
          <p:nvPr/>
        </p:nvSpPr>
        <p:spPr>
          <a:xfrm>
            <a:off x="4420276" y="3121248"/>
            <a:ext cx="231680" cy="266533"/>
          </a:xfrm>
          <a:prstGeom prst="ellipse">
            <a:avLst/>
          </a:prstGeom>
          <a:noFill/>
          <a:ln w="53975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4" tIns="19202" rIns="38404" bIns="19202" rtlCol="0" anchor="ctr"/>
          <a:lstStyle/>
          <a:p>
            <a:pPr marL="34136" marR="34136" algn="ctr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pl-PL" sz="1500" kern="0">
              <a:solidFill>
                <a:srgbClr val="FFFFFF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64" name="Łącznik prosty ze strzałką 63"/>
          <p:cNvCxnSpPr/>
          <p:nvPr/>
        </p:nvCxnSpPr>
        <p:spPr>
          <a:xfrm>
            <a:off x="4558878" y="3440588"/>
            <a:ext cx="520205" cy="310561"/>
          </a:xfrm>
          <a:prstGeom prst="straightConnector1">
            <a:avLst/>
          </a:prstGeom>
          <a:ln w="57150">
            <a:solidFill>
              <a:schemeClr val="accent6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a 5"/>
          <p:cNvGrpSpPr/>
          <p:nvPr/>
        </p:nvGrpSpPr>
        <p:grpSpPr>
          <a:xfrm>
            <a:off x="308301" y="1215780"/>
            <a:ext cx="3196383" cy="1440425"/>
            <a:chOff x="348911" y="1287379"/>
            <a:chExt cx="8523687" cy="2880849"/>
          </a:xfrm>
          <a:solidFill>
            <a:schemeClr val="bg2"/>
          </a:solidFill>
        </p:grpSpPr>
        <p:sp>
          <p:nvSpPr>
            <p:cNvPr id="47" name="pole tekstowe 46"/>
            <p:cNvSpPr txBox="1"/>
            <p:nvPr/>
          </p:nvSpPr>
          <p:spPr>
            <a:xfrm>
              <a:off x="348911" y="1538733"/>
              <a:ext cx="1768797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34136" marR="34136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pl-PL" sz="1500" kern="0" dirty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IR</a:t>
              </a:r>
            </a:p>
            <a:p>
              <a:pPr marL="34136" marR="34136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pl-PL" sz="1500" kern="0" dirty="0" err="1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type</a:t>
              </a:r>
              <a:endParaRPr lang="pl-PL" sz="1500" kern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pole tekstowe 64"/>
            <p:cNvSpPr txBox="1"/>
            <p:nvPr/>
          </p:nvSpPr>
          <p:spPr>
            <a:xfrm>
              <a:off x="2549500" y="1287379"/>
              <a:ext cx="6323098" cy="1795363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101600" tIns="101600" rIns="101600" bIns="101600" numCol="1" spcCol="38100" rtlCol="0" anchor="ctr">
              <a:spAutoFit/>
            </a:bodyPr>
            <a:lstStyle/>
            <a:p>
              <a:pPr marL="34136" marR="34136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l-GR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γ</a:t>
              </a:r>
              <a:endParaRPr lang="pl-PL" sz="15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34136" marR="34136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l-GR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γ</a:t>
              </a:r>
              <a:r>
                <a:rPr lang="pl-PL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+ </a:t>
              </a:r>
              <a:r>
                <a:rPr lang="pl-PL" sz="15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neutrons</a:t>
              </a:r>
              <a:endParaRPr lang="pl-PL" sz="15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34136" marR="34136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l-GR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γ</a:t>
              </a:r>
              <a:r>
                <a:rPr lang="pl-PL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+ </a:t>
              </a:r>
              <a:r>
                <a:rPr lang="pl-PL" sz="1500" b="1" kern="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neutrons</a:t>
              </a:r>
              <a:r>
                <a:rPr lang="pl-PL" sz="1500" b="1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+ BPA (BNCT)</a:t>
              </a:r>
            </a:p>
          </p:txBody>
        </p:sp>
        <p:sp>
          <p:nvSpPr>
            <p:cNvPr id="46" name="Błyskawica 45"/>
            <p:cNvSpPr/>
            <p:nvPr/>
          </p:nvSpPr>
          <p:spPr>
            <a:xfrm>
              <a:off x="536463" y="3050580"/>
              <a:ext cx="980444" cy="1117648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136" marR="34136" algn="ctr" defTabSz="768079" fontAlgn="auto" hangingPunct="0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endParaRPr lang="pl-PL" sz="1500" kern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sym typeface="Arial"/>
              </a:endParaRPr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65936" y="326725"/>
            <a:ext cx="8883777" cy="3477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1" tIns="42671" rIns="42671" bIns="42671" numCol="1" spcCol="16002" rtlCol="0" anchor="ctr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BNCT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irradiation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facility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at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l-PL" sz="1700" b="1" kern="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MARIA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research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reactor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in Poland –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preliminary</a:t>
            </a:r>
            <a:r>
              <a:rPr lang="pl-PL" sz="17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</a:t>
            </a:r>
            <a:r>
              <a:rPr lang="pl-PL" sz="17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research</a:t>
            </a:r>
            <a:endParaRPr lang="pl-PL" sz="17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08931875"/>
              </p:ext>
            </p:extLst>
          </p:nvPr>
        </p:nvGraphicFramePr>
        <p:xfrm>
          <a:off x="6192868" y="3254514"/>
          <a:ext cx="2856937" cy="349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9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0" t="31039" r="23859" b="49574"/>
          <a:stretch/>
        </p:blipFill>
        <p:spPr bwMode="auto">
          <a:xfrm>
            <a:off x="5006327" y="3121676"/>
            <a:ext cx="478368" cy="63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C:\Users\OlejniczakK\Desktop\Snap-121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4" y="1168521"/>
            <a:ext cx="1237433" cy="135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ole tekstowe 31"/>
          <p:cNvSpPr txBox="1"/>
          <p:nvPr/>
        </p:nvSpPr>
        <p:spPr>
          <a:xfrm>
            <a:off x="7002621" y="2290174"/>
            <a:ext cx="662975" cy="161890"/>
          </a:xfrm>
          <a:prstGeom prst="rect">
            <a:avLst/>
          </a:prstGeom>
          <a:noFill/>
        </p:spPr>
        <p:txBody>
          <a:bodyPr wrap="non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i="1" kern="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C. </a:t>
            </a:r>
            <a:r>
              <a:rPr lang="pl-PL" sz="800" b="1" i="1" kern="0" dirty="0" err="1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elegans</a:t>
            </a:r>
            <a:endParaRPr lang="pl-PL" sz="800" b="1" i="1" kern="0" dirty="0">
              <a:solidFill>
                <a:srgbClr val="FFFFFF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43" y="1168521"/>
            <a:ext cx="1351013" cy="135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pole tekstowe 36"/>
          <p:cNvSpPr txBox="1"/>
          <p:nvPr/>
        </p:nvSpPr>
        <p:spPr>
          <a:xfrm>
            <a:off x="4385989" y="2295809"/>
            <a:ext cx="567504" cy="161890"/>
          </a:xfrm>
          <a:prstGeom prst="rect">
            <a:avLst/>
          </a:prstGeom>
          <a:noFill/>
        </p:spPr>
        <p:txBody>
          <a:bodyPr wrap="squar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HCT116</a:t>
            </a:r>
          </a:p>
        </p:txBody>
      </p:sp>
      <p:pic>
        <p:nvPicPr>
          <p:cNvPr id="38" name="Picture 5" descr="C:\Users\OlejniczakK\Desktop\logo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" r="80623"/>
          <a:stretch/>
        </p:blipFill>
        <p:spPr bwMode="auto">
          <a:xfrm>
            <a:off x="6387021" y="2203157"/>
            <a:ext cx="249119" cy="3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63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079910" y="1616300"/>
            <a:ext cx="155425" cy="31700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1" tIns="42671" rIns="42671" bIns="42671" numCol="1" spcCol="16002" rtlCol="0" anchor="ctr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pl-PL" sz="15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803669" y="494224"/>
            <a:ext cx="538543" cy="2092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71" tIns="42671" rIns="42671" bIns="42671" numCol="1" spcCol="16002" rtlCol="0" anchor="ctr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kern="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HCT116</a:t>
            </a:r>
          </a:p>
        </p:txBody>
      </p:sp>
      <p:pic>
        <p:nvPicPr>
          <p:cNvPr id="17" name="Picture 6" descr="C:\Users\OlejniczakK\Desktop\53BP1\HCT-116,kontrola 13.08.2019\HCT-116, kontrola , marge 1  13.08.2019, H2AXi 53BP1 pop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573" y="1277965"/>
            <a:ext cx="1809094" cy="18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OlejniczakK\Desktop\53BP1\HCT-116,kontrola 13.08.2019\HCT-116, kontrola , zielone 1  13.08.2019, H2AXi 53BP1 pop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15" y="1277968"/>
            <a:ext cx="1809093" cy="18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OlejniczakK\Desktop\53BP1\HCT-116,kontrola 13.08.2019\HCT-116, kontrola , DAPI 1  13.08.2019, H2AXi 53BP1 pop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239" y="1277965"/>
            <a:ext cx="1809094" cy="180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OlejniczakK\Desktop\53BP1\HCT-116,kontrola 13.08.2019\HCT-116, kontrola , czerwone 1  13.08.2019, H2AXi 53BP1 pop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6" y="1277967"/>
            <a:ext cx="1809093" cy="18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ole tekstowe 20"/>
          <p:cNvSpPr txBox="1"/>
          <p:nvPr/>
        </p:nvSpPr>
        <p:spPr>
          <a:xfrm>
            <a:off x="1904723" y="1277966"/>
            <a:ext cx="462600" cy="161890"/>
          </a:xfrm>
          <a:prstGeom prst="rect">
            <a:avLst/>
          </a:prstGeom>
          <a:noFill/>
        </p:spPr>
        <p:txBody>
          <a:bodyPr wrap="non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53BP1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3776821" y="1277965"/>
            <a:ext cx="478630" cy="161890"/>
          </a:xfrm>
          <a:prstGeom prst="rect">
            <a:avLst/>
          </a:prstGeom>
          <a:noFill/>
        </p:spPr>
        <p:txBody>
          <a:bodyPr wrap="non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l-GR" sz="800" b="1" kern="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γ</a:t>
            </a:r>
            <a:r>
              <a:rPr lang="pl-PL" sz="800" b="1" kern="0" dirty="0">
                <a:solidFill>
                  <a:srgbClr val="00B05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H2AX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5631001" y="1277968"/>
            <a:ext cx="525116" cy="408111"/>
          </a:xfrm>
          <a:prstGeom prst="rect">
            <a:avLst/>
          </a:prstGeom>
          <a:noFill/>
        </p:spPr>
        <p:txBody>
          <a:bodyPr wrap="non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 err="1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DSBs</a:t>
            </a:r>
            <a:endParaRPr lang="pl-PL" sz="800" b="1" kern="0" dirty="0">
              <a:solidFill>
                <a:srgbClr val="FFC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(53BP1/</a:t>
            </a:r>
          </a:p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l-GR" sz="800" b="1" kern="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γ</a:t>
            </a:r>
            <a:r>
              <a:rPr lang="pl-PL" sz="800" b="1" kern="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H2AX)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649296" y="1288502"/>
            <a:ext cx="392068" cy="161890"/>
          </a:xfrm>
          <a:prstGeom prst="rect">
            <a:avLst/>
          </a:prstGeom>
          <a:noFill/>
        </p:spPr>
        <p:txBody>
          <a:bodyPr wrap="none" lIns="38404" tIns="19202" rIns="38404" bIns="19202" rtlCol="0">
            <a:spAutoFit/>
          </a:bodyPr>
          <a:lstStyle/>
          <a:p>
            <a:pPr marL="34136" marR="34136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sz="800" b="1" kern="0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DAPI</a:t>
            </a:r>
          </a:p>
        </p:txBody>
      </p:sp>
      <p:sp>
        <p:nvSpPr>
          <p:cNvPr id="5" name="Prostokąt 4"/>
          <p:cNvSpPr/>
          <p:nvPr/>
        </p:nvSpPr>
        <p:spPr>
          <a:xfrm>
            <a:off x="526321" y="365470"/>
            <a:ext cx="7384174" cy="869776"/>
          </a:xfrm>
          <a:prstGeom prst="rect">
            <a:avLst/>
          </a:prstGeom>
        </p:spPr>
        <p:txBody>
          <a:bodyPr wrap="square" lIns="38404" tIns="19202" rIns="38404" bIns="19202">
            <a:spAutoFit/>
          </a:bodyPr>
          <a:lstStyle/>
          <a:p>
            <a:pPr marL="34136" marR="34136" algn="ctr" defTabSz="768079"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Preliminary </a:t>
            </a:r>
            <a:r>
              <a:rPr lang="pl-PL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studies</a:t>
            </a: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: 1. Development of a </a:t>
            </a:r>
            <a:r>
              <a:rPr lang="pl-PL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protocol</a:t>
            </a: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 for </a:t>
            </a:r>
            <a:r>
              <a:rPr lang="en-US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gammaH2AX foci </a:t>
            </a: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and 53BP1 </a:t>
            </a:r>
            <a:r>
              <a:rPr lang="en-US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analysis for monitoring </a:t>
            </a: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of </a:t>
            </a:r>
            <a:r>
              <a:rPr lang="en-US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DNA double-strand break</a:t>
            </a:r>
            <a:r>
              <a:rPr lang="pl-PL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</a:t>
            </a:r>
            <a:endParaRPr lang="pl-PL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cxnSp>
        <p:nvCxnSpPr>
          <p:cNvPr id="26" name="Łącznik prosty ze strzałką 25"/>
          <p:cNvCxnSpPr/>
          <p:nvPr/>
        </p:nvCxnSpPr>
        <p:spPr>
          <a:xfrm flipH="1" flipV="1">
            <a:off x="4560046" y="4158469"/>
            <a:ext cx="244590" cy="76366"/>
          </a:xfrm>
          <a:prstGeom prst="straightConnector1">
            <a:avLst/>
          </a:prstGeom>
          <a:ln w="158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961965024"/>
              </p:ext>
            </p:extLst>
          </p:nvPr>
        </p:nvGraphicFramePr>
        <p:xfrm>
          <a:off x="955076" y="2897846"/>
          <a:ext cx="6526667" cy="3017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31" name="Łącznik prosty ze strzałką 30"/>
          <p:cNvCxnSpPr/>
          <p:nvPr/>
        </p:nvCxnSpPr>
        <p:spPr>
          <a:xfrm flipH="1" flipV="1">
            <a:off x="4804638" y="1995036"/>
            <a:ext cx="140217" cy="57894"/>
          </a:xfrm>
          <a:prstGeom prst="straightConnector1">
            <a:avLst/>
          </a:prstGeom>
          <a:ln w="31750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10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4218883" cy="274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2195736" y="242088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radiobiology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364088" y="1908121"/>
            <a:ext cx="2160240" cy="584775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oncology</a:t>
            </a:r>
            <a:endParaRPr lang="pl-PL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3923928" y="-27384"/>
            <a:ext cx="2520280" cy="523220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dosimetry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-252534" y="764704"/>
            <a:ext cx="4464494" cy="707886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pl-PL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</a:t>
            </a:r>
            <a:endParaRPr lang="pl-PL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6549"/>
            <a:ext cx="2430734" cy="5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97" descr="data:image/gif;base64,R0lGODlhAQABAIAAAAAAAP///yH5BAEAAAEALAAAAAABAAEAAAIBTAA7"/>
          <p:cNvSpPr>
            <a:spLocks noChangeAspect="1" noChangeArrowheads="1"/>
          </p:cNvSpPr>
          <p:nvPr/>
        </p:nvSpPr>
        <p:spPr bwMode="auto">
          <a:xfrm>
            <a:off x="6197600" y="-24044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15" name="Picture 191" descr="Zobacz obraz źródł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0019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1" descr="Zobacz obraz źródł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56" y="1474805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pole tekstowe 196"/>
          <p:cNvSpPr txBox="1"/>
          <p:nvPr/>
        </p:nvSpPr>
        <p:spPr>
          <a:xfrm>
            <a:off x="2555776" y="330255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198" name="pole tekstowe 197"/>
          <p:cNvSpPr txBox="1"/>
          <p:nvPr/>
        </p:nvSpPr>
        <p:spPr>
          <a:xfrm>
            <a:off x="7997056" y="2276872"/>
            <a:ext cx="125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7896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0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242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0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54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723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6" y="404664"/>
            <a:ext cx="4904611" cy="31879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64" y="3614686"/>
            <a:ext cx="3459112" cy="22484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2" y="3609938"/>
            <a:ext cx="4499634" cy="29247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/>
          <a:stretch/>
        </p:blipFill>
        <p:spPr>
          <a:xfrm>
            <a:off x="4909918" y="605940"/>
            <a:ext cx="3888432" cy="298837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83465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4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4218883" cy="274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2195736" y="242088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radiobiologia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364089" y="1836113"/>
            <a:ext cx="1872207" cy="584775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HZB</a:t>
            </a:r>
            <a:endParaRPr lang="pl-PL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3923928" y="-27384"/>
            <a:ext cx="2520280" cy="523220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dozymetria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-265043" y="755993"/>
            <a:ext cx="4621019" cy="584775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Medycyna nuklearna</a:t>
            </a:r>
            <a:endParaRPr lang="pl-PL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6549"/>
            <a:ext cx="2430734" cy="5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97" descr="data:image/gif;base64,R0lGODlhAQABAIAAAAAAAP///yH5BAEAAAEALAAAAAABAAEAAAIBTAA7"/>
          <p:cNvSpPr>
            <a:spLocks noChangeAspect="1" noChangeArrowheads="1"/>
          </p:cNvSpPr>
          <p:nvPr/>
        </p:nvSpPr>
        <p:spPr bwMode="auto">
          <a:xfrm>
            <a:off x="6197600" y="-24044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15" name="Picture 191" descr="Zobacz obraz źródłow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0019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1" descr="Zobacz obraz źródłow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56" y="1474805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pole tekstowe 196"/>
          <p:cNvSpPr txBox="1"/>
          <p:nvPr/>
        </p:nvSpPr>
        <p:spPr>
          <a:xfrm>
            <a:off x="2555776" y="330255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pole tekstowe 197"/>
          <p:cNvSpPr txBox="1"/>
          <p:nvPr/>
        </p:nvSpPr>
        <p:spPr>
          <a:xfrm>
            <a:off x="7997056" y="2276872"/>
            <a:ext cx="125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8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2</a:t>
            </a:fld>
            <a:endParaRPr lang="pl-PL" altLang="pl-PL" dirty="0"/>
          </a:p>
        </p:txBody>
      </p:sp>
      <p:pic>
        <p:nvPicPr>
          <p:cNvPr id="5" name="Obraz 4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19" y="461275"/>
            <a:ext cx="8261327" cy="5481043"/>
          </a:xfrm>
          <a:prstGeom prst="rect">
            <a:avLst/>
          </a:prstGeom>
        </p:spPr>
      </p:pic>
      <p:pic>
        <p:nvPicPr>
          <p:cNvPr id="6" name="Picture 2" descr="C:\Users\OlejniczakK\Desktop\IMG_20190529_104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1125" r="2874" b="460"/>
          <a:stretch/>
        </p:blipFill>
        <p:spPr bwMode="auto">
          <a:xfrm>
            <a:off x="6264806" y="4277351"/>
            <a:ext cx="2879194" cy="20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A_NCBJ_ZDJECIA\MARIA_2014\DSC_1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77351"/>
            <a:ext cx="6460381" cy="2031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96044" y="447055"/>
            <a:ext cx="8847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pl-PL" altLang="pl-PL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HZB </a:t>
            </a:r>
            <a:r>
              <a:rPr lang="pl-PL" altLang="pl-PL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pl-PL" altLang="pl-PL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adaptation</a:t>
            </a:r>
            <a:endParaRPr lang="en-GB" altLang="pl-PL" sz="24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2769"/>
            <a:ext cx="90297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7668344" y="1340768"/>
            <a:ext cx="1396852" cy="43924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260948" y="2132855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oncept and start of work</a:t>
            </a:r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133156" y="213749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concept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(purchase</a:t>
            </a:r>
          </a:p>
          <a:p>
            <a:pPr algn="ctr"/>
            <a:r>
              <a:rPr lang="pl-PL" sz="1600" i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877572" y="312451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861348" y="2835513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Laboratory for Biomedical Research</a:t>
            </a:r>
            <a:endPara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00708" y="213285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 vs world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IAEA meeting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8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96044" y="447055"/>
            <a:ext cx="8847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GB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facility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l-PL" altLang="pl-PL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Centre for </a:t>
            </a:r>
            <a:r>
              <a:rPr lang="pl-PL" altLang="pl-PL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pl-PL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n-GB" altLang="pl-PL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pl-PL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5"/>
            <a:ext cx="5461968" cy="378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33566"/>
            <a:ext cx="5405399" cy="28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Fast/</a:t>
            </a:r>
            <a:r>
              <a:rPr lang="pl-PL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epithermal</a:t>
            </a:r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412776"/>
            <a:ext cx="4320480" cy="409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691680" y="3501009"/>
            <a:ext cx="3240360" cy="184608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427984" y="3284986"/>
            <a:ext cx="1008112" cy="468051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94995" y="3742360"/>
            <a:ext cx="3575273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</a:t>
            </a:r>
            <a:r>
              <a:rPr lang="pl-PL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duct</a:t>
            </a:r>
            <a:endParaRPr lang="pl-PL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76055" y="5162431"/>
            <a:ext cx="3404051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 channel  </a:t>
            </a:r>
            <a:r>
              <a:rPr lang="pl-PL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pl-PL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pl-PL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2204864"/>
            <a:ext cx="4104456" cy="64632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30" tIns="45715" rIns="91430" bIns="45715" rtlCol="0">
            <a:spAutoFit/>
          </a:bodyPr>
          <a:lstStyle/>
          <a:p>
            <a:pPr marL="0" lvl="1" indent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b="1" dirty="0" smtClean="0">
                <a:solidFill>
                  <a:schemeClr val="tx1"/>
                </a:solidFill>
              </a:rPr>
              <a:t>Expected launch: </a:t>
            </a:r>
          </a:p>
          <a:p>
            <a:pPr marL="0" lvl="1" indent="0"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b="1" dirty="0" smtClean="0">
                <a:solidFill>
                  <a:schemeClr val="tx1"/>
                </a:solidFill>
              </a:rPr>
              <a:t>November 2019</a:t>
            </a:r>
            <a:endParaRPr lang="pl-PL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10"/>
          <p:cNvCxnSpPr/>
          <p:nvPr/>
        </p:nvCxnSpPr>
        <p:spPr>
          <a:xfrm flipH="1" flipV="1">
            <a:off x="2571404" y="3378854"/>
            <a:ext cx="2864693" cy="134629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7"/>
          <p:cNvSpPr txBox="1"/>
          <p:nvPr/>
        </p:nvSpPr>
        <p:spPr>
          <a:xfrm>
            <a:off x="5472608" y="4540478"/>
            <a:ext cx="3851920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 channel – </a:t>
            </a:r>
            <a:r>
              <a:rPr lang="pl-PL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radiobiology</a:t>
            </a:r>
            <a:r>
              <a:rPr lang="pl-PL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u="sng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pl-PL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73678" y="5353978"/>
            <a:ext cx="13500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i="1" dirty="0">
                <a:solidFill>
                  <a:schemeClr val="bg2"/>
                </a:solidFill>
                <a:latin typeface="+mn-lt"/>
              </a:rPr>
              <a:t>mgr inż. G. Wojtania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6113F-9960-4406-8005-4F5099C4F0D8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20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51520" y="341784"/>
            <a:ext cx="8640960" cy="9989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Progress in establishing a BNCT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station</a:t>
            </a: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r="7405" b="4392"/>
          <a:stretch/>
        </p:blipFill>
        <p:spPr bwMode="auto">
          <a:xfrm flipH="1">
            <a:off x="159146" y="1218625"/>
            <a:ext cx="8850602" cy="42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3"/>
          <p:cNvSpPr/>
          <p:nvPr/>
        </p:nvSpPr>
        <p:spPr>
          <a:xfrm>
            <a:off x="5947064" y="4432372"/>
            <a:ext cx="875498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BSA</a:t>
            </a:r>
            <a:endParaRPr kumimoji="0" lang="en-GB" sz="1800" b="0" i="0" u="none" strike="noStrike" kern="0" cap="none" spc="0" normalizeH="0" baseline="0" dirty="0" smtClean="0">
              <a:ln>
                <a:solidFill>
                  <a:schemeClr val="bg1"/>
                </a:solidFill>
              </a:ln>
              <a:solidFill>
                <a:srgbClr val="DBEFC4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</p:txBody>
      </p:sp>
      <p:sp>
        <p:nvSpPr>
          <p:cNvPr id="11" name="Rectangle 24"/>
          <p:cNvSpPr/>
          <p:nvPr/>
        </p:nvSpPr>
        <p:spPr>
          <a:xfrm>
            <a:off x="5298581" y="5862227"/>
            <a:ext cx="147187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latin typeface="Baskerville Old Face" panose="02020602080505020303" pitchFamily="18" charset="0"/>
              </a:rPr>
              <a:t>Concrete</a:t>
            </a:r>
            <a:r>
              <a:rPr lang="pl-PL" kern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latin typeface="Baskerville Old Face" panose="02020602080505020303" pitchFamily="18" charset="0"/>
              </a:rPr>
              <a:t> </a:t>
            </a:r>
            <a:r>
              <a:rPr kumimoji="0" lang="en-GB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wall</a:t>
            </a:r>
          </a:p>
        </p:txBody>
      </p:sp>
      <p:cxnSp>
        <p:nvCxnSpPr>
          <p:cNvPr id="12" name="Straight Connector 30"/>
          <p:cNvCxnSpPr/>
          <p:nvPr/>
        </p:nvCxnSpPr>
        <p:spPr>
          <a:xfrm>
            <a:off x="4067944" y="1218625"/>
            <a:ext cx="0" cy="4182023"/>
          </a:xfrm>
          <a:prstGeom prst="line">
            <a:avLst/>
          </a:prstGeom>
          <a:noFill/>
          <a:ln w="38100" cap="flat" cmpd="sng" algn="ctr">
            <a:solidFill>
              <a:srgbClr val="49711E">
                <a:lumMod val="75000"/>
              </a:srgbClr>
            </a:solidFill>
            <a:prstDash val="sysDot"/>
          </a:ln>
          <a:effectLst/>
        </p:spPr>
      </p:cxnSp>
      <p:cxnSp>
        <p:nvCxnSpPr>
          <p:cNvPr id="13" name="Straight Connector 31"/>
          <p:cNvCxnSpPr/>
          <p:nvPr/>
        </p:nvCxnSpPr>
        <p:spPr>
          <a:xfrm>
            <a:off x="8460432" y="1218625"/>
            <a:ext cx="0" cy="4643602"/>
          </a:xfrm>
          <a:prstGeom prst="line">
            <a:avLst/>
          </a:prstGeom>
          <a:noFill/>
          <a:ln w="38100" cap="flat" cmpd="sng" algn="ctr">
            <a:solidFill>
              <a:srgbClr val="49711E">
                <a:lumMod val="75000"/>
              </a:srgbClr>
            </a:solidFill>
            <a:prstDash val="sysDot"/>
          </a:ln>
          <a:effectLst/>
        </p:spPr>
      </p:cxnSp>
      <p:sp>
        <p:nvSpPr>
          <p:cNvPr id="14" name="Rectangle 33"/>
          <p:cNvSpPr/>
          <p:nvPr/>
        </p:nvSpPr>
        <p:spPr>
          <a:xfrm>
            <a:off x="1677443" y="4347856"/>
            <a:ext cx="2246449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6576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Intermediate</a:t>
            </a:r>
            <a:r>
              <a:rPr kumimoji="0" lang="en-GB" sz="1800" b="0" i="0" u="none" strike="noStrike" kern="0" cap="none" spc="0" normalizeH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 channel</a:t>
            </a:r>
            <a:endParaRPr kumimoji="0" lang="en-GB" sz="1800" b="0" i="0" u="none" strike="noStrike" kern="0" cap="none" spc="0" normalizeH="0" baseline="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</p:txBody>
      </p:sp>
      <p:sp>
        <p:nvSpPr>
          <p:cNvPr id="15" name="Right Arrow 35"/>
          <p:cNvSpPr/>
          <p:nvPr/>
        </p:nvSpPr>
        <p:spPr>
          <a:xfrm>
            <a:off x="530911" y="3336114"/>
            <a:ext cx="8478838" cy="183394"/>
          </a:xfrm>
          <a:prstGeom prst="rightArrow">
            <a:avLst/>
          </a:prstGeom>
          <a:solidFill>
            <a:srgbClr val="FFC000">
              <a:alpha val="28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971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ight Brace 2"/>
          <p:cNvSpPr/>
          <p:nvPr/>
        </p:nvSpPr>
        <p:spPr>
          <a:xfrm rot="5400000">
            <a:off x="6116967" y="3542774"/>
            <a:ext cx="270429" cy="4368477"/>
          </a:xfrm>
          <a:prstGeom prst="rightBrace">
            <a:avLst>
              <a:gd name="adj1" fmla="val 8333"/>
              <a:gd name="adj2" fmla="val 53561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DBEF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Brace 26"/>
          <p:cNvSpPr/>
          <p:nvPr/>
        </p:nvSpPr>
        <p:spPr>
          <a:xfrm rot="5400000">
            <a:off x="1898758" y="3501893"/>
            <a:ext cx="270429" cy="4067943"/>
          </a:xfrm>
          <a:prstGeom prst="rightBrace">
            <a:avLst>
              <a:gd name="adj1" fmla="val 8333"/>
              <a:gd name="adj2" fmla="val 53561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DBEF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27"/>
          <p:cNvSpPr/>
          <p:nvPr/>
        </p:nvSpPr>
        <p:spPr>
          <a:xfrm>
            <a:off x="1144736" y="5727013"/>
            <a:ext cx="1383712" cy="36933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Reactor pool</a:t>
            </a:r>
          </a:p>
        </p:txBody>
      </p:sp>
      <p:sp>
        <p:nvSpPr>
          <p:cNvPr id="19" name="Right Brace 29"/>
          <p:cNvSpPr/>
          <p:nvPr/>
        </p:nvSpPr>
        <p:spPr>
          <a:xfrm rot="5400000">
            <a:off x="8667001" y="5742712"/>
            <a:ext cx="270429" cy="683568"/>
          </a:xfrm>
          <a:prstGeom prst="rightBrace">
            <a:avLst>
              <a:gd name="adj1" fmla="val 8333"/>
              <a:gd name="adj2" fmla="val 53561"/>
            </a:avLst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DBEF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ight Brace 36"/>
          <p:cNvSpPr/>
          <p:nvPr/>
        </p:nvSpPr>
        <p:spPr>
          <a:xfrm rot="5400000">
            <a:off x="6368032" y="2282079"/>
            <a:ext cx="270429" cy="3837598"/>
          </a:xfrm>
          <a:prstGeom prst="rightBrace">
            <a:avLst>
              <a:gd name="adj1" fmla="val 8333"/>
              <a:gd name="adj2" fmla="val 53561"/>
            </a:avLst>
          </a:prstGeom>
          <a:noFill/>
          <a:ln w="19050" cap="flat" cmpd="sng" algn="ctr">
            <a:solidFill>
              <a:srgbClr val="BDE296"/>
            </a:solidFill>
            <a:prstDash val="solid"/>
          </a:ln>
          <a:effectLst>
            <a:glow rad="70000">
              <a:srgbClr val="BDE296">
                <a:tint val="30000"/>
                <a:shade val="95000"/>
                <a:satMod val="300000"/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DBEF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41"/>
          <p:cNvCxnSpPr/>
          <p:nvPr/>
        </p:nvCxnSpPr>
        <p:spPr>
          <a:xfrm flipH="1">
            <a:off x="885825" y="1218625"/>
            <a:ext cx="517823" cy="4195219"/>
          </a:xfrm>
          <a:prstGeom prst="line">
            <a:avLst/>
          </a:prstGeom>
          <a:noFill/>
          <a:ln w="38100" cap="flat" cmpd="sng" algn="ctr">
            <a:solidFill>
              <a:srgbClr val="49711E">
                <a:lumMod val="75000"/>
              </a:srgbClr>
            </a:solidFill>
            <a:prstDash val="sysDot"/>
          </a:ln>
          <a:effectLst/>
        </p:spPr>
      </p:cxnSp>
      <p:sp>
        <p:nvSpPr>
          <p:cNvPr id="22" name="Rectangle 3"/>
          <p:cNvSpPr/>
          <p:nvPr/>
        </p:nvSpPr>
        <p:spPr>
          <a:xfrm>
            <a:off x="232237" y="4717188"/>
            <a:ext cx="1124026" cy="3693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latin typeface="Baskerville Old Face" panose="02020602080505020303" pitchFamily="18" charset="0"/>
              </a:rPr>
              <a:t>C</a:t>
            </a:r>
            <a:r>
              <a:rPr kumimoji="0" lang="en-GB" sz="1800" b="0" i="0" u="none" strike="noStrike" kern="0" cap="none" spc="0" normalizeH="0" baseline="0" noProof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onverter</a:t>
            </a:r>
          </a:p>
        </p:txBody>
      </p:sp>
      <p:sp>
        <p:nvSpPr>
          <p:cNvPr id="23" name="Rectangle 42"/>
          <p:cNvSpPr/>
          <p:nvPr/>
        </p:nvSpPr>
        <p:spPr>
          <a:xfrm>
            <a:off x="530911" y="1768076"/>
            <a:ext cx="1584088" cy="369332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Reactor </a:t>
            </a:r>
            <a:r>
              <a:rPr kumimoji="0" lang="en-GB" sz="1800" b="0" i="0" u="none" strike="noStrike" kern="0" cap="none" spc="0" normalizeH="0" baseline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basket</a:t>
            </a:r>
          </a:p>
        </p:txBody>
      </p:sp>
      <p:sp>
        <p:nvSpPr>
          <p:cNvPr id="24" name="Rectangle 24"/>
          <p:cNvSpPr/>
          <p:nvPr/>
        </p:nvSpPr>
        <p:spPr>
          <a:xfrm>
            <a:off x="8161039" y="6237312"/>
            <a:ext cx="982961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kern="0" dirty="0" err="1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latin typeface="Baskerville Old Face" panose="02020602080505020303" pitchFamily="18" charset="0"/>
              </a:rPr>
              <a:t>The</a:t>
            </a:r>
            <a:r>
              <a:rPr lang="pl-PL" kern="0" dirty="0" smtClean="0">
                <a:ln>
                  <a:solidFill>
                    <a:schemeClr val="bg1"/>
                  </a:solidFill>
                </a:ln>
                <a:solidFill>
                  <a:srgbClr val="DBEFC4"/>
                </a:solidFill>
                <a:latin typeface="Baskerville Old Face" panose="02020602080505020303" pitchFamily="18" charset="0"/>
              </a:rPr>
              <a:t> Lab</a:t>
            </a:r>
            <a:endParaRPr kumimoji="0" lang="en-GB" sz="1800" b="0" i="0" u="none" strike="noStrike" kern="0" cap="none" spc="0" normalizeH="0" baseline="0" dirty="0" smtClean="0">
              <a:ln>
                <a:solidFill>
                  <a:schemeClr val="bg1"/>
                </a:solidFill>
              </a:ln>
              <a:solidFill>
                <a:srgbClr val="DBEFC4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8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8" t="5157" r="19908" b="64373"/>
          <a:stretch/>
        </p:blipFill>
        <p:spPr bwMode="auto">
          <a:xfrm>
            <a:off x="6084168" y="95072"/>
            <a:ext cx="2967896" cy="319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5076564" cy="1143000"/>
          </a:xfrm>
        </p:spPr>
        <p:txBody>
          <a:bodyPr>
            <a:normAutofit/>
          </a:bodyPr>
          <a:lstStyle/>
          <a:p>
            <a:pPr algn="l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facility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5410944" cy="4857403"/>
          </a:xfrm>
        </p:spPr>
        <p:txBody>
          <a:bodyPr>
            <a:no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term 2018 -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Completion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renovation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cranes were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works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the irradiation table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(ZDAJ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team)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conceptual work on additional radiological protection elements for personnel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7057"/>
          <a:stretch/>
        </p:blipFill>
        <p:spPr bwMode="auto">
          <a:xfrm>
            <a:off x="6084168" y="3501008"/>
            <a:ext cx="2955153" cy="307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395536" y="5157192"/>
            <a:ext cx="5536579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An </a:t>
            </a:r>
            <a:r>
              <a:rPr lang="en-US" sz="2000" b="1" dirty="0">
                <a:solidFill>
                  <a:schemeClr val="tx1"/>
                </a:solidFill>
              </a:rPr>
              <a:t>intermediate channel opening experiment and room model validation planned for Q3 2019.</a:t>
            </a:r>
            <a:endParaRPr lang="pl-PL" sz="2000" b="1" dirty="0">
              <a:solidFill>
                <a:schemeClr val="tx1"/>
              </a:solidFill>
            </a:endParaRPr>
          </a:p>
        </p:txBody>
      </p:sp>
      <p:cxnSp>
        <p:nvCxnSpPr>
          <p:cNvPr id="9" name="Łącznik prosty ze strzałką 8"/>
          <p:cNvCxnSpPr>
            <a:stCxn id="6146" idx="0"/>
          </p:cNvCxnSpPr>
          <p:nvPr/>
        </p:nvCxnSpPr>
        <p:spPr>
          <a:xfrm flipV="1">
            <a:off x="7561745" y="1556792"/>
            <a:ext cx="178607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6660232" y="6237312"/>
            <a:ext cx="21602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  <a:r>
              <a:rPr lang="pl-PL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Łącznik prosty ze strzałką 18"/>
          <p:cNvCxnSpPr/>
          <p:nvPr/>
        </p:nvCxnSpPr>
        <p:spPr>
          <a:xfrm flipH="1">
            <a:off x="8028384" y="1088740"/>
            <a:ext cx="1010938" cy="3600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7884368" y="548680"/>
            <a:ext cx="1154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6084168" y="1886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Łącznik prosty ze strzałką 24"/>
          <p:cNvCxnSpPr/>
          <p:nvPr/>
        </p:nvCxnSpPr>
        <p:spPr>
          <a:xfrm>
            <a:off x="5148064" y="3053434"/>
            <a:ext cx="1512168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84248" y="7245424"/>
            <a:ext cx="2133600" cy="365125"/>
          </a:xfrm>
        </p:spPr>
        <p:txBody>
          <a:bodyPr/>
          <a:lstStyle/>
          <a:p>
            <a:pPr>
              <a:defRPr/>
            </a:pPr>
            <a:fld id="{8A996C5A-60A1-4BB8-9342-F8F437C4C442}" type="slidenum">
              <a:rPr lang="pl-PL" altLang="pl-PL" smtClean="0"/>
              <a:pPr>
                <a:defRPr/>
              </a:pPr>
              <a:t>25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747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4218883" cy="274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2195736" y="242088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radiobiology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5364088" y="1908121"/>
            <a:ext cx="2160240" cy="584775"/>
          </a:xfrm>
          <a:prstGeom prst="rect">
            <a:avLst/>
          </a:prstGeom>
          <a:noFill/>
          <a:scene3d>
            <a:camera prst="orthographicFront">
              <a:rot lat="0" lon="0" rev="18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oncology</a:t>
            </a:r>
            <a:endParaRPr lang="pl-PL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3923928" y="-27384"/>
            <a:ext cx="2520280" cy="523220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dosimetry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-252534" y="764704"/>
            <a:ext cx="4464494" cy="707886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square" rtlCol="0">
            <a:spAutoFit/>
            <a:scene3d>
              <a:camera prst="orthographicFront">
                <a:rot lat="0" lon="0" rev="900000"/>
              </a:camera>
              <a:lightRig rig="threePt" dir="t"/>
            </a:scene3d>
          </a:bodyPr>
          <a:lstStyle/>
          <a:p>
            <a:r>
              <a:rPr lang="pl-PL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pl-PL" sz="4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</a:t>
            </a:r>
            <a:endParaRPr lang="pl-PL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76549"/>
            <a:ext cx="2430734" cy="5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97" descr="data:image/gif;base64,R0lGODlhAQABAIAAAAAAAP///yH5BAEAAAEALAAAAAABAAEAAAIBTAA7"/>
          <p:cNvSpPr>
            <a:spLocks noChangeAspect="1" noChangeArrowheads="1"/>
          </p:cNvSpPr>
          <p:nvPr/>
        </p:nvSpPr>
        <p:spPr bwMode="auto">
          <a:xfrm>
            <a:off x="6197600" y="-24044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15" name="Picture 191" descr="Zobacz obraz źródł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00019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1" descr="Zobacz obraz źródłow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56" y="1474805"/>
            <a:ext cx="1465178" cy="145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pole tekstowe 196"/>
          <p:cNvSpPr txBox="1"/>
          <p:nvPr/>
        </p:nvSpPr>
        <p:spPr>
          <a:xfrm>
            <a:off x="2555776" y="330255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198" name="pole tekstowe 197"/>
          <p:cNvSpPr txBox="1"/>
          <p:nvPr/>
        </p:nvSpPr>
        <p:spPr>
          <a:xfrm>
            <a:off x="7997056" y="2276872"/>
            <a:ext cx="125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6070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4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" y="222949"/>
            <a:ext cx="1866973" cy="9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0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8E66D7F-3364-4956-9F9D-4E3F7E7C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BA75011-BC21-458F-BCE1-B7F1AFFA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6113F-9960-4406-8005-4F5099C4F0D8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88383495"/>
              </p:ext>
            </p:extLst>
          </p:nvPr>
        </p:nvGraphicFramePr>
        <p:xfrm>
          <a:off x="-900608" y="476672"/>
          <a:ext cx="107291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0" name="Grupa 9"/>
          <p:cNvGrpSpPr/>
          <p:nvPr/>
        </p:nvGrpSpPr>
        <p:grpSpPr>
          <a:xfrm>
            <a:off x="1907704" y="1196752"/>
            <a:ext cx="1510992" cy="1533904"/>
            <a:chOff x="5568101" y="3530939"/>
            <a:chExt cx="1510992" cy="1533904"/>
          </a:xfrm>
          <a:scene3d>
            <a:camera prst="orthographicFront"/>
            <a:lightRig rig="chilly" dir="t"/>
          </a:scene3d>
        </p:grpSpPr>
        <p:sp>
          <p:nvSpPr>
            <p:cNvPr id="11" name="Elipsa 10"/>
            <p:cNvSpPr/>
            <p:nvPr/>
          </p:nvSpPr>
          <p:spPr>
            <a:xfrm>
              <a:off x="5568101" y="3530939"/>
              <a:ext cx="1510992" cy="153390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2" name="Elipsa 4"/>
            <p:cNvSpPr/>
            <p:nvPr/>
          </p:nvSpPr>
          <p:spPr>
            <a:xfrm>
              <a:off x="5789381" y="3755574"/>
              <a:ext cx="1068432" cy="108463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Preclinical 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9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3</a:t>
            </a:fld>
            <a:endParaRPr lang="pl-PL" alt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1740715" cy="1482831"/>
          </a:xfrm>
          <a:prstGeom prst="rect">
            <a:avLst/>
          </a:prstGeom>
        </p:spPr>
      </p:pic>
      <p:pic>
        <p:nvPicPr>
          <p:cNvPr id="6" name="Picture 2" descr="Znalezione obrazy dla zapytania bpa bnc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r="15343"/>
          <a:stretch/>
        </p:blipFill>
        <p:spPr bwMode="auto">
          <a:xfrm>
            <a:off x="395536" y="2060848"/>
            <a:ext cx="2047283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639642" y="318794"/>
            <a:ext cx="48245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</a:t>
            </a:r>
            <a:r>
              <a:rPr lang="pl-PL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ranges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pl-PL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-PL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</a:t>
            </a:r>
            <a:r>
              <a:rPr lang="pl-PL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pl-PL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-PL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Epithermal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eV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pl-PL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defTabSz="9144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&gt;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l-PL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000" dirty="0"/>
          </a:p>
        </p:txBody>
      </p:sp>
      <p:sp>
        <p:nvSpPr>
          <p:cNvPr id="11" name="Prostokąt 10"/>
          <p:cNvSpPr/>
          <p:nvPr/>
        </p:nvSpPr>
        <p:spPr>
          <a:xfrm>
            <a:off x="3655029" y="980728"/>
            <a:ext cx="3312368" cy="57606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3150973" y="1556792"/>
            <a:ext cx="4248472" cy="72464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4" descr="Znalezione obrazy dla zapytania maria reak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39" y="1556792"/>
            <a:ext cx="3060313" cy="45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4"/>
          <p:cNvPicPr>
            <a:picLocks noChangeAspect="1"/>
          </p:cNvPicPr>
          <p:nvPr/>
        </p:nvPicPr>
        <p:blipFill>
          <a:blip r:embed="rId6" cstate="print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1910" y="3296777"/>
            <a:ext cx="3916065" cy="2202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2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pic>
        <p:nvPicPr>
          <p:cNvPr id="5" name="Obraz 4" descr="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19" y="461275"/>
            <a:ext cx="8261327" cy="5481043"/>
          </a:xfrm>
          <a:prstGeom prst="rect">
            <a:avLst/>
          </a:prstGeom>
        </p:spPr>
      </p:pic>
      <p:pic>
        <p:nvPicPr>
          <p:cNvPr id="6" name="Picture 2" descr="C:\Users\OlejniczakK\Desktop\IMG_20190529_104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31125" r="2874" b="460"/>
          <a:stretch/>
        </p:blipFill>
        <p:spPr bwMode="auto">
          <a:xfrm>
            <a:off x="6264806" y="4277351"/>
            <a:ext cx="2879194" cy="20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A_NCBJ_ZDJECIA\MARIA_2014\DSC_1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77351"/>
            <a:ext cx="6460381" cy="2031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868140233"/>
              </p:ext>
            </p:extLst>
          </p:nvPr>
        </p:nvGraphicFramePr>
        <p:xfrm>
          <a:off x="215776" y="705450"/>
          <a:ext cx="90497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78" y="4233842"/>
            <a:ext cx="272582" cy="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E:\Ania\BNCT\promocja\materiały graficzne\loga\bez tytuł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8646"/>
          <a:stretch/>
        </p:blipFill>
        <p:spPr bwMode="auto">
          <a:xfrm>
            <a:off x="3919608" y="2505650"/>
            <a:ext cx="70104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E:\Ania\BNCT\promocja\materiały graficzne\loga\aj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1491510"/>
            <a:ext cx="436211" cy="5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http://www.co.bydgoszcz.pl/wp-content/themes/idea07/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28" y="3281185"/>
            <a:ext cx="777682" cy="1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49" y="4378850"/>
            <a:ext cx="638636" cy="21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7" descr="Znalezione obrazy dla zapytania politechnika rzeszowsk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22" y="2136088"/>
            <a:ext cx="719471" cy="2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E:\Ania\BNCT\promocja\materiały graficzne\loga\iit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0" y="777458"/>
            <a:ext cx="633605" cy="7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0" y="1969775"/>
            <a:ext cx="685920" cy="618473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2092646"/>
            <a:ext cx="694410" cy="416334"/>
          </a:xfrm>
          <a:prstGeom prst="rect">
            <a:avLst/>
          </a:prstGeom>
        </p:spPr>
      </p:pic>
      <p:pic>
        <p:nvPicPr>
          <p:cNvPr id="54" name="Picture 4" descr="Znalezione obrazy dla zapytania politechnika gdańska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14954" r="16916" b="14514"/>
          <a:stretch/>
        </p:blipFill>
        <p:spPr bwMode="auto">
          <a:xfrm>
            <a:off x="5868144" y="3682903"/>
            <a:ext cx="713822" cy="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"/>
          <a:stretch/>
        </p:blipFill>
        <p:spPr bwMode="auto">
          <a:xfrm>
            <a:off x="7812360" y="3596106"/>
            <a:ext cx="780281" cy="7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Hexagon 4"/>
          <p:cNvSpPr/>
          <p:nvPr/>
        </p:nvSpPr>
        <p:spPr>
          <a:xfrm>
            <a:off x="1882864" y="4619191"/>
            <a:ext cx="794872" cy="6823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l-PL" sz="900" kern="1200" dirty="0" smtClean="0"/>
              <a:t>Uniwersytet Medyczny w Łodzi</a:t>
            </a:r>
            <a:endParaRPr lang="pl-PL" sz="900" kern="1200" dirty="0"/>
          </a:p>
        </p:txBody>
      </p:sp>
      <p:pic>
        <p:nvPicPr>
          <p:cNvPr id="29" name="Picture 9" descr="E:\Ania\BNCT\promocja\materiały graficzne\loga\uj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3474"/>
            <a:ext cx="528829" cy="7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sp>
        <p:nvSpPr>
          <p:cNvPr id="5" name="Prostokąt 4"/>
          <p:cNvSpPr/>
          <p:nvPr/>
        </p:nvSpPr>
        <p:spPr>
          <a:xfrm>
            <a:off x="-252536" y="0"/>
            <a:ext cx="91494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BNCT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comes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pl-PL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pl-PL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48883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67544" y="1916832"/>
            <a:ext cx="61926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ICNCT - 20 w 2022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30" y="5840341"/>
            <a:ext cx="1327506" cy="8875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Znalezione obrazy dla zapytania isnct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70" y="816992"/>
            <a:ext cx="2616573" cy="261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1. </a:t>
            </a:r>
            <a:r>
              <a:rPr lang="pl-PL" dirty="0" smtClean="0"/>
              <a:t>Converter – uranium </a:t>
            </a:r>
            <a:r>
              <a:rPr lang="pl-PL" dirty="0" err="1" smtClean="0"/>
              <a:t>plates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124743"/>
            <a:ext cx="2627784" cy="56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67544" y="5753218"/>
            <a:ext cx="5904656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DBEFC4"/>
                </a:solidFill>
              </a:rPr>
              <a:t>Installation Q2 2020</a:t>
            </a:r>
            <a:endParaRPr lang="pl-PL" sz="2000" dirty="0">
              <a:solidFill>
                <a:srgbClr val="DBEFC4"/>
              </a:solidFill>
            </a:endParaRPr>
          </a:p>
        </p:txBody>
      </p:sp>
      <p:cxnSp>
        <p:nvCxnSpPr>
          <p:cNvPr id="5" name="Łącznik prosty ze strzałką 4"/>
          <p:cNvCxnSpPr/>
          <p:nvPr/>
        </p:nvCxnSpPr>
        <p:spPr>
          <a:xfrm>
            <a:off x="6948264" y="3645024"/>
            <a:ext cx="432048" cy="108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6012160" y="3501008"/>
            <a:ext cx="936105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DBEFC4"/>
                </a:solidFill>
              </a:rPr>
              <a:t>U235</a:t>
            </a:r>
            <a:endParaRPr lang="pl-PL" sz="1400" dirty="0">
              <a:solidFill>
                <a:srgbClr val="DBEFC4"/>
              </a:solidFill>
            </a:endParaRPr>
          </a:p>
        </p:txBody>
      </p:sp>
      <p:sp>
        <p:nvSpPr>
          <p:cNvPr id="9" name="Nawias klamrowy otwierający 8"/>
          <p:cNvSpPr/>
          <p:nvPr/>
        </p:nvSpPr>
        <p:spPr>
          <a:xfrm>
            <a:off x="7380312" y="3501008"/>
            <a:ext cx="144016" cy="64807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8231687" y="764704"/>
            <a:ext cx="936105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rgbClr val="DBEFC4"/>
                </a:solidFill>
              </a:rPr>
              <a:t>Al-</a:t>
            </a:r>
            <a:r>
              <a:rPr lang="pl-PL" sz="1400" dirty="0" err="1" smtClean="0">
                <a:solidFill>
                  <a:srgbClr val="DBEFC4"/>
                </a:solidFill>
              </a:rPr>
              <a:t>cover</a:t>
            </a:r>
            <a:endParaRPr lang="pl-PL" sz="1400" dirty="0">
              <a:solidFill>
                <a:srgbClr val="DBEFC4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012160" y="1772816"/>
            <a:ext cx="936105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sz="1400" dirty="0" err="1" smtClean="0">
                <a:solidFill>
                  <a:srgbClr val="DBEFC4"/>
                </a:solidFill>
              </a:rPr>
              <a:t>Detectors</a:t>
            </a:r>
            <a:r>
              <a:rPr lang="pl-PL" sz="1400" dirty="0" smtClean="0">
                <a:solidFill>
                  <a:srgbClr val="DBEFC4"/>
                </a:solidFill>
              </a:rPr>
              <a:t>  in/out</a:t>
            </a:r>
            <a:endParaRPr lang="pl-PL" sz="1400" dirty="0">
              <a:solidFill>
                <a:srgbClr val="DBEFC4"/>
              </a:solidFill>
            </a:endParaRPr>
          </a:p>
        </p:txBody>
      </p:sp>
      <p:cxnSp>
        <p:nvCxnSpPr>
          <p:cNvPr id="13" name="Łącznik prosty ze strzałką 12"/>
          <p:cNvCxnSpPr/>
          <p:nvPr/>
        </p:nvCxnSpPr>
        <p:spPr>
          <a:xfrm flipV="1">
            <a:off x="6948264" y="1772816"/>
            <a:ext cx="576064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>
            <a:endCxn id="16" idx="1"/>
          </p:cNvCxnSpPr>
          <p:nvPr/>
        </p:nvCxnSpPr>
        <p:spPr>
          <a:xfrm flipH="1">
            <a:off x="8772937" y="1287924"/>
            <a:ext cx="263560" cy="12334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Nawias klamrowy zamykający 15"/>
          <p:cNvSpPr/>
          <p:nvPr/>
        </p:nvSpPr>
        <p:spPr>
          <a:xfrm rot="21446055">
            <a:off x="8487041" y="2256927"/>
            <a:ext cx="372761" cy="4414225"/>
          </a:xfrm>
          <a:prstGeom prst="rightBrace">
            <a:avLst>
              <a:gd name="adj1" fmla="val 8333"/>
              <a:gd name="adj2" fmla="val 6136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15" name="Symbol zastępczy zawartości 9"/>
          <p:cNvSpPr>
            <a:spLocks noGrp="1"/>
          </p:cNvSpPr>
          <p:nvPr>
            <p:ph sz="half" idx="2"/>
          </p:nvPr>
        </p:nvSpPr>
        <p:spPr>
          <a:xfrm>
            <a:off x="467544" y="4149080"/>
            <a:ext cx="8064896" cy="1036712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sz="2000" dirty="0" smtClean="0"/>
              <a:t>Hydraulic and heat exchange modelling</a:t>
            </a:r>
          </a:p>
          <a:p>
            <a:pPr marL="36576" indent="0">
              <a:buNone/>
            </a:pPr>
            <a:r>
              <a:rPr lang="en-US" sz="2000" dirty="0" smtClean="0"/>
              <a:t>Workshop model – material testing</a:t>
            </a:r>
          </a:p>
          <a:p>
            <a:pPr marL="36576" indent="0">
              <a:buNone/>
            </a:pPr>
            <a:r>
              <a:rPr lang="en-US" sz="2000" dirty="0" smtClean="0"/>
              <a:t>Regulatory body approval</a:t>
            </a:r>
            <a:r>
              <a:rPr lang="pl-PL" sz="2000" dirty="0" smtClean="0"/>
              <a:t> – 2020</a:t>
            </a:r>
            <a:endParaRPr lang="en-US" sz="2000" dirty="0" smtClean="0"/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2799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</a:t>
            </a:r>
            <a:r>
              <a:rPr lang="pl-PL" dirty="0" err="1" smtClean="0"/>
              <a:t>Medial</a:t>
            </a:r>
            <a:r>
              <a:rPr lang="pl-PL" dirty="0" smtClean="0"/>
              <a:t> channel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56" y="1798924"/>
            <a:ext cx="3656441" cy="388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475656" y="6165304"/>
            <a:ext cx="5904656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DBEFC4"/>
                </a:solidFill>
              </a:rPr>
              <a:t>5 </a:t>
            </a:r>
            <a:r>
              <a:rPr lang="pl-PL" sz="2000" dirty="0" err="1" smtClean="0">
                <a:solidFill>
                  <a:srgbClr val="DBEFC4"/>
                </a:solidFill>
              </a:rPr>
              <a:t>October</a:t>
            </a:r>
            <a:r>
              <a:rPr lang="pl-PL" sz="2000" dirty="0" smtClean="0">
                <a:solidFill>
                  <a:srgbClr val="DBEFC4"/>
                </a:solidFill>
              </a:rPr>
              <a:t> – </a:t>
            </a:r>
            <a:r>
              <a:rPr lang="pl-PL" sz="2000" dirty="0" err="1" smtClean="0">
                <a:solidFill>
                  <a:srgbClr val="DBEFC4"/>
                </a:solidFill>
              </a:rPr>
              <a:t>first</a:t>
            </a:r>
            <a:r>
              <a:rPr lang="pl-PL" sz="2000" dirty="0" smtClean="0">
                <a:solidFill>
                  <a:srgbClr val="DBEFC4"/>
                </a:solidFill>
              </a:rPr>
              <a:t> </a:t>
            </a:r>
            <a:r>
              <a:rPr lang="pl-PL" sz="2000" dirty="0" err="1" smtClean="0">
                <a:solidFill>
                  <a:srgbClr val="DBEFC4"/>
                </a:solidFill>
              </a:rPr>
              <a:t>opening</a:t>
            </a:r>
            <a:r>
              <a:rPr lang="pl-PL" sz="2000" dirty="0" smtClean="0">
                <a:solidFill>
                  <a:srgbClr val="DBEFC4"/>
                </a:solidFill>
              </a:rPr>
              <a:t> the </a:t>
            </a:r>
            <a:r>
              <a:rPr lang="pl-PL" sz="2000" dirty="0" err="1" smtClean="0">
                <a:solidFill>
                  <a:srgbClr val="DBEFC4"/>
                </a:solidFill>
              </a:rPr>
              <a:t>beam</a:t>
            </a:r>
            <a:r>
              <a:rPr lang="pl-PL" sz="2000" b="1" dirty="0" smtClean="0">
                <a:solidFill>
                  <a:srgbClr val="DBEFC4"/>
                </a:solidFill>
              </a:rPr>
              <a:t>!!!</a:t>
            </a:r>
            <a:endParaRPr lang="pl-PL" sz="2000" b="1" dirty="0">
              <a:solidFill>
                <a:srgbClr val="DBEFC4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7956376" y="981724"/>
            <a:ext cx="792088" cy="2757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7487816" y="63177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Medial</a:t>
            </a:r>
            <a:r>
              <a:rPr lang="pl-PL" dirty="0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 </a:t>
            </a:r>
            <a:r>
              <a:rPr lang="pl-PL" dirty="0" err="1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channal</a:t>
            </a:r>
            <a:endParaRPr lang="pl-PL" dirty="0">
              <a:solidFill>
                <a:srgbClr val="49711E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533964" y="98072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49711E"/>
                </a:solidFill>
              </a:rPr>
              <a:t>Core</a:t>
            </a:r>
            <a:r>
              <a:rPr lang="pl-PL" dirty="0" smtClean="0">
                <a:solidFill>
                  <a:srgbClr val="49711E"/>
                </a:solidFill>
              </a:rPr>
              <a:t> basket</a:t>
            </a:r>
            <a:endParaRPr lang="pl-PL" dirty="0">
              <a:solidFill>
                <a:srgbClr val="49711E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452320" y="5687356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H2 </a:t>
            </a:r>
            <a:r>
              <a:rPr lang="pl-PL" dirty="0" err="1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outer</a:t>
            </a:r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 part „</a:t>
            </a:r>
            <a:r>
              <a:rPr lang="pl-PL" dirty="0" err="1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dry</a:t>
            </a:r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” to lab</a:t>
            </a:r>
            <a:endParaRPr lang="pl-PL" dirty="0">
              <a:solidFill>
                <a:srgbClr val="BDE296">
                  <a:lumMod val="20000"/>
                  <a:lumOff val="80000"/>
                </a:srgbClr>
              </a:solidFill>
            </a:endParaRPr>
          </a:p>
        </p:txBody>
      </p:sp>
      <p:cxnSp>
        <p:nvCxnSpPr>
          <p:cNvPr id="13" name="Łącznik prosty ze strzałką 12"/>
          <p:cNvCxnSpPr>
            <a:stCxn id="11" idx="2"/>
          </p:cNvCxnSpPr>
          <p:nvPr/>
        </p:nvCxnSpPr>
        <p:spPr>
          <a:xfrm flipH="1">
            <a:off x="7092280" y="1350060"/>
            <a:ext cx="395536" cy="952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>
            <a:stCxn id="12" idx="0"/>
          </p:cNvCxnSpPr>
          <p:nvPr/>
        </p:nvCxnSpPr>
        <p:spPr>
          <a:xfrm flipV="1">
            <a:off x="8406172" y="4535228"/>
            <a:ext cx="30679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5184576" y="118974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49711E"/>
                </a:solidFill>
              </a:rPr>
              <a:t>Converter</a:t>
            </a:r>
            <a:endParaRPr lang="pl-PL" dirty="0">
              <a:solidFill>
                <a:srgbClr val="49711E"/>
              </a:solidFill>
            </a:endParaRPr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5883092" y="1422665"/>
            <a:ext cx="417100" cy="736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Symbol zastępczy zawartości 9"/>
          <p:cNvSpPr>
            <a:spLocks noGrp="1"/>
          </p:cNvSpPr>
          <p:nvPr>
            <p:ph sz="half" idx="2"/>
          </p:nvPr>
        </p:nvSpPr>
        <p:spPr>
          <a:xfrm>
            <a:off x="467544" y="4149080"/>
            <a:ext cx="8064896" cy="10367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000" dirty="0" smtClean="0"/>
              <a:t>Mounted with 95% success.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24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 </a:t>
            </a:r>
            <a:r>
              <a:rPr lang="pl-PL" dirty="0" err="1" smtClean="0"/>
              <a:t>Medial</a:t>
            </a:r>
            <a:r>
              <a:rPr lang="pl-PL" dirty="0" smtClean="0"/>
              <a:t> channel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56" y="1798924"/>
            <a:ext cx="3656441" cy="388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475656" y="6165304"/>
            <a:ext cx="5904656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DBEFC4"/>
                </a:solidFill>
              </a:rPr>
              <a:t>5 </a:t>
            </a:r>
            <a:r>
              <a:rPr lang="pl-PL" sz="2000" dirty="0" err="1" smtClean="0">
                <a:solidFill>
                  <a:srgbClr val="DBEFC4"/>
                </a:solidFill>
              </a:rPr>
              <a:t>October</a:t>
            </a:r>
            <a:r>
              <a:rPr lang="pl-PL" sz="2000" dirty="0" smtClean="0">
                <a:solidFill>
                  <a:srgbClr val="DBEFC4"/>
                </a:solidFill>
              </a:rPr>
              <a:t> – </a:t>
            </a:r>
            <a:r>
              <a:rPr lang="pl-PL" sz="2000" dirty="0" err="1" smtClean="0">
                <a:solidFill>
                  <a:srgbClr val="DBEFC4"/>
                </a:solidFill>
              </a:rPr>
              <a:t>first</a:t>
            </a:r>
            <a:r>
              <a:rPr lang="pl-PL" sz="2000" dirty="0" smtClean="0">
                <a:solidFill>
                  <a:srgbClr val="DBEFC4"/>
                </a:solidFill>
              </a:rPr>
              <a:t> </a:t>
            </a:r>
            <a:r>
              <a:rPr lang="pl-PL" sz="2000" dirty="0" err="1" smtClean="0">
                <a:solidFill>
                  <a:srgbClr val="DBEFC4"/>
                </a:solidFill>
              </a:rPr>
              <a:t>opening</a:t>
            </a:r>
            <a:r>
              <a:rPr lang="pl-PL" sz="2000" dirty="0" smtClean="0">
                <a:solidFill>
                  <a:srgbClr val="DBEFC4"/>
                </a:solidFill>
              </a:rPr>
              <a:t> the </a:t>
            </a:r>
            <a:r>
              <a:rPr lang="pl-PL" sz="2000" dirty="0" err="1" smtClean="0">
                <a:solidFill>
                  <a:srgbClr val="DBEFC4"/>
                </a:solidFill>
              </a:rPr>
              <a:t>beam</a:t>
            </a:r>
            <a:r>
              <a:rPr lang="pl-PL" sz="2000" b="1" dirty="0" smtClean="0">
                <a:solidFill>
                  <a:srgbClr val="DBEFC4"/>
                </a:solidFill>
              </a:rPr>
              <a:t>!!!</a:t>
            </a:r>
            <a:endParaRPr lang="pl-PL" sz="2000" b="1" dirty="0">
              <a:solidFill>
                <a:srgbClr val="DBEFC4"/>
              </a:solidFill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7956376" y="981724"/>
            <a:ext cx="792088" cy="2757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7487816" y="631776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Medial</a:t>
            </a:r>
            <a:r>
              <a:rPr lang="pl-PL" dirty="0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 </a:t>
            </a:r>
            <a:r>
              <a:rPr lang="pl-PL" dirty="0" err="1" smtClean="0">
                <a:solidFill>
                  <a:srgbClr val="49711E">
                    <a:lumMod val="20000"/>
                    <a:lumOff val="80000"/>
                  </a:srgbClr>
                </a:solidFill>
              </a:rPr>
              <a:t>channal</a:t>
            </a:r>
            <a:endParaRPr lang="pl-PL" dirty="0">
              <a:solidFill>
                <a:srgbClr val="49711E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533964" y="980728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rgbClr val="49711E"/>
                </a:solidFill>
              </a:rPr>
              <a:t>Core</a:t>
            </a:r>
            <a:r>
              <a:rPr lang="pl-PL" dirty="0" smtClean="0">
                <a:solidFill>
                  <a:srgbClr val="49711E"/>
                </a:solidFill>
              </a:rPr>
              <a:t> basket</a:t>
            </a:r>
            <a:endParaRPr lang="pl-PL" dirty="0">
              <a:solidFill>
                <a:srgbClr val="49711E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452320" y="5687356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H2 </a:t>
            </a:r>
            <a:r>
              <a:rPr lang="pl-PL" dirty="0" err="1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outer</a:t>
            </a:r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 part „</a:t>
            </a:r>
            <a:r>
              <a:rPr lang="pl-PL" dirty="0" err="1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dry</a:t>
            </a:r>
            <a:r>
              <a:rPr lang="pl-PL" dirty="0" smtClean="0">
                <a:solidFill>
                  <a:srgbClr val="BDE296">
                    <a:lumMod val="20000"/>
                    <a:lumOff val="80000"/>
                  </a:srgbClr>
                </a:solidFill>
              </a:rPr>
              <a:t>” to lab</a:t>
            </a:r>
            <a:endParaRPr lang="pl-PL" dirty="0">
              <a:solidFill>
                <a:srgbClr val="BDE296">
                  <a:lumMod val="20000"/>
                  <a:lumOff val="80000"/>
                </a:srgbClr>
              </a:solidFill>
            </a:endParaRPr>
          </a:p>
        </p:txBody>
      </p:sp>
      <p:cxnSp>
        <p:nvCxnSpPr>
          <p:cNvPr id="13" name="Łącznik prosty ze strzałką 12"/>
          <p:cNvCxnSpPr>
            <a:stCxn id="11" idx="2"/>
          </p:cNvCxnSpPr>
          <p:nvPr/>
        </p:nvCxnSpPr>
        <p:spPr>
          <a:xfrm flipH="1">
            <a:off x="7092280" y="1350060"/>
            <a:ext cx="395536" cy="952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>
            <a:stCxn id="12" idx="0"/>
          </p:cNvCxnSpPr>
          <p:nvPr/>
        </p:nvCxnSpPr>
        <p:spPr>
          <a:xfrm flipV="1">
            <a:off x="8406172" y="4535228"/>
            <a:ext cx="306796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5184576" y="1189744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49711E"/>
                </a:solidFill>
              </a:rPr>
              <a:t>Converter</a:t>
            </a:r>
            <a:endParaRPr lang="pl-PL" dirty="0">
              <a:solidFill>
                <a:srgbClr val="49711E"/>
              </a:solidFill>
            </a:endParaRPr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5883092" y="1422665"/>
            <a:ext cx="417100" cy="736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7" y="1189744"/>
            <a:ext cx="2935465" cy="316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9582" y="2524964"/>
            <a:ext cx="3678936" cy="29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5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57" y="2564904"/>
            <a:ext cx="4910541" cy="286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56" y="2536312"/>
            <a:ext cx="4910541" cy="286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olny kształt 15"/>
          <p:cNvSpPr/>
          <p:nvPr/>
        </p:nvSpPr>
        <p:spPr>
          <a:xfrm>
            <a:off x="5279136" y="4437112"/>
            <a:ext cx="2718816" cy="992768"/>
          </a:xfrm>
          <a:custGeom>
            <a:avLst/>
            <a:gdLst>
              <a:gd name="connsiteX0" fmla="*/ 0 w 2718816"/>
              <a:gd name="connsiteY0" fmla="*/ 0 h 957072"/>
              <a:gd name="connsiteX1" fmla="*/ 24384 w 2718816"/>
              <a:gd name="connsiteY1" fmla="*/ 957072 h 957072"/>
              <a:gd name="connsiteX2" fmla="*/ 2718816 w 2718816"/>
              <a:gd name="connsiteY2" fmla="*/ 950976 h 957072"/>
              <a:gd name="connsiteX3" fmla="*/ 2700528 w 2718816"/>
              <a:gd name="connsiteY3" fmla="*/ 560832 h 957072"/>
              <a:gd name="connsiteX4" fmla="*/ 195072 w 2718816"/>
              <a:gd name="connsiteY4" fmla="*/ 91440 h 957072"/>
              <a:gd name="connsiteX5" fmla="*/ 158496 w 2718816"/>
              <a:gd name="connsiteY5" fmla="*/ 42672 h 957072"/>
              <a:gd name="connsiteX6" fmla="*/ 0 w 2718816"/>
              <a:gd name="connsiteY6" fmla="*/ 0 h 957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8816" h="957072">
                <a:moveTo>
                  <a:pt x="0" y="0"/>
                </a:moveTo>
                <a:lnTo>
                  <a:pt x="24384" y="957072"/>
                </a:lnTo>
                <a:lnTo>
                  <a:pt x="2718816" y="950976"/>
                </a:lnTo>
                <a:lnTo>
                  <a:pt x="2700528" y="560832"/>
                </a:lnTo>
                <a:lnTo>
                  <a:pt x="195072" y="91440"/>
                </a:lnTo>
                <a:lnTo>
                  <a:pt x="158496" y="42672"/>
                </a:lnTo>
                <a:lnTo>
                  <a:pt x="0" y="0"/>
                </a:lnTo>
                <a:close/>
              </a:path>
            </a:pathLst>
          </a:custGeom>
          <a:solidFill>
            <a:srgbClr val="777777"/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3. Shutter - status</a:t>
            </a:r>
            <a:endParaRPr lang="pl-PL" dirty="0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2"/>
          </p:nvPr>
        </p:nvSpPr>
        <p:spPr>
          <a:xfrm>
            <a:off x="539552" y="1240160"/>
            <a:ext cx="8064896" cy="1036712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pl-PL" sz="2000" dirty="0" err="1" smtClean="0"/>
              <a:t>Final</a:t>
            </a:r>
            <a:r>
              <a:rPr lang="pl-PL" sz="2000" dirty="0" smtClean="0"/>
              <a:t> </a:t>
            </a:r>
            <a:r>
              <a:rPr lang="pl-PL" sz="2000" dirty="0" err="1" smtClean="0"/>
              <a:t>construction</a:t>
            </a:r>
            <a:r>
              <a:rPr lang="pl-PL" sz="2000" dirty="0" smtClean="0"/>
              <a:t> – </a:t>
            </a:r>
            <a:r>
              <a:rPr lang="pl-PL" sz="2000" dirty="0" err="1" smtClean="0"/>
              <a:t>positioning</a:t>
            </a:r>
            <a:r>
              <a:rPr lang="pl-PL" sz="2000" dirty="0" smtClean="0"/>
              <a:t> </a:t>
            </a:r>
            <a:r>
              <a:rPr lang="pl-PL" sz="2000" dirty="0" err="1" smtClean="0"/>
              <a:t>detectors</a:t>
            </a:r>
            <a:endParaRPr lang="pl-PL" sz="2000" dirty="0" smtClean="0"/>
          </a:p>
          <a:p>
            <a:pPr marL="36576" indent="0">
              <a:buNone/>
            </a:pPr>
            <a:r>
              <a:rPr lang="pl-PL" sz="2000" dirty="0" smtClean="0"/>
              <a:t>Workshop model – </a:t>
            </a:r>
            <a:r>
              <a:rPr lang="pl-PL" sz="2000" dirty="0" err="1" smtClean="0"/>
              <a:t>material</a:t>
            </a:r>
            <a:r>
              <a:rPr lang="pl-PL" sz="2000" dirty="0" smtClean="0"/>
              <a:t> </a:t>
            </a:r>
            <a:r>
              <a:rPr lang="pl-PL" sz="2000" dirty="0" err="1" smtClean="0"/>
              <a:t>testing</a:t>
            </a:r>
            <a:endParaRPr lang="pl-PL" sz="2000" dirty="0" smtClean="0"/>
          </a:p>
          <a:p>
            <a:pPr marL="36576" indent="0">
              <a:buNone/>
            </a:pPr>
            <a:r>
              <a:rPr lang="pl-PL" sz="2000" dirty="0" smtClean="0"/>
              <a:t>Installation and </a:t>
            </a:r>
            <a:r>
              <a:rPr lang="pl-PL" sz="2000" dirty="0" err="1" smtClean="0"/>
              <a:t>testing</a:t>
            </a:r>
            <a:endParaRPr lang="pl-PL" sz="2000" dirty="0"/>
          </a:p>
          <a:p>
            <a:endParaRPr lang="pl-PL" sz="1600" dirty="0"/>
          </a:p>
        </p:txBody>
      </p:sp>
      <p:sp>
        <p:nvSpPr>
          <p:cNvPr id="6" name="TextBox 3"/>
          <p:cNvSpPr txBox="1"/>
          <p:nvPr/>
        </p:nvSpPr>
        <p:spPr>
          <a:xfrm>
            <a:off x="395536" y="5911404"/>
            <a:ext cx="8208912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BEFC4"/>
                </a:solidFill>
              </a:rPr>
              <a:t>Mounting and test Q4 2019 – Q1 2020</a:t>
            </a:r>
            <a:endParaRPr lang="en-US" sz="2000" dirty="0">
              <a:solidFill>
                <a:srgbClr val="DBEFC4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438999" y="4880193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Shielding</a:t>
            </a:r>
            <a:endParaRPr lang="pl-PL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Nawias klamrowy otwierający 6"/>
          <p:cNvSpPr/>
          <p:nvPr/>
        </p:nvSpPr>
        <p:spPr>
          <a:xfrm rot="16855436">
            <a:off x="4900136" y="4453300"/>
            <a:ext cx="320434" cy="579271"/>
          </a:xfrm>
          <a:prstGeom prst="leftBrace">
            <a:avLst>
              <a:gd name="adj1" fmla="val 8333"/>
              <a:gd name="adj2" fmla="val 5641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13" name="Nawias klamrowy otwierający 12"/>
          <p:cNvSpPr/>
          <p:nvPr/>
        </p:nvSpPr>
        <p:spPr>
          <a:xfrm rot="16855436">
            <a:off x="4900135" y="4424708"/>
            <a:ext cx="320434" cy="579271"/>
          </a:xfrm>
          <a:prstGeom prst="leftBrace">
            <a:avLst>
              <a:gd name="adj1" fmla="val 8333"/>
              <a:gd name="adj2" fmla="val 5641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436096" y="5168225"/>
            <a:ext cx="220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Movable</a:t>
            </a:r>
            <a:r>
              <a:rPr lang="pl-PL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shieldings</a:t>
            </a:r>
            <a:endParaRPr lang="pl-PL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Nawias klamrowy otwierający 14"/>
          <p:cNvSpPr/>
          <p:nvPr/>
        </p:nvSpPr>
        <p:spPr>
          <a:xfrm rot="16855436">
            <a:off x="6047971" y="4338001"/>
            <a:ext cx="320434" cy="1364165"/>
          </a:xfrm>
          <a:prstGeom prst="leftBrace">
            <a:avLst>
              <a:gd name="adj1" fmla="val 8333"/>
              <a:gd name="adj2" fmla="val 56417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BEFC4"/>
              </a:solidFill>
            </a:endParaRPr>
          </a:p>
        </p:txBody>
      </p:sp>
      <p:sp>
        <p:nvSpPr>
          <p:cNvPr id="9" name="Dowolny kształt 8"/>
          <p:cNvSpPr/>
          <p:nvPr/>
        </p:nvSpPr>
        <p:spPr>
          <a:xfrm>
            <a:off x="5260848" y="2529841"/>
            <a:ext cx="2682240" cy="821056"/>
          </a:xfrm>
          <a:custGeom>
            <a:avLst/>
            <a:gdLst>
              <a:gd name="connsiteX0" fmla="*/ 0 w 2676144"/>
              <a:gd name="connsiteY0" fmla="*/ 0 h 841248"/>
              <a:gd name="connsiteX1" fmla="*/ 6096 w 2676144"/>
              <a:gd name="connsiteY1" fmla="*/ 475488 h 841248"/>
              <a:gd name="connsiteX2" fmla="*/ 2670048 w 2676144"/>
              <a:gd name="connsiteY2" fmla="*/ 841248 h 841248"/>
              <a:gd name="connsiteX3" fmla="*/ 2676144 w 2676144"/>
              <a:gd name="connsiteY3" fmla="*/ 18288 h 841248"/>
              <a:gd name="connsiteX4" fmla="*/ 0 w 2676144"/>
              <a:gd name="connsiteY4" fmla="*/ 0 h 841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144" h="841248">
                <a:moveTo>
                  <a:pt x="0" y="0"/>
                </a:moveTo>
                <a:lnTo>
                  <a:pt x="6096" y="475488"/>
                </a:lnTo>
                <a:lnTo>
                  <a:pt x="2670048" y="841248"/>
                </a:lnTo>
                <a:lnTo>
                  <a:pt x="2676144" y="18288"/>
                </a:lnTo>
                <a:lnTo>
                  <a:pt x="0" y="0"/>
                </a:lnTo>
                <a:close/>
              </a:path>
            </a:pathLst>
          </a:custGeom>
          <a:solidFill>
            <a:srgbClr val="777777"/>
          </a:solidFill>
          <a:ln>
            <a:solidFill>
              <a:srgbClr val="6B6B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Reactor</a:t>
            </a:r>
            <a:r>
              <a:rPr lang="pl-PL" sz="1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concrete</a:t>
            </a:r>
            <a:r>
              <a:rPr lang="pl-PL" sz="12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pl-PL" sz="1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wall</a:t>
            </a:r>
            <a:endParaRPr lang="pl-PL" sz="12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pl-PL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pl-PL" altLang="pl-PL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888885248"/>
              </p:ext>
            </p:extLst>
          </p:nvPr>
        </p:nvGraphicFramePr>
        <p:xfrm>
          <a:off x="215776" y="705450"/>
          <a:ext cx="904978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78" y="4233842"/>
            <a:ext cx="272582" cy="5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 descr="E:\Ania\BNCT\promocja\materiały graficzne\loga\bez tytułu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8646"/>
          <a:stretch/>
        </p:blipFill>
        <p:spPr bwMode="auto">
          <a:xfrm>
            <a:off x="3919608" y="2505650"/>
            <a:ext cx="70104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1" descr="E:\Ania\BNCT\promocja\materiały graficzne\loga\aj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1491510"/>
            <a:ext cx="436211" cy="5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3" descr="http://www.co.bydgoszcz.pl/wp-content/themes/idea07/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28" y="3281185"/>
            <a:ext cx="777682" cy="1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49" y="4378850"/>
            <a:ext cx="638636" cy="21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7" descr="Znalezione obrazy dla zapytania politechnika rzeszowska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222" y="2136088"/>
            <a:ext cx="719471" cy="28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E:\Ania\BNCT\promocja\materiały graficzne\loga\iitd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0" y="777458"/>
            <a:ext cx="633605" cy="7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raz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0" y="1969775"/>
            <a:ext cx="685920" cy="618473"/>
          </a:xfrm>
          <a:prstGeom prst="rect">
            <a:avLst/>
          </a:prstGeom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2092646"/>
            <a:ext cx="694410" cy="416334"/>
          </a:xfrm>
          <a:prstGeom prst="rect">
            <a:avLst/>
          </a:prstGeom>
        </p:spPr>
      </p:pic>
      <p:pic>
        <p:nvPicPr>
          <p:cNvPr id="54" name="Picture 4" descr="Znalezione obrazy dla zapytania politechnika gdańska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14954" r="16916" b="14514"/>
          <a:stretch/>
        </p:blipFill>
        <p:spPr bwMode="auto">
          <a:xfrm>
            <a:off x="5868144" y="3682903"/>
            <a:ext cx="713822" cy="5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"/>
          <a:stretch/>
        </p:blipFill>
        <p:spPr bwMode="auto">
          <a:xfrm>
            <a:off x="7812360" y="3596106"/>
            <a:ext cx="780281" cy="7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Hexagon 4"/>
          <p:cNvSpPr/>
          <p:nvPr/>
        </p:nvSpPr>
        <p:spPr>
          <a:xfrm>
            <a:off x="1882864" y="4619191"/>
            <a:ext cx="794872" cy="6823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1430" rIns="0" bIns="11430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Aft>
                <a:spcPct val="35000"/>
              </a:spcAft>
            </a:pPr>
            <a:r>
              <a:rPr lang="pl-PL" sz="900" dirty="0" smtClean="0">
                <a:solidFill>
                  <a:prstClr val="white"/>
                </a:solidFill>
              </a:rPr>
              <a:t>Uniwersytet Medyczny w Łodzi</a:t>
            </a:r>
            <a:endParaRPr lang="pl-PL" sz="900" dirty="0">
              <a:solidFill>
                <a:prstClr val="white"/>
              </a:solidFill>
            </a:endParaRPr>
          </a:p>
        </p:txBody>
      </p:sp>
      <p:pic>
        <p:nvPicPr>
          <p:cNvPr id="29" name="Picture 9" descr="E:\Ania\BNCT\promocja\materiały graficzne\loga\uj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43474"/>
            <a:ext cx="528829" cy="7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4</a:t>
            </a:fld>
            <a:endParaRPr lang="pl-PL" altLang="pl-PL" dirty="0"/>
          </a:p>
        </p:txBody>
      </p:sp>
      <p:pic>
        <p:nvPicPr>
          <p:cNvPr id="1033" name="Picture 9" descr="What is Boron Neutron Capture Therapy (BNCT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680937"/>
            <a:ext cx="879157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195736" y="659261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https://en.stella-pharma.co.jp/about-bnct/index.html</a:t>
            </a:r>
            <a:endParaRPr lang="pl-PL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304"/>
            <a:ext cx="9144000" cy="427939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339752" y="6381328"/>
            <a:ext cx="216597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http://maxmedical.co.jp/en/bnct.html</a:t>
            </a:r>
            <a:endParaRPr lang="pl-PL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" y="1482769"/>
            <a:ext cx="90297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2304256" y="2132855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oncept and start of work</a:t>
            </a:r>
            <a:endParaRPr lang="pl-PL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176464" y="213749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concept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(purchase</a:t>
            </a:r>
          </a:p>
          <a:p>
            <a:pPr algn="ctr"/>
            <a:r>
              <a:rPr lang="pl-PL" sz="1600" i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235</a:t>
            </a:r>
            <a:r>
              <a:rPr lang="pl-PL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920880" y="312451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904656" y="2835513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Laboratory for Biomedical Research</a:t>
            </a:r>
            <a:endParaRPr lang="pl-PL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44016" y="213285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Japan vs world</a:t>
            </a:r>
          </a:p>
          <a:p>
            <a:pPr algn="ctr"/>
            <a:r>
              <a:rPr lang="pl-PL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IAEA meeting</a:t>
            </a:r>
            <a:endParaRPr lang="pl-PL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796136" y="1340768"/>
            <a:ext cx="1872208" cy="43924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8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6" y="620688"/>
            <a:ext cx="7831057" cy="158417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669580" y="460547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</a:rPr>
              <a:t>Radiobiology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944561" y="465802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b="1" dirty="0" smtClean="0">
                <a:solidFill>
                  <a:schemeClr val="tx1"/>
                </a:solidFill>
              </a:rPr>
              <a:t>Radiochemistry</a:t>
            </a:r>
            <a:endParaRPr lang="pl-PL" sz="1600" dirty="0">
              <a:solidFill>
                <a:schemeClr val="tx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932040" y="2751081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b="1" dirty="0">
              <a:solidFill>
                <a:schemeClr val="tx1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Medical Physics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0"/>
          <a:stretch/>
        </p:blipFill>
        <p:spPr>
          <a:xfrm>
            <a:off x="3131840" y="3140968"/>
            <a:ext cx="297963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belk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2"/>
            <a:ext cx="9144000" cy="6848868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9110-A3FE-4DC4-9929-256923FE579A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99592" y="404664"/>
            <a:ext cx="7067128" cy="4180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radiobiological research laboratory at the Biomedical Research </a:t>
            </a:r>
            <a:r>
              <a:rPr 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H2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OlejniczakK\Desktop\IMG_20190529_113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16" y="1556792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smtClean="0"/>
              <a:t>use of polycrystalline boron compounds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en-US" sz="2800" b="1" dirty="0" smtClean="0"/>
              <a:t>in BNCT method. </a:t>
            </a:r>
            <a:endParaRPr lang="pl-PL" sz="2200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9584" y="5877272"/>
            <a:ext cx="3744416" cy="64807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in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endParaRPr lang="pl-PL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9835"/>
            <a:ext cx="8286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99592" y="2708920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sz="1200" dirty="0" err="1" smtClean="0">
                <a:solidFill>
                  <a:prstClr val="black"/>
                </a:solidFill>
                <a:latin typeface="Calibri"/>
                <a:cs typeface="+mn-cs"/>
              </a:rPr>
              <a:t>Mercaptododecaborate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sz="1200" dirty="0" err="1" smtClean="0">
                <a:solidFill>
                  <a:prstClr val="black"/>
                </a:solidFill>
                <a:latin typeface="Calibri"/>
                <a:cs typeface="+mn-cs"/>
              </a:rPr>
              <a:t>dianion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, [B</a:t>
            </a:r>
            <a:r>
              <a:rPr lang="pl-PL" sz="12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12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H</a:t>
            </a:r>
            <a:r>
              <a:rPr lang="pl-PL" sz="1200" baseline="-25000" dirty="0" smtClean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SH]</a:t>
            </a:r>
            <a:r>
              <a:rPr lang="pl-PL" sz="1200" baseline="30000" dirty="0" smtClean="0">
                <a:solidFill>
                  <a:prstClr val="black"/>
                </a:solidFill>
                <a:latin typeface="Calibri"/>
                <a:cs typeface="+mn-cs"/>
              </a:rPr>
              <a:t>2-,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 BSH</a:t>
            </a:r>
            <a:endParaRPr lang="pl-PL" sz="1200" baseline="300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l-PL" sz="1200" baseline="30000" dirty="0">
              <a:solidFill>
                <a:prstClr val="black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pl-PL" sz="1200" baseline="300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sz="1200" dirty="0" err="1">
                <a:solidFill>
                  <a:prstClr val="black"/>
                </a:solidFill>
                <a:latin typeface="Calibri"/>
                <a:cs typeface="+mn-cs"/>
              </a:rPr>
              <a:t>Trimethylammonium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sz="1200" dirty="0" smtClean="0">
                <a:solidFill>
                  <a:prstClr val="black"/>
                </a:solidFill>
                <a:latin typeface="Calibri"/>
                <a:cs typeface="+mn-cs"/>
              </a:rPr>
              <a:t>1-mercapto-1-carbadodecaborate (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CH</a:t>
            </a:r>
            <a:r>
              <a:rPr lang="pl-PL" sz="1200" baseline="-25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r>
              <a:rPr lang="pl-PL" sz="1200" baseline="-250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NH[1-SH-1-CB</a:t>
            </a:r>
            <a:r>
              <a:rPr lang="pl-PL" sz="1200" baseline="-25000" dirty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H</a:t>
            </a:r>
            <a:r>
              <a:rPr lang="pl-PL" sz="1200" baseline="-25000" dirty="0">
                <a:solidFill>
                  <a:prstClr val="black"/>
                </a:solidFill>
                <a:latin typeface="Calibri"/>
                <a:cs typeface="+mn-cs"/>
              </a:rPr>
              <a:t>11</a:t>
            </a:r>
            <a:r>
              <a:rPr lang="pl-PL" sz="1200" dirty="0">
                <a:solidFill>
                  <a:prstClr val="black"/>
                </a:solidFill>
                <a:latin typeface="Calibri"/>
                <a:cs typeface="+mn-cs"/>
              </a:rPr>
              <a:t>]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7544" y="1636505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u="sng" dirty="0" smtClean="0">
                <a:solidFill>
                  <a:prstClr val="black"/>
                </a:solidFill>
                <a:latin typeface="Calibri"/>
                <a:cs typeface="+mn-cs"/>
              </a:rPr>
              <a:t>The aim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of the research will be to isolate from the group of polycrystalline boron compounds an optimal structure that penetrates into the cell or is </a:t>
            </a:r>
            <a:r>
              <a:rPr lang="en-US" u="sng" dirty="0" smtClean="0">
                <a:solidFill>
                  <a:prstClr val="black"/>
                </a:solidFill>
                <a:latin typeface="Calibri"/>
                <a:cs typeface="+mn-cs"/>
              </a:rPr>
              <a:t>blocked on its membrane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.</a:t>
            </a:r>
            <a:endParaRPr lang="pl-PL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922926" y="3984324"/>
            <a:ext cx="724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u="sng" dirty="0" smtClean="0">
                <a:solidFill>
                  <a:prstClr val="black"/>
                </a:solidFill>
                <a:latin typeface="Calibri"/>
                <a:cs typeface="+mn-cs"/>
              </a:rPr>
              <a:t>We </a:t>
            </a:r>
            <a:r>
              <a:rPr lang="pl-PL" u="sng" dirty="0" err="1">
                <a:solidFill>
                  <a:prstClr val="black"/>
                </a:solidFill>
                <a:latin typeface="Calibri"/>
                <a:cs typeface="+mn-cs"/>
              </a:rPr>
              <a:t>are</a:t>
            </a:r>
            <a:r>
              <a:rPr lang="pl-PL" u="sng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u="sng" dirty="0" err="1">
                <a:solidFill>
                  <a:prstClr val="black"/>
                </a:solidFill>
                <a:latin typeface="Calibri"/>
                <a:cs typeface="+mn-cs"/>
              </a:rPr>
              <a:t>currently</a:t>
            </a:r>
            <a:r>
              <a:rPr lang="pl-PL" u="sng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u="sng" dirty="0" err="1" smtClean="0">
                <a:solidFill>
                  <a:prstClr val="black"/>
                </a:solidFill>
                <a:latin typeface="Calibri"/>
                <a:cs typeface="+mn-cs"/>
              </a:rPr>
              <a:t>investigating</a:t>
            </a:r>
            <a:r>
              <a:rPr lang="pl-PL" u="sng" dirty="0" smtClean="0">
                <a:solidFill>
                  <a:prstClr val="black"/>
                </a:solidFill>
                <a:latin typeface="Calibri"/>
                <a:cs typeface="+mn-cs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lipophilicity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IC</a:t>
            </a:r>
            <a:r>
              <a:rPr lang="pl-PL" baseline="-25000" dirty="0" smtClean="0">
                <a:solidFill>
                  <a:prstClr val="black"/>
                </a:solidFill>
                <a:latin typeface="Calibri"/>
                <a:cs typeface="+mn-cs"/>
              </a:rPr>
              <a:t>50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stability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in the blood serum and affinity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to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receptors</a:t>
            </a:r>
            <a:endParaRPr lang="pl-PL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23528" y="5932264"/>
            <a:ext cx="518457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b="1" dirty="0">
                <a:latin typeface="Calibri"/>
                <a:cs typeface="+mn-cs"/>
              </a:rPr>
              <a:t>We want to achieve a progress in BNCT by obtaining a new potential pharmaceutical which will open the way for treatment of many type of cancers. </a:t>
            </a:r>
            <a:endParaRPr lang="pl-PL" b="1" dirty="0">
              <a:latin typeface="Calibri"/>
              <a:cs typeface="+mn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922926" y="4838516"/>
            <a:ext cx="7969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l-PL" u="sng" dirty="0" err="1">
                <a:solidFill>
                  <a:prstClr val="black"/>
                </a:solidFill>
                <a:latin typeface="Calibri"/>
                <a:cs typeface="+mn-cs"/>
              </a:rPr>
              <a:t>Plans</a:t>
            </a:r>
            <a:r>
              <a:rPr lang="pl-PL" u="sng" dirty="0">
                <a:solidFill>
                  <a:prstClr val="black"/>
                </a:solidFill>
                <a:latin typeface="Calibri"/>
                <a:cs typeface="+mn-cs"/>
              </a:rPr>
              <a:t> for the </a:t>
            </a:r>
            <a:r>
              <a:rPr lang="pl-PL" u="sng" dirty="0" err="1" smtClean="0">
                <a:solidFill>
                  <a:prstClr val="black"/>
                </a:solidFill>
                <a:latin typeface="Calibri"/>
                <a:cs typeface="+mn-cs"/>
              </a:rPr>
              <a:t>future</a:t>
            </a:r>
            <a:r>
              <a:rPr lang="pl-PL" u="sng" dirty="0" smtClean="0">
                <a:solidFill>
                  <a:prstClr val="black"/>
                </a:solidFill>
                <a:latin typeface="Calibri"/>
                <a:cs typeface="+mn-cs"/>
              </a:rPr>
              <a:t>: </a:t>
            </a:r>
            <a:r>
              <a:rPr lang="pl-PL" dirty="0" err="1" smtClean="0">
                <a:solidFill>
                  <a:prstClr val="black"/>
                </a:solidFill>
                <a:latin typeface="Calibri"/>
                <a:cs typeface="+mn-cs"/>
              </a:rPr>
              <a:t>coupring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pl-PL" dirty="0" err="1" smtClean="0">
                <a:solidFill>
                  <a:prstClr val="black"/>
                </a:solidFill>
                <a:latin typeface="Calibri"/>
                <a:cs typeface="+mn-cs"/>
              </a:rPr>
              <a:t>reaction</a:t>
            </a:r>
            <a:r>
              <a:rPr lang="pl-PL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of 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the selected boron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compound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 with </a:t>
            </a:r>
            <a:r>
              <a:rPr lang="pl-PL" dirty="0" err="1">
                <a:solidFill>
                  <a:prstClr val="black"/>
                </a:solidFill>
                <a:latin typeface="Calibri"/>
                <a:cs typeface="+mn-cs"/>
              </a:rPr>
              <a:t>neurotransmitter</a:t>
            </a:r>
            <a:r>
              <a:rPr lang="pl-PL" dirty="0">
                <a:solidFill>
                  <a:prstClr val="black"/>
                </a:solidFill>
                <a:latin typeface="Calibri"/>
                <a:cs typeface="+mn-cs"/>
              </a:rPr>
              <a:t> protein </a:t>
            </a:r>
          </a:p>
        </p:txBody>
      </p:sp>
    </p:spTree>
    <p:extLst>
      <p:ext uri="{BB962C8B-B14F-4D97-AF65-F5344CB8AC3E}">
        <p14:creationId xmlns:p14="http://schemas.microsoft.com/office/powerpoint/2010/main" val="39866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ablon prezentacji_ncbj wer.9.04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81279" marR="81279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81279" marR="81279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ncbj_eng_07_2019_panoramic-mp" id="{7BA6709C-4476-9B4D-A066-09A05BE6265C}" vid="{688055D2-DBA1-6144-9571-1AE91B8E722D}"/>
    </a:ext>
  </a:extLst>
</a:theme>
</file>

<file path=ppt/theme/theme4.xml><?xml version="1.0" encoding="utf-8"?>
<a:theme xmlns:a="http://schemas.openxmlformats.org/drawingml/2006/main" name="1_Technic">
  <a:themeElements>
    <a:clrScheme name="Custom 2">
      <a:dk1>
        <a:srgbClr val="49711E"/>
      </a:dk1>
      <a:lt1>
        <a:srgbClr val="DBEFC4"/>
      </a:lt1>
      <a:dk2>
        <a:srgbClr val="000000"/>
      </a:dk2>
      <a:lt2>
        <a:srgbClr val="DBEFC4"/>
      </a:lt2>
      <a:accent1>
        <a:srgbClr val="E9F5DB"/>
      </a:accent1>
      <a:accent2>
        <a:srgbClr val="D3ECB9"/>
      </a:accent2>
      <a:accent3>
        <a:srgbClr val="BDE296"/>
      </a:accent3>
      <a:accent4>
        <a:srgbClr val="6DAA2D"/>
      </a:accent4>
      <a:accent5>
        <a:srgbClr val="005828"/>
      </a:accent5>
      <a:accent6>
        <a:srgbClr val="365416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zablon prezentacji_ncbj wer.9.04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 prezentacji_ncbj wer.9.04.potx</Template>
  <TotalTime>1189</TotalTime>
  <Words>999</Words>
  <Application>Microsoft Office PowerPoint</Application>
  <PresentationFormat>Pokaz na ekranie (4:3)</PresentationFormat>
  <Paragraphs>222</Paragraphs>
  <Slides>37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5</vt:i4>
      </vt:variant>
      <vt:variant>
        <vt:lpstr>Tytuły slajdów</vt:lpstr>
      </vt:variant>
      <vt:variant>
        <vt:i4>37</vt:i4>
      </vt:variant>
    </vt:vector>
  </HeadingPairs>
  <TitlesOfParts>
    <vt:vector size="42" baseType="lpstr">
      <vt:lpstr>Szablon prezentacji_ncbj wer.9.04</vt:lpstr>
      <vt:lpstr>Motyw pakietu Office</vt:lpstr>
      <vt:lpstr>White</vt:lpstr>
      <vt:lpstr>1_Technic</vt:lpstr>
      <vt:lpstr>1_Szablon prezentacji_ncbj wer.9.04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The use of polycrystalline boron compounds  in BNCT method.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Neutrons  Fast/epithermal/thermal</vt:lpstr>
      <vt:lpstr>Prezentacja programu PowerPoint</vt:lpstr>
      <vt:lpstr>The research facility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1. Converter – uranium plates</vt:lpstr>
      <vt:lpstr>2. Medial channel</vt:lpstr>
      <vt:lpstr>2. Medial channel</vt:lpstr>
      <vt:lpstr>3. Shutter - status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Papliński Robert</dc:creator>
  <cp:lastModifiedBy>Gryziński Michał</cp:lastModifiedBy>
  <cp:revision>62</cp:revision>
  <cp:lastPrinted>2017-04-10T10:47:04Z</cp:lastPrinted>
  <dcterms:created xsi:type="dcterms:W3CDTF">2012-10-16T07:31:25Z</dcterms:created>
  <dcterms:modified xsi:type="dcterms:W3CDTF">2019-09-11T21:00:19Z</dcterms:modified>
</cp:coreProperties>
</file>