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5" r:id="rId8"/>
    <p:sldId id="266" r:id="rId9"/>
    <p:sldId id="268" r:id="rId10"/>
    <p:sldId id="267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F11E98-95A0-4EF4-B4E1-5F1E976C0B87}" v="117" dt="2023-10-18T11:40:56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94660"/>
  </p:normalViewPr>
  <p:slideViewPr>
    <p:cSldViewPr snapToGrid="0">
      <p:cViewPr>
        <p:scale>
          <a:sx n="120" d="100"/>
          <a:sy n="120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zegorz Korcyl" userId="b20945d2-6e4e-476b-9641-566b3fb29c05" providerId="ADAL" clId="{A9F11E98-95A0-4EF4-B4E1-5F1E976C0B87}"/>
    <pc:docChg chg="undo custSel addSld delSld modSld sldOrd">
      <pc:chgData name="Grzegorz Korcyl" userId="b20945d2-6e4e-476b-9641-566b3fb29c05" providerId="ADAL" clId="{A9F11E98-95A0-4EF4-B4E1-5F1E976C0B87}" dt="2023-10-20T09:02:35.291" v="6995" actId="20577"/>
      <pc:docMkLst>
        <pc:docMk/>
      </pc:docMkLst>
      <pc:sldChg chg="modSp mod">
        <pc:chgData name="Grzegorz Korcyl" userId="b20945d2-6e4e-476b-9641-566b3fb29c05" providerId="ADAL" clId="{A9F11E98-95A0-4EF4-B4E1-5F1E976C0B87}" dt="2023-10-17T08:32:13.205" v="768" actId="20577"/>
        <pc:sldMkLst>
          <pc:docMk/>
          <pc:sldMk cId="3706308419" sldId="256"/>
        </pc:sldMkLst>
        <pc:spChg chg="mod">
          <ac:chgData name="Grzegorz Korcyl" userId="b20945d2-6e4e-476b-9641-566b3fb29c05" providerId="ADAL" clId="{A9F11E98-95A0-4EF4-B4E1-5F1E976C0B87}" dt="2023-10-17T08:32:13.205" v="768" actId="20577"/>
          <ac:spMkLst>
            <pc:docMk/>
            <pc:sldMk cId="3706308419" sldId="256"/>
            <ac:spMk id="2" creationId="{64082FC6-3F67-821A-B875-308CC70E81AE}"/>
          </ac:spMkLst>
        </pc:spChg>
      </pc:sldChg>
      <pc:sldChg chg="addSp delSp modSp del mod ord">
        <pc:chgData name="Grzegorz Korcyl" userId="b20945d2-6e4e-476b-9641-566b3fb29c05" providerId="ADAL" clId="{A9F11E98-95A0-4EF4-B4E1-5F1E976C0B87}" dt="2023-10-18T11:41:17.310" v="6665" actId="47"/>
        <pc:sldMkLst>
          <pc:docMk/>
          <pc:sldMk cId="3763933633" sldId="257"/>
        </pc:sldMkLst>
        <pc:picChg chg="add del mod">
          <ac:chgData name="Grzegorz Korcyl" userId="b20945d2-6e4e-476b-9641-566b3fb29c05" providerId="ADAL" clId="{A9F11E98-95A0-4EF4-B4E1-5F1E976C0B87}" dt="2023-10-17T09:25:46.819" v="1246" actId="478"/>
          <ac:picMkLst>
            <pc:docMk/>
            <pc:sldMk cId="3763933633" sldId="257"/>
            <ac:picMk id="7" creationId="{A5FD548C-3850-DF07-E236-F9E737B3ADF8}"/>
          </ac:picMkLst>
        </pc:picChg>
        <pc:picChg chg="add mod">
          <ac:chgData name="Grzegorz Korcyl" userId="b20945d2-6e4e-476b-9641-566b3fb29c05" providerId="ADAL" clId="{A9F11E98-95A0-4EF4-B4E1-5F1E976C0B87}" dt="2023-10-17T09:25:50.026" v="1247"/>
          <ac:picMkLst>
            <pc:docMk/>
            <pc:sldMk cId="3763933633" sldId="257"/>
            <ac:picMk id="9" creationId="{265C2CB5-01A7-E3A6-B3EF-69CEB6FAF8E8}"/>
          </ac:picMkLst>
        </pc:picChg>
        <pc:cxnChg chg="add del mod">
          <ac:chgData name="Grzegorz Korcyl" userId="b20945d2-6e4e-476b-9641-566b3fb29c05" providerId="ADAL" clId="{A9F11E98-95A0-4EF4-B4E1-5F1E976C0B87}" dt="2023-10-17T09:25:36.045" v="1242" actId="478"/>
          <ac:cxnSpMkLst>
            <pc:docMk/>
            <pc:sldMk cId="3763933633" sldId="257"/>
            <ac:cxnSpMk id="6" creationId="{50C5D9E2-E132-8467-6903-02A9B5D15CF6}"/>
          </ac:cxnSpMkLst>
        </pc:cxnChg>
        <pc:cxnChg chg="add mod">
          <ac:chgData name="Grzegorz Korcyl" userId="b20945d2-6e4e-476b-9641-566b3fb29c05" providerId="ADAL" clId="{A9F11E98-95A0-4EF4-B4E1-5F1E976C0B87}" dt="2023-10-17T09:25:36.374" v="1243"/>
          <ac:cxnSpMkLst>
            <pc:docMk/>
            <pc:sldMk cId="3763933633" sldId="257"/>
            <ac:cxnSpMk id="8" creationId="{55FFB6FF-1B3A-0FB7-20BE-AE339A1AD252}"/>
          </ac:cxnSpMkLst>
        </pc:cxnChg>
      </pc:sldChg>
      <pc:sldChg chg="addSp delSp modSp mod">
        <pc:chgData name="Grzegorz Korcyl" userId="b20945d2-6e4e-476b-9641-566b3fb29c05" providerId="ADAL" clId="{A9F11E98-95A0-4EF4-B4E1-5F1E976C0B87}" dt="2023-10-20T08:58:45.112" v="6892" actId="20577"/>
        <pc:sldMkLst>
          <pc:docMk/>
          <pc:sldMk cId="2843469571" sldId="258"/>
        </pc:sldMkLst>
        <pc:spChg chg="mod">
          <ac:chgData name="Grzegorz Korcyl" userId="b20945d2-6e4e-476b-9641-566b3fb29c05" providerId="ADAL" clId="{A9F11E98-95A0-4EF4-B4E1-5F1E976C0B87}" dt="2023-10-20T08:58:45.112" v="6892" actId="20577"/>
          <ac:spMkLst>
            <pc:docMk/>
            <pc:sldMk cId="2843469571" sldId="258"/>
            <ac:spMk id="3" creationId="{64707C51-93B2-9559-9A99-FAE25D137CB9}"/>
          </ac:spMkLst>
        </pc:spChg>
        <pc:spChg chg="add mod">
          <ac:chgData name="Grzegorz Korcyl" userId="b20945d2-6e4e-476b-9641-566b3fb29c05" providerId="ADAL" clId="{A9F11E98-95A0-4EF4-B4E1-5F1E976C0B87}" dt="2023-10-17T08:34:32.486" v="770" actId="1076"/>
          <ac:spMkLst>
            <pc:docMk/>
            <pc:sldMk cId="2843469571" sldId="258"/>
            <ac:spMk id="5" creationId="{AC906CCB-C7BD-FDB6-3942-F8477514CE81}"/>
          </ac:spMkLst>
        </pc:spChg>
        <pc:spChg chg="add mod">
          <ac:chgData name="Grzegorz Korcyl" userId="b20945d2-6e4e-476b-9641-566b3fb29c05" providerId="ADAL" clId="{A9F11E98-95A0-4EF4-B4E1-5F1E976C0B87}" dt="2023-10-17T08:36:54.163" v="853" actId="20577"/>
          <ac:spMkLst>
            <pc:docMk/>
            <pc:sldMk cId="2843469571" sldId="258"/>
            <ac:spMk id="7" creationId="{36CC5632-E318-991F-29F3-9B7EFBBDF996}"/>
          </ac:spMkLst>
        </pc:spChg>
        <pc:spChg chg="add del mod">
          <ac:chgData name="Grzegorz Korcyl" userId="b20945d2-6e4e-476b-9641-566b3fb29c05" providerId="ADAL" clId="{A9F11E98-95A0-4EF4-B4E1-5F1E976C0B87}" dt="2023-10-12T15:16:40.952" v="518" actId="478"/>
          <ac:spMkLst>
            <pc:docMk/>
            <pc:sldMk cId="2843469571" sldId="258"/>
            <ac:spMk id="7" creationId="{DC550CE9-569D-0DE9-93F5-A2F44F0654BD}"/>
          </ac:spMkLst>
        </pc:spChg>
        <pc:spChg chg="add del mod">
          <ac:chgData name="Grzegorz Korcyl" userId="b20945d2-6e4e-476b-9641-566b3fb29c05" providerId="ADAL" clId="{A9F11E98-95A0-4EF4-B4E1-5F1E976C0B87}" dt="2023-10-12T15:16:40.952" v="518" actId="478"/>
          <ac:spMkLst>
            <pc:docMk/>
            <pc:sldMk cId="2843469571" sldId="258"/>
            <ac:spMk id="8" creationId="{18466BF5-E862-7B9C-3DF3-26F3C4CDE6EA}"/>
          </ac:spMkLst>
        </pc:spChg>
        <pc:spChg chg="add mod">
          <ac:chgData name="Grzegorz Korcyl" userId="b20945d2-6e4e-476b-9641-566b3fb29c05" providerId="ADAL" clId="{A9F11E98-95A0-4EF4-B4E1-5F1E976C0B87}" dt="2023-10-17T09:06:17.307" v="1083" actId="1076"/>
          <ac:spMkLst>
            <pc:docMk/>
            <pc:sldMk cId="2843469571" sldId="258"/>
            <ac:spMk id="8" creationId="{C2E61541-3443-E8E2-DD7E-84E82240D5A7}"/>
          </ac:spMkLst>
        </pc:spChg>
        <pc:spChg chg="add mod">
          <ac:chgData name="Grzegorz Korcyl" userId="b20945d2-6e4e-476b-9641-566b3fb29c05" providerId="ADAL" clId="{A9F11E98-95A0-4EF4-B4E1-5F1E976C0B87}" dt="2023-10-12T15:34:23.264" v="751" actId="164"/>
          <ac:spMkLst>
            <pc:docMk/>
            <pc:sldMk cId="2843469571" sldId="258"/>
            <ac:spMk id="11" creationId="{C6855F42-3CF5-4913-DB9B-E01C198E23AF}"/>
          </ac:spMkLst>
        </pc:spChg>
        <pc:spChg chg="add mod">
          <ac:chgData name="Grzegorz Korcyl" userId="b20945d2-6e4e-476b-9641-566b3fb29c05" providerId="ADAL" clId="{A9F11E98-95A0-4EF4-B4E1-5F1E976C0B87}" dt="2023-10-12T15:34:23.264" v="751" actId="164"/>
          <ac:spMkLst>
            <pc:docMk/>
            <pc:sldMk cId="2843469571" sldId="258"/>
            <ac:spMk id="12" creationId="{899D5575-10B4-CBDB-0C78-50CFDD452588}"/>
          </ac:spMkLst>
        </pc:spChg>
        <pc:spChg chg="add del mod">
          <ac:chgData name="Grzegorz Korcyl" userId="b20945d2-6e4e-476b-9641-566b3fb29c05" providerId="ADAL" clId="{A9F11E98-95A0-4EF4-B4E1-5F1E976C0B87}" dt="2023-10-12T15:32:40.775" v="671" actId="478"/>
          <ac:spMkLst>
            <pc:docMk/>
            <pc:sldMk cId="2843469571" sldId="258"/>
            <ac:spMk id="13" creationId="{1070AC36-EFA5-DF1D-A765-3361282AD06A}"/>
          </ac:spMkLst>
        </pc:spChg>
        <pc:spChg chg="add mod">
          <ac:chgData name="Grzegorz Korcyl" userId="b20945d2-6e4e-476b-9641-566b3fb29c05" providerId="ADAL" clId="{A9F11E98-95A0-4EF4-B4E1-5F1E976C0B87}" dt="2023-10-12T15:34:23.264" v="751" actId="164"/>
          <ac:spMkLst>
            <pc:docMk/>
            <pc:sldMk cId="2843469571" sldId="258"/>
            <ac:spMk id="14" creationId="{D8B4781C-6604-ACFE-F5C7-6B135329012A}"/>
          </ac:spMkLst>
        </pc:spChg>
        <pc:spChg chg="add mod">
          <ac:chgData name="Grzegorz Korcyl" userId="b20945d2-6e4e-476b-9641-566b3fb29c05" providerId="ADAL" clId="{A9F11E98-95A0-4EF4-B4E1-5F1E976C0B87}" dt="2023-10-17T08:34:40.608" v="773" actId="1076"/>
          <ac:spMkLst>
            <pc:docMk/>
            <pc:sldMk cId="2843469571" sldId="258"/>
            <ac:spMk id="17" creationId="{26E776C6-2854-A28B-8A2F-278491CC48A8}"/>
          </ac:spMkLst>
        </pc:spChg>
        <pc:spChg chg="add mod">
          <ac:chgData name="Grzegorz Korcyl" userId="b20945d2-6e4e-476b-9641-566b3fb29c05" providerId="ADAL" clId="{A9F11E98-95A0-4EF4-B4E1-5F1E976C0B87}" dt="2023-10-12T15:34:23.264" v="751" actId="164"/>
          <ac:spMkLst>
            <pc:docMk/>
            <pc:sldMk cId="2843469571" sldId="258"/>
            <ac:spMk id="20" creationId="{E9C00160-9692-2290-F9B7-FF3485816D21}"/>
          </ac:spMkLst>
        </pc:spChg>
        <pc:spChg chg="add mod">
          <ac:chgData name="Grzegorz Korcyl" userId="b20945d2-6e4e-476b-9641-566b3fb29c05" providerId="ADAL" clId="{A9F11E98-95A0-4EF4-B4E1-5F1E976C0B87}" dt="2023-10-12T15:34:23.264" v="751" actId="164"/>
          <ac:spMkLst>
            <pc:docMk/>
            <pc:sldMk cId="2843469571" sldId="258"/>
            <ac:spMk id="26" creationId="{E137CBCA-738C-C564-48AB-DB8472F4BB40}"/>
          </ac:spMkLst>
        </pc:spChg>
        <pc:spChg chg="add mod">
          <ac:chgData name="Grzegorz Korcyl" userId="b20945d2-6e4e-476b-9641-566b3fb29c05" providerId="ADAL" clId="{A9F11E98-95A0-4EF4-B4E1-5F1E976C0B87}" dt="2023-10-12T15:34:23.264" v="751" actId="164"/>
          <ac:spMkLst>
            <pc:docMk/>
            <pc:sldMk cId="2843469571" sldId="258"/>
            <ac:spMk id="27" creationId="{DB568501-0A0B-A20C-C605-B312CBAABEF9}"/>
          </ac:spMkLst>
        </pc:spChg>
        <pc:spChg chg="add mod">
          <ac:chgData name="Grzegorz Korcyl" userId="b20945d2-6e4e-476b-9641-566b3fb29c05" providerId="ADAL" clId="{A9F11E98-95A0-4EF4-B4E1-5F1E976C0B87}" dt="2023-10-17T08:34:40.608" v="773" actId="1076"/>
          <ac:spMkLst>
            <pc:docMk/>
            <pc:sldMk cId="2843469571" sldId="258"/>
            <ac:spMk id="29" creationId="{DAED6467-6C3A-3093-691B-BC78618E4029}"/>
          </ac:spMkLst>
        </pc:spChg>
        <pc:grpChg chg="add mod">
          <ac:chgData name="Grzegorz Korcyl" userId="b20945d2-6e4e-476b-9641-566b3fb29c05" providerId="ADAL" clId="{A9F11E98-95A0-4EF4-B4E1-5F1E976C0B87}" dt="2023-10-17T08:34:40.608" v="773" actId="1076"/>
          <ac:grpSpMkLst>
            <pc:docMk/>
            <pc:sldMk cId="2843469571" sldId="258"/>
            <ac:grpSpMk id="28" creationId="{E02674A7-CB6B-2922-9486-53EA90FE94E9}"/>
          </ac:grpSpMkLst>
        </pc:grpChg>
        <pc:picChg chg="add mod">
          <ac:chgData name="Grzegorz Korcyl" userId="b20945d2-6e4e-476b-9641-566b3fb29c05" providerId="ADAL" clId="{A9F11E98-95A0-4EF4-B4E1-5F1E976C0B87}" dt="2023-10-17T08:34:32.486" v="770" actId="1076"/>
          <ac:picMkLst>
            <pc:docMk/>
            <pc:sldMk cId="2843469571" sldId="258"/>
            <ac:picMk id="4" creationId="{4ED2BF48-6F47-0E75-312E-95E2BD6F8DAD}"/>
          </ac:picMkLst>
        </pc:picChg>
        <pc:picChg chg="add del mod">
          <ac:chgData name="Grzegorz Korcyl" userId="b20945d2-6e4e-476b-9641-566b3fb29c05" providerId="ADAL" clId="{A9F11E98-95A0-4EF4-B4E1-5F1E976C0B87}" dt="2023-10-12T15:16:40.952" v="518" actId="478"/>
          <ac:picMkLst>
            <pc:docMk/>
            <pc:sldMk cId="2843469571" sldId="258"/>
            <ac:picMk id="6" creationId="{91180F6F-6FD4-3EDB-E0C7-0D2A02F3A555}"/>
          </ac:picMkLst>
        </pc:picChg>
        <pc:picChg chg="add mod">
          <ac:chgData name="Grzegorz Korcyl" userId="b20945d2-6e4e-476b-9641-566b3fb29c05" providerId="ADAL" clId="{A9F11E98-95A0-4EF4-B4E1-5F1E976C0B87}" dt="2023-10-17T08:34:49.308" v="776" actId="1076"/>
          <ac:picMkLst>
            <pc:docMk/>
            <pc:sldMk cId="2843469571" sldId="258"/>
            <ac:picMk id="6" creationId="{F444A475-2F29-9B51-FE9D-FE338C3A68D0}"/>
          </ac:picMkLst>
        </pc:picChg>
        <pc:picChg chg="add mod modCrop">
          <ac:chgData name="Grzegorz Korcyl" userId="b20945d2-6e4e-476b-9641-566b3fb29c05" providerId="ADAL" clId="{A9F11E98-95A0-4EF4-B4E1-5F1E976C0B87}" dt="2023-10-12T15:34:23.264" v="751" actId="164"/>
          <ac:picMkLst>
            <pc:docMk/>
            <pc:sldMk cId="2843469571" sldId="258"/>
            <ac:picMk id="10" creationId="{3DAA9638-E598-50C4-7F31-269AE4CEC88D}"/>
          </ac:picMkLst>
        </pc:picChg>
        <pc:picChg chg="add mod">
          <ac:chgData name="Grzegorz Korcyl" userId="b20945d2-6e4e-476b-9641-566b3fb29c05" providerId="ADAL" clId="{A9F11E98-95A0-4EF4-B4E1-5F1E976C0B87}" dt="2023-10-17T09:25:43.069" v="1245" actId="1076"/>
          <ac:picMkLst>
            <pc:docMk/>
            <pc:sldMk cId="2843469571" sldId="258"/>
            <ac:picMk id="13" creationId="{86DFDC5A-7189-B174-CACA-65B66C538D49}"/>
          </ac:picMkLst>
        </pc:picChg>
        <pc:picChg chg="add mod">
          <ac:chgData name="Grzegorz Korcyl" userId="b20945d2-6e4e-476b-9641-566b3fb29c05" providerId="ADAL" clId="{A9F11E98-95A0-4EF4-B4E1-5F1E976C0B87}" dt="2023-10-17T08:34:40.608" v="773" actId="1076"/>
          <ac:picMkLst>
            <pc:docMk/>
            <pc:sldMk cId="2843469571" sldId="258"/>
            <ac:picMk id="15" creationId="{541182AA-F5BA-6295-2E9A-CF87BCCF92F3}"/>
          </ac:picMkLst>
        </pc:picChg>
        <pc:cxnChg chg="add del mod">
          <ac:chgData name="Grzegorz Korcyl" userId="b20945d2-6e4e-476b-9641-566b3fb29c05" providerId="ADAL" clId="{A9F11E98-95A0-4EF4-B4E1-5F1E976C0B87}" dt="2023-10-17T09:25:33.161" v="1240" actId="478"/>
          <ac:cxnSpMkLst>
            <pc:docMk/>
            <pc:sldMk cId="2843469571" sldId="258"/>
            <ac:cxnSpMk id="9" creationId="{E53136EE-5421-43A3-89FD-D558A09342EC}"/>
          </ac:cxnSpMkLst>
        </pc:cxnChg>
        <pc:cxnChg chg="add mod">
          <ac:chgData name="Grzegorz Korcyl" userId="b20945d2-6e4e-476b-9641-566b3fb29c05" providerId="ADAL" clId="{A9F11E98-95A0-4EF4-B4E1-5F1E976C0B87}" dt="2023-10-17T08:34:40.608" v="773" actId="1076"/>
          <ac:cxnSpMkLst>
            <pc:docMk/>
            <pc:sldMk cId="2843469571" sldId="258"/>
            <ac:cxnSpMk id="16" creationId="{59DDF202-DD23-BC15-70FE-6ED15C7D843B}"/>
          </ac:cxnSpMkLst>
        </pc:cxnChg>
        <pc:cxnChg chg="add mod">
          <ac:chgData name="Grzegorz Korcyl" userId="b20945d2-6e4e-476b-9641-566b3fb29c05" providerId="ADAL" clId="{A9F11E98-95A0-4EF4-B4E1-5F1E976C0B87}" dt="2023-10-17T09:25:33.436" v="1241"/>
          <ac:cxnSpMkLst>
            <pc:docMk/>
            <pc:sldMk cId="2843469571" sldId="258"/>
            <ac:cxnSpMk id="18" creationId="{00215C20-32F9-D62E-EE02-5163A3001A05}"/>
          </ac:cxnSpMkLst>
        </pc:cxnChg>
        <pc:cxnChg chg="add mod">
          <ac:chgData name="Grzegorz Korcyl" userId="b20945d2-6e4e-476b-9641-566b3fb29c05" providerId="ADAL" clId="{A9F11E98-95A0-4EF4-B4E1-5F1E976C0B87}" dt="2023-10-12T15:34:23.264" v="751" actId="164"/>
          <ac:cxnSpMkLst>
            <pc:docMk/>
            <pc:sldMk cId="2843469571" sldId="258"/>
            <ac:cxnSpMk id="19" creationId="{4C224672-FB35-462C-7224-7A9D036D3411}"/>
          </ac:cxnSpMkLst>
        </pc:cxnChg>
        <pc:cxnChg chg="add mod">
          <ac:chgData name="Grzegorz Korcyl" userId="b20945d2-6e4e-476b-9641-566b3fb29c05" providerId="ADAL" clId="{A9F11E98-95A0-4EF4-B4E1-5F1E976C0B87}" dt="2023-10-12T15:34:23.264" v="751" actId="164"/>
          <ac:cxnSpMkLst>
            <pc:docMk/>
            <pc:sldMk cId="2843469571" sldId="258"/>
            <ac:cxnSpMk id="21" creationId="{696BC9D2-E32F-2B22-A21B-3DFAEA430B1E}"/>
          </ac:cxnSpMkLst>
        </pc:cxnChg>
        <pc:cxnChg chg="add mod">
          <ac:chgData name="Grzegorz Korcyl" userId="b20945d2-6e4e-476b-9641-566b3fb29c05" providerId="ADAL" clId="{A9F11E98-95A0-4EF4-B4E1-5F1E976C0B87}" dt="2023-10-12T15:34:23.264" v="751" actId="164"/>
          <ac:cxnSpMkLst>
            <pc:docMk/>
            <pc:sldMk cId="2843469571" sldId="258"/>
            <ac:cxnSpMk id="22" creationId="{04292A6E-4F1F-59FE-AFE4-9770C92279D1}"/>
          </ac:cxnSpMkLst>
        </pc:cxnChg>
        <pc:cxnChg chg="add mod">
          <ac:chgData name="Grzegorz Korcyl" userId="b20945d2-6e4e-476b-9641-566b3fb29c05" providerId="ADAL" clId="{A9F11E98-95A0-4EF4-B4E1-5F1E976C0B87}" dt="2023-10-12T15:34:23.264" v="751" actId="164"/>
          <ac:cxnSpMkLst>
            <pc:docMk/>
            <pc:sldMk cId="2843469571" sldId="258"/>
            <ac:cxnSpMk id="23" creationId="{F9C302FB-9083-6C56-8081-44E7793D0E5A}"/>
          </ac:cxnSpMkLst>
        </pc:cxnChg>
        <pc:cxnChg chg="add mod">
          <ac:chgData name="Grzegorz Korcyl" userId="b20945d2-6e4e-476b-9641-566b3fb29c05" providerId="ADAL" clId="{A9F11E98-95A0-4EF4-B4E1-5F1E976C0B87}" dt="2023-10-12T15:34:23.264" v="751" actId="164"/>
          <ac:cxnSpMkLst>
            <pc:docMk/>
            <pc:sldMk cId="2843469571" sldId="258"/>
            <ac:cxnSpMk id="24" creationId="{A48E1F75-36E5-91AF-1508-4A697E8DA5EB}"/>
          </ac:cxnSpMkLst>
        </pc:cxnChg>
      </pc:sldChg>
      <pc:sldChg chg="addSp delSp modSp mod">
        <pc:chgData name="Grzegorz Korcyl" userId="b20945d2-6e4e-476b-9641-566b3fb29c05" providerId="ADAL" clId="{A9F11E98-95A0-4EF4-B4E1-5F1E976C0B87}" dt="2023-10-18T08:32:12.868" v="4215" actId="27636"/>
        <pc:sldMkLst>
          <pc:docMk/>
          <pc:sldMk cId="4072392510" sldId="260"/>
        </pc:sldMkLst>
        <pc:spChg chg="mod">
          <ac:chgData name="Grzegorz Korcyl" userId="b20945d2-6e4e-476b-9641-566b3fb29c05" providerId="ADAL" clId="{A9F11E98-95A0-4EF4-B4E1-5F1E976C0B87}" dt="2023-10-18T08:32:12.868" v="4215" actId="27636"/>
          <ac:spMkLst>
            <pc:docMk/>
            <pc:sldMk cId="4072392510" sldId="260"/>
            <ac:spMk id="3" creationId="{9ADF8849-5DDD-248D-321A-2E660E56C521}"/>
          </ac:spMkLst>
        </pc:spChg>
        <pc:spChg chg="add mod">
          <ac:chgData name="Grzegorz Korcyl" userId="b20945d2-6e4e-476b-9641-566b3fb29c05" providerId="ADAL" clId="{A9F11E98-95A0-4EF4-B4E1-5F1E976C0B87}" dt="2023-10-17T08:39:17.598" v="859" actId="14100"/>
          <ac:spMkLst>
            <pc:docMk/>
            <pc:sldMk cId="4072392510" sldId="260"/>
            <ac:spMk id="5" creationId="{30858DD5-1863-245A-446C-2F366CA537D3}"/>
          </ac:spMkLst>
        </pc:spChg>
        <pc:spChg chg="add mod">
          <ac:chgData name="Grzegorz Korcyl" userId="b20945d2-6e4e-476b-9641-566b3fb29c05" providerId="ADAL" clId="{A9F11E98-95A0-4EF4-B4E1-5F1E976C0B87}" dt="2023-10-17T09:23:40.616" v="1183" actId="1076"/>
          <ac:spMkLst>
            <pc:docMk/>
            <pc:sldMk cId="4072392510" sldId="260"/>
            <ac:spMk id="9" creationId="{D45CD64D-8200-D8C4-7596-22AFF2BE64AE}"/>
          </ac:spMkLst>
        </pc:spChg>
        <pc:spChg chg="add mod">
          <ac:chgData name="Grzegorz Korcyl" userId="b20945d2-6e4e-476b-9641-566b3fb29c05" providerId="ADAL" clId="{A9F11E98-95A0-4EF4-B4E1-5F1E976C0B87}" dt="2023-10-17T09:23:40.616" v="1183" actId="1076"/>
          <ac:spMkLst>
            <pc:docMk/>
            <pc:sldMk cId="4072392510" sldId="260"/>
            <ac:spMk id="10" creationId="{A918C558-146E-4EF9-0698-F4A0B8170B9E}"/>
          </ac:spMkLst>
        </pc:spChg>
        <pc:spChg chg="add mod">
          <ac:chgData name="Grzegorz Korcyl" userId="b20945d2-6e4e-476b-9641-566b3fb29c05" providerId="ADAL" clId="{A9F11E98-95A0-4EF4-B4E1-5F1E976C0B87}" dt="2023-10-17T09:23:40.616" v="1183" actId="1076"/>
          <ac:spMkLst>
            <pc:docMk/>
            <pc:sldMk cId="4072392510" sldId="260"/>
            <ac:spMk id="11" creationId="{82F9982E-F9EC-5ECF-0A96-FEB1D0481FA0}"/>
          </ac:spMkLst>
        </pc:spChg>
        <pc:spChg chg="add mod">
          <ac:chgData name="Grzegorz Korcyl" userId="b20945d2-6e4e-476b-9641-566b3fb29c05" providerId="ADAL" clId="{A9F11E98-95A0-4EF4-B4E1-5F1E976C0B87}" dt="2023-10-17T09:23:40.616" v="1183" actId="1076"/>
          <ac:spMkLst>
            <pc:docMk/>
            <pc:sldMk cId="4072392510" sldId="260"/>
            <ac:spMk id="12" creationId="{34998A0C-42F0-843C-60E3-1FFB9F50E905}"/>
          </ac:spMkLst>
        </pc:spChg>
        <pc:spChg chg="add mod">
          <ac:chgData name="Grzegorz Korcyl" userId="b20945d2-6e4e-476b-9641-566b3fb29c05" providerId="ADAL" clId="{A9F11E98-95A0-4EF4-B4E1-5F1E976C0B87}" dt="2023-10-17T09:24:23.303" v="1231" actId="1076"/>
          <ac:spMkLst>
            <pc:docMk/>
            <pc:sldMk cId="4072392510" sldId="260"/>
            <ac:spMk id="23" creationId="{BBE10512-40DA-19BA-102E-A65399DEE5C7}"/>
          </ac:spMkLst>
        </pc:spChg>
        <pc:picChg chg="add mod">
          <ac:chgData name="Grzegorz Korcyl" userId="b20945d2-6e4e-476b-9641-566b3fb29c05" providerId="ADAL" clId="{A9F11E98-95A0-4EF4-B4E1-5F1E976C0B87}" dt="2023-10-17T09:25:22.879" v="1238" actId="1076"/>
          <ac:picMkLst>
            <pc:docMk/>
            <pc:sldMk cId="4072392510" sldId="260"/>
            <ac:picMk id="4" creationId="{881C71B9-C12B-9433-9052-C8E56568DBFE}"/>
          </ac:picMkLst>
        </pc:picChg>
        <pc:picChg chg="add mod">
          <ac:chgData name="Grzegorz Korcyl" userId="b20945d2-6e4e-476b-9641-566b3fb29c05" providerId="ADAL" clId="{A9F11E98-95A0-4EF4-B4E1-5F1E976C0B87}" dt="2023-10-17T09:23:40.616" v="1183" actId="1076"/>
          <ac:picMkLst>
            <pc:docMk/>
            <pc:sldMk cId="4072392510" sldId="260"/>
            <ac:picMk id="7" creationId="{9B9843B8-3E76-6E2F-E95A-A9DEA2B620F5}"/>
          </ac:picMkLst>
        </pc:picChg>
        <pc:picChg chg="add mod">
          <ac:chgData name="Grzegorz Korcyl" userId="b20945d2-6e4e-476b-9641-566b3fb29c05" providerId="ADAL" clId="{A9F11E98-95A0-4EF4-B4E1-5F1E976C0B87}" dt="2023-10-17T09:23:40.616" v="1183" actId="1076"/>
          <ac:picMkLst>
            <pc:docMk/>
            <pc:sldMk cId="4072392510" sldId="260"/>
            <ac:picMk id="8" creationId="{070ABFB9-AB9D-A802-EC8A-B8C17BB7FDC4}"/>
          </ac:picMkLst>
        </pc:picChg>
        <pc:picChg chg="add del mod">
          <ac:chgData name="Grzegorz Korcyl" userId="b20945d2-6e4e-476b-9641-566b3fb29c05" providerId="ADAL" clId="{A9F11E98-95A0-4EF4-B4E1-5F1E976C0B87}" dt="2023-10-17T09:23:08.305" v="1178" actId="478"/>
          <ac:picMkLst>
            <pc:docMk/>
            <pc:sldMk cId="4072392510" sldId="260"/>
            <ac:picMk id="20" creationId="{35928E47-7B1F-A74C-BF0A-767A965C8C70}"/>
          </ac:picMkLst>
        </pc:picChg>
        <pc:picChg chg="add mod">
          <ac:chgData name="Grzegorz Korcyl" userId="b20945d2-6e4e-476b-9641-566b3fb29c05" providerId="ADAL" clId="{A9F11E98-95A0-4EF4-B4E1-5F1E976C0B87}" dt="2023-10-17T09:23:49.892" v="1186" actId="1076"/>
          <ac:picMkLst>
            <pc:docMk/>
            <pc:sldMk cId="4072392510" sldId="260"/>
            <ac:picMk id="22" creationId="{0F8019FD-91BC-E69B-7FE7-7895C522A124}"/>
          </ac:picMkLst>
        </pc:picChg>
        <pc:picChg chg="add del mod">
          <ac:chgData name="Grzegorz Korcyl" userId="b20945d2-6e4e-476b-9641-566b3fb29c05" providerId="ADAL" clId="{A9F11E98-95A0-4EF4-B4E1-5F1E976C0B87}" dt="2023-10-17T09:25:52.052" v="1248" actId="478"/>
          <ac:picMkLst>
            <pc:docMk/>
            <pc:sldMk cId="4072392510" sldId="260"/>
            <ac:picMk id="25" creationId="{0A766740-E603-B528-C76F-0EFD47C54290}"/>
          </ac:picMkLst>
        </pc:picChg>
        <pc:picChg chg="add del mod">
          <ac:chgData name="Grzegorz Korcyl" userId="b20945d2-6e4e-476b-9641-566b3fb29c05" providerId="ADAL" clId="{A9F11E98-95A0-4EF4-B4E1-5F1E976C0B87}" dt="2023-10-17T09:25:07.594" v="1236"/>
          <ac:picMkLst>
            <pc:docMk/>
            <pc:sldMk cId="4072392510" sldId="260"/>
            <ac:picMk id="27" creationId="{348C9D07-1F52-E803-3978-0995BD4B8666}"/>
          </ac:picMkLst>
        </pc:picChg>
        <pc:picChg chg="add mod">
          <ac:chgData name="Grzegorz Korcyl" userId="b20945d2-6e4e-476b-9641-566b3fb29c05" providerId="ADAL" clId="{A9F11E98-95A0-4EF4-B4E1-5F1E976C0B87}" dt="2023-10-17T09:25:52.418" v="1249"/>
          <ac:picMkLst>
            <pc:docMk/>
            <pc:sldMk cId="4072392510" sldId="260"/>
            <ac:picMk id="29" creationId="{BCEA287D-371C-58F6-79B1-4CAA986A25A2}"/>
          </ac:picMkLst>
        </pc:picChg>
        <pc:cxnChg chg="add mod">
          <ac:chgData name="Grzegorz Korcyl" userId="b20945d2-6e4e-476b-9641-566b3fb29c05" providerId="ADAL" clId="{A9F11E98-95A0-4EF4-B4E1-5F1E976C0B87}" dt="2023-10-17T09:23:40.616" v="1183" actId="1076"/>
          <ac:cxnSpMkLst>
            <pc:docMk/>
            <pc:sldMk cId="4072392510" sldId="260"/>
            <ac:cxnSpMk id="14" creationId="{D0BDBD5D-F2EC-BD66-3C15-F65F2911D251}"/>
          </ac:cxnSpMkLst>
        </pc:cxnChg>
        <pc:cxnChg chg="add mod">
          <ac:chgData name="Grzegorz Korcyl" userId="b20945d2-6e4e-476b-9641-566b3fb29c05" providerId="ADAL" clId="{A9F11E98-95A0-4EF4-B4E1-5F1E976C0B87}" dt="2023-10-17T09:23:40.616" v="1183" actId="1076"/>
          <ac:cxnSpMkLst>
            <pc:docMk/>
            <pc:sldMk cId="4072392510" sldId="260"/>
            <ac:cxnSpMk id="16" creationId="{B430552A-2189-8E9D-039C-82893611E03D}"/>
          </ac:cxnSpMkLst>
        </pc:cxnChg>
        <pc:cxnChg chg="add mod">
          <ac:chgData name="Grzegorz Korcyl" userId="b20945d2-6e4e-476b-9641-566b3fb29c05" providerId="ADAL" clId="{A9F11E98-95A0-4EF4-B4E1-5F1E976C0B87}" dt="2023-10-17T09:23:40.616" v="1183" actId="1076"/>
          <ac:cxnSpMkLst>
            <pc:docMk/>
            <pc:sldMk cId="4072392510" sldId="260"/>
            <ac:cxnSpMk id="18" creationId="{A536E360-9CBC-033D-2774-952E39938CD3}"/>
          </ac:cxnSpMkLst>
        </pc:cxnChg>
        <pc:cxnChg chg="add mod">
          <ac:chgData name="Grzegorz Korcyl" userId="b20945d2-6e4e-476b-9641-566b3fb29c05" providerId="ADAL" clId="{A9F11E98-95A0-4EF4-B4E1-5F1E976C0B87}" dt="2023-10-17T09:25:29.391" v="1239" actId="14100"/>
          <ac:cxnSpMkLst>
            <pc:docMk/>
            <pc:sldMk cId="4072392510" sldId="260"/>
            <ac:cxnSpMk id="24" creationId="{75FC9FD1-A904-254E-F3DC-CDAC058B9C54}"/>
          </ac:cxnSpMkLst>
        </pc:cxnChg>
        <pc:cxnChg chg="add del mod">
          <ac:chgData name="Grzegorz Korcyl" userId="b20945d2-6e4e-476b-9641-566b3fb29c05" providerId="ADAL" clId="{A9F11E98-95A0-4EF4-B4E1-5F1E976C0B87}" dt="2023-10-17T09:25:07.594" v="1236"/>
          <ac:cxnSpMkLst>
            <pc:docMk/>
            <pc:sldMk cId="4072392510" sldId="260"/>
            <ac:cxnSpMk id="26" creationId="{9F7E95E5-7DDB-B221-54EC-B7E7833C5508}"/>
          </ac:cxnSpMkLst>
        </pc:cxnChg>
      </pc:sldChg>
      <pc:sldChg chg="addSp modSp mod">
        <pc:chgData name="Grzegorz Korcyl" userId="b20945d2-6e4e-476b-9641-566b3fb29c05" providerId="ADAL" clId="{A9F11E98-95A0-4EF4-B4E1-5F1E976C0B87}" dt="2023-10-20T08:39:54.105" v="6779" actId="20577"/>
        <pc:sldMkLst>
          <pc:docMk/>
          <pc:sldMk cId="3129544839" sldId="261"/>
        </pc:sldMkLst>
        <pc:spChg chg="mod">
          <ac:chgData name="Grzegorz Korcyl" userId="b20945d2-6e4e-476b-9641-566b3fb29c05" providerId="ADAL" clId="{A9F11E98-95A0-4EF4-B4E1-5F1E976C0B87}" dt="2023-10-20T08:39:54.105" v="6779" actId="20577"/>
          <ac:spMkLst>
            <pc:docMk/>
            <pc:sldMk cId="3129544839" sldId="261"/>
            <ac:spMk id="3" creationId="{86379D04-C782-CC61-85D8-5850FD11C451}"/>
          </ac:spMkLst>
        </pc:spChg>
        <pc:picChg chg="add mod">
          <ac:chgData name="Grzegorz Korcyl" userId="b20945d2-6e4e-476b-9641-566b3fb29c05" providerId="ADAL" clId="{A9F11E98-95A0-4EF4-B4E1-5F1E976C0B87}" dt="2023-10-17T09:26:03.196" v="1250"/>
          <ac:picMkLst>
            <pc:docMk/>
            <pc:sldMk cId="3129544839" sldId="261"/>
            <ac:picMk id="5" creationId="{7C87E287-CC18-3DE5-F7F6-2A38D5CE86D7}"/>
          </ac:picMkLst>
        </pc:picChg>
        <pc:picChg chg="add mod">
          <ac:chgData name="Grzegorz Korcyl" userId="b20945d2-6e4e-476b-9641-566b3fb29c05" providerId="ADAL" clId="{A9F11E98-95A0-4EF4-B4E1-5F1E976C0B87}" dt="2023-10-17T11:12:24.908" v="1497" actId="1076"/>
          <ac:picMkLst>
            <pc:docMk/>
            <pc:sldMk cId="3129544839" sldId="261"/>
            <ac:picMk id="7" creationId="{3BF6836E-2500-1ADE-6D64-A6109206E573}"/>
          </ac:picMkLst>
        </pc:picChg>
        <pc:picChg chg="add mod">
          <ac:chgData name="Grzegorz Korcyl" userId="b20945d2-6e4e-476b-9641-566b3fb29c05" providerId="ADAL" clId="{A9F11E98-95A0-4EF4-B4E1-5F1E976C0B87}" dt="2023-10-17T11:14:42.443" v="1505" actId="1076"/>
          <ac:picMkLst>
            <pc:docMk/>
            <pc:sldMk cId="3129544839" sldId="261"/>
            <ac:picMk id="8" creationId="{5D61D7B4-2B83-3CCB-1DD3-D06BA2CD63C5}"/>
          </ac:picMkLst>
        </pc:picChg>
        <pc:picChg chg="add mod">
          <ac:chgData name="Grzegorz Korcyl" userId="b20945d2-6e4e-476b-9641-566b3fb29c05" providerId="ADAL" clId="{A9F11E98-95A0-4EF4-B4E1-5F1E976C0B87}" dt="2023-10-17T11:14:17.310" v="1499" actId="1076"/>
          <ac:picMkLst>
            <pc:docMk/>
            <pc:sldMk cId="3129544839" sldId="261"/>
            <ac:picMk id="9" creationId="{40CB0692-D174-708A-F6DB-2F0554DDC995}"/>
          </ac:picMkLst>
        </pc:picChg>
        <pc:picChg chg="add mod">
          <ac:chgData name="Grzegorz Korcyl" userId="b20945d2-6e4e-476b-9641-566b3fb29c05" providerId="ADAL" clId="{A9F11E98-95A0-4EF4-B4E1-5F1E976C0B87}" dt="2023-10-17T11:14:40.753" v="1504" actId="1076"/>
          <ac:picMkLst>
            <pc:docMk/>
            <pc:sldMk cId="3129544839" sldId="261"/>
            <ac:picMk id="10" creationId="{8DABDBC5-BC6F-7921-E5AA-F573A9ED0E19}"/>
          </ac:picMkLst>
        </pc:picChg>
        <pc:picChg chg="add mod">
          <ac:chgData name="Grzegorz Korcyl" userId="b20945d2-6e4e-476b-9641-566b3fb29c05" providerId="ADAL" clId="{A9F11E98-95A0-4EF4-B4E1-5F1E976C0B87}" dt="2023-10-17T11:19:39.879" v="1509" actId="1076"/>
          <ac:picMkLst>
            <pc:docMk/>
            <pc:sldMk cId="3129544839" sldId="261"/>
            <ac:picMk id="12" creationId="{E6EB9533-AC39-460B-1186-CD7D7D23C9B1}"/>
          </ac:picMkLst>
        </pc:picChg>
        <pc:cxnChg chg="add mod">
          <ac:chgData name="Grzegorz Korcyl" userId="b20945d2-6e4e-476b-9641-566b3fb29c05" providerId="ADAL" clId="{A9F11E98-95A0-4EF4-B4E1-5F1E976C0B87}" dt="2023-10-17T09:26:03.196" v="1250"/>
          <ac:cxnSpMkLst>
            <pc:docMk/>
            <pc:sldMk cId="3129544839" sldId="261"/>
            <ac:cxnSpMk id="4" creationId="{B41F8309-140B-73C0-910D-6CB6D1BAB53E}"/>
          </ac:cxnSpMkLst>
        </pc:cxnChg>
      </pc:sldChg>
      <pc:sldChg chg="addSp delSp modSp mod">
        <pc:chgData name="Grzegorz Korcyl" userId="b20945d2-6e4e-476b-9641-566b3fb29c05" providerId="ADAL" clId="{A9F11E98-95A0-4EF4-B4E1-5F1E976C0B87}" dt="2023-10-18T10:07:44.808" v="5659" actId="20577"/>
        <pc:sldMkLst>
          <pc:docMk/>
          <pc:sldMk cId="2210164938" sldId="262"/>
        </pc:sldMkLst>
        <pc:spChg chg="mod">
          <ac:chgData name="Grzegorz Korcyl" userId="b20945d2-6e4e-476b-9641-566b3fb29c05" providerId="ADAL" clId="{A9F11E98-95A0-4EF4-B4E1-5F1E976C0B87}" dt="2023-10-17T11:20:45.961" v="1518" actId="20577"/>
          <ac:spMkLst>
            <pc:docMk/>
            <pc:sldMk cId="2210164938" sldId="262"/>
            <ac:spMk id="2" creationId="{BD7DFBB5-E148-03CD-824C-85C465020BFB}"/>
          </ac:spMkLst>
        </pc:spChg>
        <pc:spChg chg="mod">
          <ac:chgData name="Grzegorz Korcyl" userId="b20945d2-6e4e-476b-9641-566b3fb29c05" providerId="ADAL" clId="{A9F11E98-95A0-4EF4-B4E1-5F1E976C0B87}" dt="2023-10-18T10:07:44.808" v="5659" actId="20577"/>
          <ac:spMkLst>
            <pc:docMk/>
            <pc:sldMk cId="2210164938" sldId="262"/>
            <ac:spMk id="3" creationId="{8EC5E1AE-E2F1-E2A9-3FB0-D2313C563D50}"/>
          </ac:spMkLst>
        </pc:spChg>
        <pc:spChg chg="mod">
          <ac:chgData name="Grzegorz Korcyl" userId="b20945d2-6e4e-476b-9641-566b3fb29c05" providerId="ADAL" clId="{A9F11E98-95A0-4EF4-B4E1-5F1E976C0B87}" dt="2023-10-17T11:22:42.325" v="1550" actId="14100"/>
          <ac:spMkLst>
            <pc:docMk/>
            <pc:sldMk cId="2210164938" sldId="262"/>
            <ac:spMk id="9" creationId="{A37208AE-B998-47AC-7CCC-6C868B1C0C80}"/>
          </ac:spMkLst>
        </pc:spChg>
        <pc:grpChg chg="add mod">
          <ac:chgData name="Grzegorz Korcyl" userId="b20945d2-6e4e-476b-9641-566b3fb29c05" providerId="ADAL" clId="{A9F11E98-95A0-4EF4-B4E1-5F1E976C0B87}" dt="2023-10-17T11:30:41.023" v="2188" actId="1076"/>
          <ac:grpSpMkLst>
            <pc:docMk/>
            <pc:sldMk cId="2210164938" sldId="262"/>
            <ac:grpSpMk id="7" creationId="{5C8AE184-5597-2EA9-16B0-5596C9B1D115}"/>
          </ac:grpSpMkLst>
        </pc:grpChg>
        <pc:picChg chg="add mod">
          <ac:chgData name="Grzegorz Korcyl" userId="b20945d2-6e4e-476b-9641-566b3fb29c05" providerId="ADAL" clId="{A9F11E98-95A0-4EF4-B4E1-5F1E976C0B87}" dt="2023-10-17T09:26:04.341" v="1251"/>
          <ac:picMkLst>
            <pc:docMk/>
            <pc:sldMk cId="2210164938" sldId="262"/>
            <ac:picMk id="5" creationId="{76399780-9C1C-9689-3BDE-6CA25E620BAB}"/>
          </ac:picMkLst>
        </pc:picChg>
        <pc:picChg chg="add mod">
          <ac:chgData name="Grzegorz Korcyl" userId="b20945d2-6e4e-476b-9641-566b3fb29c05" providerId="ADAL" clId="{A9F11E98-95A0-4EF4-B4E1-5F1E976C0B87}" dt="2023-10-17T11:20:16.238" v="1511" actId="1076"/>
          <ac:picMkLst>
            <pc:docMk/>
            <pc:sldMk cId="2210164938" sldId="262"/>
            <ac:picMk id="6" creationId="{8C2FB435-88E1-9FA1-2309-7AA48DFC4498}"/>
          </ac:picMkLst>
        </pc:picChg>
        <pc:picChg chg="mod">
          <ac:chgData name="Grzegorz Korcyl" userId="b20945d2-6e4e-476b-9641-566b3fb29c05" providerId="ADAL" clId="{A9F11E98-95A0-4EF4-B4E1-5F1E976C0B87}" dt="2023-10-17T11:22:02.859" v="1541"/>
          <ac:picMkLst>
            <pc:docMk/>
            <pc:sldMk cId="2210164938" sldId="262"/>
            <ac:picMk id="8" creationId="{0BCFE403-BBA6-2BED-560D-E4ADE58EED39}"/>
          </ac:picMkLst>
        </pc:picChg>
        <pc:picChg chg="add del mod">
          <ac:chgData name="Grzegorz Korcyl" userId="b20945d2-6e4e-476b-9641-566b3fb29c05" providerId="ADAL" clId="{A9F11E98-95A0-4EF4-B4E1-5F1E976C0B87}" dt="2023-10-17T11:39:00.912" v="2217" actId="478"/>
          <ac:picMkLst>
            <pc:docMk/>
            <pc:sldMk cId="2210164938" sldId="262"/>
            <ac:picMk id="10" creationId="{0F55D107-78EF-8F2A-E002-9FA083574342}"/>
          </ac:picMkLst>
        </pc:picChg>
        <pc:picChg chg="add mod">
          <ac:chgData name="Grzegorz Korcyl" userId="b20945d2-6e4e-476b-9641-566b3fb29c05" providerId="ADAL" clId="{A9F11E98-95A0-4EF4-B4E1-5F1E976C0B87}" dt="2023-10-18T10:07:15.270" v="5626" actId="1076"/>
          <ac:picMkLst>
            <pc:docMk/>
            <pc:sldMk cId="2210164938" sldId="262"/>
            <ac:picMk id="11" creationId="{8408EA10-69C0-58B4-8690-EC567B02A852}"/>
          </ac:picMkLst>
        </pc:picChg>
        <pc:cxnChg chg="add mod">
          <ac:chgData name="Grzegorz Korcyl" userId="b20945d2-6e4e-476b-9641-566b3fb29c05" providerId="ADAL" clId="{A9F11E98-95A0-4EF4-B4E1-5F1E976C0B87}" dt="2023-10-17T09:26:04.341" v="1251"/>
          <ac:cxnSpMkLst>
            <pc:docMk/>
            <pc:sldMk cId="2210164938" sldId="262"/>
            <ac:cxnSpMk id="4" creationId="{863C0173-DE28-23FD-5605-E9771C1F9CCE}"/>
          </ac:cxnSpMkLst>
        </pc:cxnChg>
      </pc:sldChg>
      <pc:sldChg chg="addSp modSp mod">
        <pc:chgData name="Grzegorz Korcyl" userId="b20945d2-6e4e-476b-9641-566b3fb29c05" providerId="ADAL" clId="{A9F11E98-95A0-4EF4-B4E1-5F1E976C0B87}" dt="2023-10-18T10:08:50.615" v="5666" actId="20577"/>
        <pc:sldMkLst>
          <pc:docMk/>
          <pc:sldMk cId="595311443" sldId="263"/>
        </pc:sldMkLst>
        <pc:spChg chg="mod">
          <ac:chgData name="Grzegorz Korcyl" userId="b20945d2-6e4e-476b-9641-566b3fb29c05" providerId="ADAL" clId="{A9F11E98-95A0-4EF4-B4E1-5F1E976C0B87}" dt="2023-10-17T11:36:52.399" v="2208" actId="20577"/>
          <ac:spMkLst>
            <pc:docMk/>
            <pc:sldMk cId="595311443" sldId="263"/>
            <ac:spMk id="2" creationId="{DD7ABFBF-2E75-6EB3-8D58-673A83EF7B31}"/>
          </ac:spMkLst>
        </pc:spChg>
        <pc:spChg chg="mod">
          <ac:chgData name="Grzegorz Korcyl" userId="b20945d2-6e4e-476b-9641-566b3fb29c05" providerId="ADAL" clId="{A9F11E98-95A0-4EF4-B4E1-5F1E976C0B87}" dt="2023-10-18T10:08:50.615" v="5666" actId="20577"/>
          <ac:spMkLst>
            <pc:docMk/>
            <pc:sldMk cId="595311443" sldId="263"/>
            <ac:spMk id="3" creationId="{B26F38E0-D826-9575-3482-E4C91E0B34E0}"/>
          </ac:spMkLst>
        </pc:spChg>
        <pc:picChg chg="add mod">
          <ac:chgData name="Grzegorz Korcyl" userId="b20945d2-6e4e-476b-9641-566b3fb29c05" providerId="ADAL" clId="{A9F11E98-95A0-4EF4-B4E1-5F1E976C0B87}" dt="2023-10-17T09:26:05.186" v="1252"/>
          <ac:picMkLst>
            <pc:docMk/>
            <pc:sldMk cId="595311443" sldId="263"/>
            <ac:picMk id="5" creationId="{D47D81B5-73C4-278A-1B25-AC153739D192}"/>
          </ac:picMkLst>
        </pc:picChg>
        <pc:picChg chg="add mod">
          <ac:chgData name="Grzegorz Korcyl" userId="b20945d2-6e4e-476b-9641-566b3fb29c05" providerId="ADAL" clId="{A9F11E98-95A0-4EF4-B4E1-5F1E976C0B87}" dt="2023-10-17T11:37:24.175" v="2210" actId="1076"/>
          <ac:picMkLst>
            <pc:docMk/>
            <pc:sldMk cId="595311443" sldId="263"/>
            <ac:picMk id="6" creationId="{A02DFDA9-EA01-24C7-1A57-067A223BB479}"/>
          </ac:picMkLst>
        </pc:picChg>
        <pc:picChg chg="add mod modCrop">
          <ac:chgData name="Grzegorz Korcyl" userId="b20945d2-6e4e-476b-9641-566b3fb29c05" providerId="ADAL" clId="{A9F11E98-95A0-4EF4-B4E1-5F1E976C0B87}" dt="2023-10-17T11:39:30.199" v="2224" actId="1076"/>
          <ac:picMkLst>
            <pc:docMk/>
            <pc:sldMk cId="595311443" sldId="263"/>
            <ac:picMk id="8" creationId="{8AFC5DB2-9A3E-924D-70DA-E713DDFE7D16}"/>
          </ac:picMkLst>
        </pc:picChg>
        <pc:picChg chg="add mod modCrop">
          <ac:chgData name="Grzegorz Korcyl" userId="b20945d2-6e4e-476b-9641-566b3fb29c05" providerId="ADAL" clId="{A9F11E98-95A0-4EF4-B4E1-5F1E976C0B87}" dt="2023-10-17T11:39:57.421" v="2227" actId="1076"/>
          <ac:picMkLst>
            <pc:docMk/>
            <pc:sldMk cId="595311443" sldId="263"/>
            <ac:picMk id="14" creationId="{2045523C-548F-6F36-FB8F-49D8AA52EB02}"/>
          </ac:picMkLst>
        </pc:picChg>
        <pc:cxnChg chg="add mod">
          <ac:chgData name="Grzegorz Korcyl" userId="b20945d2-6e4e-476b-9641-566b3fb29c05" providerId="ADAL" clId="{A9F11E98-95A0-4EF4-B4E1-5F1E976C0B87}" dt="2023-10-17T09:26:05.186" v="1252"/>
          <ac:cxnSpMkLst>
            <pc:docMk/>
            <pc:sldMk cId="595311443" sldId="263"/>
            <ac:cxnSpMk id="4" creationId="{32F39155-AB16-F404-BC14-BD17E77A4318}"/>
          </ac:cxnSpMkLst>
        </pc:cxnChg>
        <pc:cxnChg chg="add">
          <ac:chgData name="Grzegorz Korcyl" userId="b20945d2-6e4e-476b-9641-566b3fb29c05" providerId="ADAL" clId="{A9F11E98-95A0-4EF4-B4E1-5F1E976C0B87}" dt="2023-10-17T11:39:14.469" v="2219" actId="11529"/>
          <ac:cxnSpMkLst>
            <pc:docMk/>
            <pc:sldMk cId="595311443" sldId="263"/>
            <ac:cxnSpMk id="10" creationId="{465B35E0-6247-3593-D373-DA75A3EE5552}"/>
          </ac:cxnSpMkLst>
        </pc:cxnChg>
        <pc:cxnChg chg="add mod">
          <ac:chgData name="Grzegorz Korcyl" userId="b20945d2-6e4e-476b-9641-566b3fb29c05" providerId="ADAL" clId="{A9F11E98-95A0-4EF4-B4E1-5F1E976C0B87}" dt="2023-10-17T11:39:26.259" v="2223" actId="14100"/>
          <ac:cxnSpMkLst>
            <pc:docMk/>
            <pc:sldMk cId="595311443" sldId="263"/>
            <ac:cxnSpMk id="11" creationId="{BECB9A5B-0E00-EC16-4BD1-9309F69ECC58}"/>
          </ac:cxnSpMkLst>
        </pc:cxnChg>
      </pc:sldChg>
      <pc:sldChg chg="addSp modSp new del mod">
        <pc:chgData name="Grzegorz Korcyl" userId="b20945d2-6e4e-476b-9641-566b3fb29c05" providerId="ADAL" clId="{A9F11E98-95A0-4EF4-B4E1-5F1E976C0B87}" dt="2023-10-18T10:38:04.081" v="6176" actId="47"/>
        <pc:sldMkLst>
          <pc:docMk/>
          <pc:sldMk cId="2745310013" sldId="264"/>
        </pc:sldMkLst>
        <pc:spChg chg="mod">
          <ac:chgData name="Grzegorz Korcyl" userId="b20945d2-6e4e-476b-9641-566b3fb29c05" providerId="ADAL" clId="{A9F11E98-95A0-4EF4-B4E1-5F1E976C0B87}" dt="2023-10-18T10:11:29.240" v="5726" actId="20577"/>
          <ac:spMkLst>
            <pc:docMk/>
            <pc:sldMk cId="2745310013" sldId="264"/>
            <ac:spMk id="2" creationId="{9630F324-A65C-EE8B-E40A-FD2C5EF302BD}"/>
          </ac:spMkLst>
        </pc:spChg>
        <pc:spChg chg="mod">
          <ac:chgData name="Grzegorz Korcyl" userId="b20945d2-6e4e-476b-9641-566b3fb29c05" providerId="ADAL" clId="{A9F11E98-95A0-4EF4-B4E1-5F1E976C0B87}" dt="2023-10-12T14:29:24.693" v="189" actId="20577"/>
          <ac:spMkLst>
            <pc:docMk/>
            <pc:sldMk cId="2745310013" sldId="264"/>
            <ac:spMk id="3" creationId="{812565F9-9F9A-46BA-EBD6-341BB25B03D4}"/>
          </ac:spMkLst>
        </pc:spChg>
        <pc:picChg chg="add mod">
          <ac:chgData name="Grzegorz Korcyl" userId="b20945d2-6e4e-476b-9641-566b3fb29c05" providerId="ADAL" clId="{A9F11E98-95A0-4EF4-B4E1-5F1E976C0B87}" dt="2023-10-17T09:26:08.375" v="1255"/>
          <ac:picMkLst>
            <pc:docMk/>
            <pc:sldMk cId="2745310013" sldId="264"/>
            <ac:picMk id="5" creationId="{1F539D35-E447-E7D7-7785-434CEBC6808A}"/>
          </ac:picMkLst>
        </pc:picChg>
        <pc:cxnChg chg="add mod">
          <ac:chgData name="Grzegorz Korcyl" userId="b20945d2-6e4e-476b-9641-566b3fb29c05" providerId="ADAL" clId="{A9F11E98-95A0-4EF4-B4E1-5F1E976C0B87}" dt="2023-10-17T09:26:08.375" v="1255"/>
          <ac:cxnSpMkLst>
            <pc:docMk/>
            <pc:sldMk cId="2745310013" sldId="264"/>
            <ac:cxnSpMk id="4" creationId="{63846A2C-C247-814B-8CCC-724B9EE6D944}"/>
          </ac:cxnSpMkLst>
        </pc:cxnChg>
      </pc:sldChg>
      <pc:sldChg chg="addSp delSp modSp new mod">
        <pc:chgData name="Grzegorz Korcyl" userId="b20945d2-6e4e-476b-9641-566b3fb29c05" providerId="ADAL" clId="{A9F11E98-95A0-4EF4-B4E1-5F1E976C0B87}" dt="2023-10-18T08:55:23.885" v="4494" actId="20577"/>
        <pc:sldMkLst>
          <pc:docMk/>
          <pc:sldMk cId="3707735220" sldId="265"/>
        </pc:sldMkLst>
        <pc:spChg chg="mod">
          <ac:chgData name="Grzegorz Korcyl" userId="b20945d2-6e4e-476b-9641-566b3fb29c05" providerId="ADAL" clId="{A9F11E98-95A0-4EF4-B4E1-5F1E976C0B87}" dt="2023-10-18T08:32:29.969" v="4221" actId="20577"/>
          <ac:spMkLst>
            <pc:docMk/>
            <pc:sldMk cId="3707735220" sldId="265"/>
            <ac:spMk id="2" creationId="{12A3644A-8F70-378B-770E-32D63E52BC01}"/>
          </ac:spMkLst>
        </pc:spChg>
        <pc:spChg chg="mod">
          <ac:chgData name="Grzegorz Korcyl" userId="b20945d2-6e4e-476b-9641-566b3fb29c05" providerId="ADAL" clId="{A9F11E98-95A0-4EF4-B4E1-5F1E976C0B87}" dt="2023-10-18T08:17:22.259" v="4166" actId="20577"/>
          <ac:spMkLst>
            <pc:docMk/>
            <pc:sldMk cId="3707735220" sldId="265"/>
            <ac:spMk id="3" creationId="{932C0A7C-5023-67ED-72BA-2EF5825755A3}"/>
          </ac:spMkLst>
        </pc:spChg>
        <pc:spChg chg="mod">
          <ac:chgData name="Grzegorz Korcyl" userId="b20945d2-6e4e-476b-9641-566b3fb29c05" providerId="ADAL" clId="{A9F11E98-95A0-4EF4-B4E1-5F1E976C0B87}" dt="2023-10-17T12:17:01.108" v="3232" actId="404"/>
          <ac:spMkLst>
            <pc:docMk/>
            <pc:sldMk cId="3707735220" sldId="265"/>
            <ac:spMk id="9" creationId="{5BE86491-7A9D-F574-D6A2-43443C54382C}"/>
          </ac:spMkLst>
        </pc:spChg>
        <pc:spChg chg="mod">
          <ac:chgData name="Grzegorz Korcyl" userId="b20945d2-6e4e-476b-9641-566b3fb29c05" providerId="ADAL" clId="{A9F11E98-95A0-4EF4-B4E1-5F1E976C0B87}" dt="2023-10-17T12:17:01.108" v="3232" actId="404"/>
          <ac:spMkLst>
            <pc:docMk/>
            <pc:sldMk cId="3707735220" sldId="265"/>
            <ac:spMk id="11" creationId="{0E3BC703-3B66-CBF4-6ADA-D9587EB5A07C}"/>
          </ac:spMkLst>
        </pc:spChg>
        <pc:spChg chg="mod">
          <ac:chgData name="Grzegorz Korcyl" userId="b20945d2-6e4e-476b-9641-566b3fb29c05" providerId="ADAL" clId="{A9F11E98-95A0-4EF4-B4E1-5F1E976C0B87}" dt="2023-10-17T12:17:01.108" v="3232" actId="404"/>
          <ac:spMkLst>
            <pc:docMk/>
            <pc:sldMk cId="3707735220" sldId="265"/>
            <ac:spMk id="13" creationId="{36CEC232-F4DF-812D-7A6E-36F6A2C7E690}"/>
          </ac:spMkLst>
        </pc:spChg>
        <pc:spChg chg="add mod">
          <ac:chgData name="Grzegorz Korcyl" userId="b20945d2-6e4e-476b-9641-566b3fb29c05" providerId="ADAL" clId="{A9F11E98-95A0-4EF4-B4E1-5F1E976C0B87}" dt="2023-10-18T08:55:23.885" v="4494" actId="20577"/>
          <ac:spMkLst>
            <pc:docMk/>
            <pc:sldMk cId="3707735220" sldId="265"/>
            <ac:spMk id="20" creationId="{6E888C7A-60B5-DBDA-D615-D3025E5CFE90}"/>
          </ac:spMkLst>
        </pc:spChg>
        <pc:grpChg chg="add del mod">
          <ac:chgData name="Grzegorz Korcyl" userId="b20945d2-6e4e-476b-9641-566b3fb29c05" providerId="ADAL" clId="{A9F11E98-95A0-4EF4-B4E1-5F1E976C0B87}" dt="2023-10-17T12:17:45.150" v="3314" actId="478"/>
          <ac:grpSpMkLst>
            <pc:docMk/>
            <pc:sldMk cId="3707735220" sldId="265"/>
            <ac:grpSpMk id="7" creationId="{27585008-59CC-7E3A-9C1B-E75C3FB1FF27}"/>
          </ac:grpSpMkLst>
        </pc:grpChg>
        <pc:grpChg chg="add mod">
          <ac:chgData name="Grzegorz Korcyl" userId="b20945d2-6e4e-476b-9641-566b3fb29c05" providerId="ADAL" clId="{A9F11E98-95A0-4EF4-B4E1-5F1E976C0B87}" dt="2023-10-18T08:40:46.044" v="4294" actId="1076"/>
          <ac:grpSpMkLst>
            <pc:docMk/>
            <pc:sldMk cId="3707735220" sldId="265"/>
            <ac:grpSpMk id="21" creationId="{8572495C-3698-E83C-9EAB-977A4FFC40C0}"/>
          </ac:grpSpMkLst>
        </pc:grpChg>
        <pc:graphicFrameChg chg="add mod">
          <ac:chgData name="Grzegorz Korcyl" userId="b20945d2-6e4e-476b-9641-566b3fb29c05" providerId="ADAL" clId="{A9F11E98-95A0-4EF4-B4E1-5F1E976C0B87}" dt="2023-10-18T08:45:58.976" v="4309" actId="1076"/>
          <ac:graphicFrameMkLst>
            <pc:docMk/>
            <pc:sldMk cId="3707735220" sldId="265"/>
            <ac:graphicFrameMk id="6" creationId="{592E0441-7FFC-2647-42C1-F5FD02A9DBFA}"/>
          </ac:graphicFrameMkLst>
        </pc:graphicFrameChg>
        <pc:picChg chg="add mod">
          <ac:chgData name="Grzegorz Korcyl" userId="b20945d2-6e4e-476b-9641-566b3fb29c05" providerId="ADAL" clId="{A9F11E98-95A0-4EF4-B4E1-5F1E976C0B87}" dt="2023-10-17T09:26:05.913" v="1253"/>
          <ac:picMkLst>
            <pc:docMk/>
            <pc:sldMk cId="3707735220" sldId="265"/>
            <ac:picMk id="5" creationId="{CC8288D2-5E28-2A35-4CF6-3E265CE65128}"/>
          </ac:picMkLst>
        </pc:picChg>
        <pc:picChg chg="mod">
          <ac:chgData name="Grzegorz Korcyl" userId="b20945d2-6e4e-476b-9641-566b3fb29c05" providerId="ADAL" clId="{A9F11E98-95A0-4EF4-B4E1-5F1E976C0B87}" dt="2023-10-17T12:16:23.386" v="3223"/>
          <ac:picMkLst>
            <pc:docMk/>
            <pc:sldMk cId="3707735220" sldId="265"/>
            <ac:picMk id="8" creationId="{95942A7E-6F60-9BBE-68B9-1A90E3A84741}"/>
          </ac:picMkLst>
        </pc:picChg>
        <pc:picChg chg="add mod">
          <ac:chgData name="Grzegorz Korcyl" userId="b20945d2-6e4e-476b-9641-566b3fb29c05" providerId="ADAL" clId="{A9F11E98-95A0-4EF4-B4E1-5F1E976C0B87}" dt="2023-10-18T08:32:48.568" v="4224" actId="14100"/>
          <ac:picMkLst>
            <pc:docMk/>
            <pc:sldMk cId="3707735220" sldId="265"/>
            <ac:picMk id="16" creationId="{40E556F1-3CF3-4AC3-4E44-64082EC2582A}"/>
          </ac:picMkLst>
        </pc:picChg>
        <pc:picChg chg="add mod modCrop">
          <ac:chgData name="Grzegorz Korcyl" userId="b20945d2-6e4e-476b-9641-566b3fb29c05" providerId="ADAL" clId="{A9F11E98-95A0-4EF4-B4E1-5F1E976C0B87}" dt="2023-10-18T08:40:44.274" v="4293" actId="164"/>
          <ac:picMkLst>
            <pc:docMk/>
            <pc:sldMk cId="3707735220" sldId="265"/>
            <ac:picMk id="18" creationId="{FA4DAB4E-904A-CD46-4B0F-DACDEDC5BD1E}"/>
          </ac:picMkLst>
        </pc:picChg>
        <pc:picChg chg="add mod">
          <ac:chgData name="Grzegorz Korcyl" userId="b20945d2-6e4e-476b-9641-566b3fb29c05" providerId="ADAL" clId="{A9F11E98-95A0-4EF4-B4E1-5F1E976C0B87}" dt="2023-10-18T08:32:45.088" v="4222" actId="1076"/>
          <ac:picMkLst>
            <pc:docMk/>
            <pc:sldMk cId="3707735220" sldId="265"/>
            <ac:picMk id="19" creationId="{E07CBED3-6B02-B306-DEF9-DDACCD0AA8C6}"/>
          </ac:picMkLst>
        </pc:picChg>
        <pc:picChg chg="add mod modCrop">
          <ac:chgData name="Grzegorz Korcyl" userId="b20945d2-6e4e-476b-9641-566b3fb29c05" providerId="ADAL" clId="{A9F11E98-95A0-4EF4-B4E1-5F1E976C0B87}" dt="2023-10-18T08:45:51.927" v="4307" actId="1076"/>
          <ac:picMkLst>
            <pc:docMk/>
            <pc:sldMk cId="3707735220" sldId="265"/>
            <ac:picMk id="23" creationId="{837ECD3E-263F-DFDE-7E62-DBD84178A10F}"/>
          </ac:picMkLst>
        </pc:picChg>
        <pc:cxnChg chg="add mod">
          <ac:chgData name="Grzegorz Korcyl" userId="b20945d2-6e4e-476b-9641-566b3fb29c05" providerId="ADAL" clId="{A9F11E98-95A0-4EF4-B4E1-5F1E976C0B87}" dt="2023-10-17T09:26:05.913" v="1253"/>
          <ac:cxnSpMkLst>
            <pc:docMk/>
            <pc:sldMk cId="3707735220" sldId="265"/>
            <ac:cxnSpMk id="4" creationId="{7B71A72A-E13B-8986-7738-FFE355DB6654}"/>
          </ac:cxnSpMkLst>
        </pc:cxnChg>
        <pc:cxnChg chg="mod">
          <ac:chgData name="Grzegorz Korcyl" userId="b20945d2-6e4e-476b-9641-566b3fb29c05" providerId="ADAL" clId="{A9F11E98-95A0-4EF4-B4E1-5F1E976C0B87}" dt="2023-10-17T12:16:23.386" v="3223"/>
          <ac:cxnSpMkLst>
            <pc:docMk/>
            <pc:sldMk cId="3707735220" sldId="265"/>
            <ac:cxnSpMk id="10" creationId="{38A34C82-D3BB-299E-1C90-CD1D8A07ED88}"/>
          </ac:cxnSpMkLst>
        </pc:cxnChg>
        <pc:cxnChg chg="mod">
          <ac:chgData name="Grzegorz Korcyl" userId="b20945d2-6e4e-476b-9641-566b3fb29c05" providerId="ADAL" clId="{A9F11E98-95A0-4EF4-B4E1-5F1E976C0B87}" dt="2023-10-17T12:16:23.386" v="3223"/>
          <ac:cxnSpMkLst>
            <pc:docMk/>
            <pc:sldMk cId="3707735220" sldId="265"/>
            <ac:cxnSpMk id="12" creationId="{E3F3D2DD-AF5F-918F-2823-1D3642CA56E0}"/>
          </ac:cxnSpMkLst>
        </pc:cxnChg>
        <pc:cxnChg chg="mod">
          <ac:chgData name="Grzegorz Korcyl" userId="b20945d2-6e4e-476b-9641-566b3fb29c05" providerId="ADAL" clId="{A9F11E98-95A0-4EF4-B4E1-5F1E976C0B87}" dt="2023-10-17T12:16:23.386" v="3223"/>
          <ac:cxnSpMkLst>
            <pc:docMk/>
            <pc:sldMk cId="3707735220" sldId="265"/>
            <ac:cxnSpMk id="14" creationId="{0A42DD43-C819-94BD-4F0E-08A640B7CCC9}"/>
          </ac:cxnSpMkLst>
        </pc:cxnChg>
      </pc:sldChg>
      <pc:sldChg chg="addSp delSp modSp new mod ord">
        <pc:chgData name="Grzegorz Korcyl" userId="b20945d2-6e4e-476b-9641-566b3fb29c05" providerId="ADAL" clId="{A9F11E98-95A0-4EF4-B4E1-5F1E976C0B87}" dt="2023-10-18T10:10:14.854" v="5705" actId="14100"/>
        <pc:sldMkLst>
          <pc:docMk/>
          <pc:sldMk cId="2658085910" sldId="266"/>
        </pc:sldMkLst>
        <pc:spChg chg="mod">
          <ac:chgData name="Grzegorz Korcyl" userId="b20945d2-6e4e-476b-9641-566b3fb29c05" providerId="ADAL" clId="{A9F11E98-95A0-4EF4-B4E1-5F1E976C0B87}" dt="2023-10-18T09:05:15.995" v="4819" actId="1076"/>
          <ac:spMkLst>
            <pc:docMk/>
            <pc:sldMk cId="2658085910" sldId="266"/>
            <ac:spMk id="2" creationId="{3C2977AB-0B53-595D-3EF3-1D715808A291}"/>
          </ac:spMkLst>
        </pc:spChg>
        <pc:spChg chg="mod">
          <ac:chgData name="Grzegorz Korcyl" userId="b20945d2-6e4e-476b-9641-566b3fb29c05" providerId="ADAL" clId="{A9F11E98-95A0-4EF4-B4E1-5F1E976C0B87}" dt="2023-10-18T10:10:14.854" v="5705" actId="14100"/>
          <ac:spMkLst>
            <pc:docMk/>
            <pc:sldMk cId="2658085910" sldId="266"/>
            <ac:spMk id="3" creationId="{F5129193-78E7-73B6-D6F9-2668DA8CD75F}"/>
          </ac:spMkLst>
        </pc:spChg>
        <pc:spChg chg="mod">
          <ac:chgData name="Grzegorz Korcyl" userId="b20945d2-6e4e-476b-9641-566b3fb29c05" providerId="ADAL" clId="{A9F11E98-95A0-4EF4-B4E1-5F1E976C0B87}" dt="2023-10-17T12:37:34.722" v="3543" actId="404"/>
          <ac:spMkLst>
            <pc:docMk/>
            <pc:sldMk cId="2658085910" sldId="266"/>
            <ac:spMk id="8" creationId="{65B488C2-6EF9-6D42-6947-274CC9D1950A}"/>
          </ac:spMkLst>
        </pc:spChg>
        <pc:spChg chg="mod">
          <ac:chgData name="Grzegorz Korcyl" userId="b20945d2-6e4e-476b-9641-566b3fb29c05" providerId="ADAL" clId="{A9F11E98-95A0-4EF4-B4E1-5F1E976C0B87}" dt="2023-10-17T12:37:34.722" v="3543" actId="404"/>
          <ac:spMkLst>
            <pc:docMk/>
            <pc:sldMk cId="2658085910" sldId="266"/>
            <ac:spMk id="10" creationId="{90CE9140-6ED3-F169-BBA5-769A80D6EAF6}"/>
          </ac:spMkLst>
        </pc:spChg>
        <pc:spChg chg="mod">
          <ac:chgData name="Grzegorz Korcyl" userId="b20945d2-6e4e-476b-9641-566b3fb29c05" providerId="ADAL" clId="{A9F11E98-95A0-4EF4-B4E1-5F1E976C0B87}" dt="2023-10-17T12:37:34.722" v="3543" actId="404"/>
          <ac:spMkLst>
            <pc:docMk/>
            <pc:sldMk cId="2658085910" sldId="266"/>
            <ac:spMk id="12" creationId="{EFEE085F-E1E6-2C87-21D8-3C8221F5454C}"/>
          </ac:spMkLst>
        </pc:spChg>
        <pc:spChg chg="add del mod">
          <ac:chgData name="Grzegorz Korcyl" userId="b20945d2-6e4e-476b-9641-566b3fb29c05" providerId="ADAL" clId="{A9F11E98-95A0-4EF4-B4E1-5F1E976C0B87}" dt="2023-10-18T08:41:34.763" v="4301" actId="478"/>
          <ac:spMkLst>
            <pc:docMk/>
            <pc:sldMk cId="2658085910" sldId="266"/>
            <ac:spMk id="18" creationId="{87D4476E-4BA0-4F43-9F80-6118C675EF76}"/>
          </ac:spMkLst>
        </pc:spChg>
        <pc:spChg chg="add del mod">
          <ac:chgData name="Grzegorz Korcyl" userId="b20945d2-6e4e-476b-9641-566b3fb29c05" providerId="ADAL" clId="{A9F11E98-95A0-4EF4-B4E1-5F1E976C0B87}" dt="2023-10-18T08:41:34.763" v="4301" actId="478"/>
          <ac:spMkLst>
            <pc:docMk/>
            <pc:sldMk cId="2658085910" sldId="266"/>
            <ac:spMk id="21" creationId="{F3945BC7-ABA5-60D8-5ADD-CD1BB4680F36}"/>
          </ac:spMkLst>
        </pc:spChg>
        <pc:spChg chg="add del mod">
          <ac:chgData name="Grzegorz Korcyl" userId="b20945d2-6e4e-476b-9641-566b3fb29c05" providerId="ADAL" clId="{A9F11E98-95A0-4EF4-B4E1-5F1E976C0B87}" dt="2023-10-18T08:41:34.763" v="4301" actId="478"/>
          <ac:spMkLst>
            <pc:docMk/>
            <pc:sldMk cId="2658085910" sldId="266"/>
            <ac:spMk id="25" creationId="{49C82AB4-2726-6039-BAEF-DF1DB3D13245}"/>
          </ac:spMkLst>
        </pc:spChg>
        <pc:spChg chg="add del mod">
          <ac:chgData name="Grzegorz Korcyl" userId="b20945d2-6e4e-476b-9641-566b3fb29c05" providerId="ADAL" clId="{A9F11E98-95A0-4EF4-B4E1-5F1E976C0B87}" dt="2023-10-18T08:41:34.763" v="4301" actId="478"/>
          <ac:spMkLst>
            <pc:docMk/>
            <pc:sldMk cId="2658085910" sldId="266"/>
            <ac:spMk id="26" creationId="{7BE1065B-E268-52E2-4AA7-D132B1217389}"/>
          </ac:spMkLst>
        </pc:spChg>
        <pc:spChg chg="add del mod">
          <ac:chgData name="Grzegorz Korcyl" userId="b20945d2-6e4e-476b-9641-566b3fb29c05" providerId="ADAL" clId="{A9F11E98-95A0-4EF4-B4E1-5F1E976C0B87}" dt="2023-10-18T08:41:34.763" v="4301" actId="478"/>
          <ac:spMkLst>
            <pc:docMk/>
            <pc:sldMk cId="2658085910" sldId="266"/>
            <ac:spMk id="27" creationId="{E19218F4-50CB-9DA2-C941-055816AEE893}"/>
          </ac:spMkLst>
        </pc:spChg>
        <pc:spChg chg="add del mod">
          <ac:chgData name="Grzegorz Korcyl" userId="b20945d2-6e4e-476b-9641-566b3fb29c05" providerId="ADAL" clId="{A9F11E98-95A0-4EF4-B4E1-5F1E976C0B87}" dt="2023-10-18T08:41:34.763" v="4301" actId="478"/>
          <ac:spMkLst>
            <pc:docMk/>
            <pc:sldMk cId="2658085910" sldId="266"/>
            <ac:spMk id="29" creationId="{F3019E9C-9008-7F1D-B623-BA5CF5057732}"/>
          </ac:spMkLst>
        </pc:spChg>
        <pc:spChg chg="add del mod">
          <ac:chgData name="Grzegorz Korcyl" userId="b20945d2-6e4e-476b-9641-566b3fb29c05" providerId="ADAL" clId="{A9F11E98-95A0-4EF4-B4E1-5F1E976C0B87}" dt="2023-10-18T08:41:34.763" v="4301" actId="478"/>
          <ac:spMkLst>
            <pc:docMk/>
            <pc:sldMk cId="2658085910" sldId="266"/>
            <ac:spMk id="31" creationId="{741903C7-3A74-BA5B-C6BD-60BCC734E8DE}"/>
          </ac:spMkLst>
        </pc:spChg>
        <pc:spChg chg="add del mod">
          <ac:chgData name="Grzegorz Korcyl" userId="b20945d2-6e4e-476b-9641-566b3fb29c05" providerId="ADAL" clId="{A9F11E98-95A0-4EF4-B4E1-5F1E976C0B87}" dt="2023-10-18T08:41:34.763" v="4301" actId="478"/>
          <ac:spMkLst>
            <pc:docMk/>
            <pc:sldMk cId="2658085910" sldId="266"/>
            <ac:spMk id="33" creationId="{AF197075-0A01-3F4F-5E4B-C9B11444A845}"/>
          </ac:spMkLst>
        </pc:spChg>
        <pc:spChg chg="add mod">
          <ac:chgData name="Grzegorz Korcyl" userId="b20945d2-6e4e-476b-9641-566b3fb29c05" providerId="ADAL" clId="{A9F11E98-95A0-4EF4-B4E1-5F1E976C0B87}" dt="2023-10-18T09:05:05.686" v="4815" actId="1076"/>
          <ac:spMkLst>
            <pc:docMk/>
            <pc:sldMk cId="2658085910" sldId="266"/>
            <ac:spMk id="56" creationId="{68348060-6DFF-B338-8BC8-29968FB66A1B}"/>
          </ac:spMkLst>
        </pc:spChg>
        <pc:spChg chg="add del mod">
          <ac:chgData name="Grzegorz Korcyl" userId="b20945d2-6e4e-476b-9641-566b3fb29c05" providerId="ADAL" clId="{A9F11E98-95A0-4EF4-B4E1-5F1E976C0B87}" dt="2023-10-18T08:47:12.153" v="4339" actId="478"/>
          <ac:spMkLst>
            <pc:docMk/>
            <pc:sldMk cId="2658085910" sldId="266"/>
            <ac:spMk id="57" creationId="{179AF32B-BA36-9415-EDDA-A78AE8C51CBF}"/>
          </ac:spMkLst>
        </pc:spChg>
        <pc:spChg chg="add del mod">
          <ac:chgData name="Grzegorz Korcyl" userId="b20945d2-6e4e-476b-9641-566b3fb29c05" providerId="ADAL" clId="{A9F11E98-95A0-4EF4-B4E1-5F1E976C0B87}" dt="2023-10-18T09:05:18.065" v="4820" actId="478"/>
          <ac:spMkLst>
            <pc:docMk/>
            <pc:sldMk cId="2658085910" sldId="266"/>
            <ac:spMk id="58" creationId="{3B70E0F0-1F81-3AED-8CE0-D9C201FDBE23}"/>
          </ac:spMkLst>
        </pc:spChg>
        <pc:spChg chg="add mod">
          <ac:chgData name="Grzegorz Korcyl" userId="b20945d2-6e4e-476b-9641-566b3fb29c05" providerId="ADAL" clId="{A9F11E98-95A0-4EF4-B4E1-5F1E976C0B87}" dt="2023-10-18T09:03:58.891" v="4801" actId="164"/>
          <ac:spMkLst>
            <pc:docMk/>
            <pc:sldMk cId="2658085910" sldId="266"/>
            <ac:spMk id="59" creationId="{9026723D-C54D-D1A7-5337-824D6BC839FC}"/>
          </ac:spMkLst>
        </pc:spChg>
        <pc:spChg chg="add mod">
          <ac:chgData name="Grzegorz Korcyl" userId="b20945d2-6e4e-476b-9641-566b3fb29c05" providerId="ADAL" clId="{A9F11E98-95A0-4EF4-B4E1-5F1E976C0B87}" dt="2023-10-18T09:03:58.891" v="4801" actId="164"/>
          <ac:spMkLst>
            <pc:docMk/>
            <pc:sldMk cId="2658085910" sldId="266"/>
            <ac:spMk id="60" creationId="{EFFFBA18-4B1A-6EB7-4AD3-00F9CDACEE6A}"/>
          </ac:spMkLst>
        </pc:spChg>
        <pc:spChg chg="add del mod">
          <ac:chgData name="Grzegorz Korcyl" userId="b20945d2-6e4e-476b-9641-566b3fb29c05" providerId="ADAL" clId="{A9F11E98-95A0-4EF4-B4E1-5F1E976C0B87}" dt="2023-10-18T09:03:31.795" v="4795" actId="478"/>
          <ac:spMkLst>
            <pc:docMk/>
            <pc:sldMk cId="2658085910" sldId="266"/>
            <ac:spMk id="61" creationId="{138B6B62-C676-00CD-CE7B-323EDCF74D12}"/>
          </ac:spMkLst>
        </pc:spChg>
        <pc:spChg chg="add del mod">
          <ac:chgData name="Grzegorz Korcyl" userId="b20945d2-6e4e-476b-9641-566b3fb29c05" providerId="ADAL" clId="{A9F11E98-95A0-4EF4-B4E1-5F1E976C0B87}" dt="2023-10-18T09:03:31.795" v="4795" actId="478"/>
          <ac:spMkLst>
            <pc:docMk/>
            <pc:sldMk cId="2658085910" sldId="266"/>
            <ac:spMk id="62" creationId="{A9481CD1-62B0-C690-183E-5B66B709B63E}"/>
          </ac:spMkLst>
        </pc:spChg>
        <pc:spChg chg="add mod">
          <ac:chgData name="Grzegorz Korcyl" userId="b20945d2-6e4e-476b-9641-566b3fb29c05" providerId="ADAL" clId="{A9F11E98-95A0-4EF4-B4E1-5F1E976C0B87}" dt="2023-10-18T09:04:21.196" v="4806" actId="164"/>
          <ac:spMkLst>
            <pc:docMk/>
            <pc:sldMk cId="2658085910" sldId="266"/>
            <ac:spMk id="63" creationId="{D30FF6E7-EA1F-28A2-ABC6-8F9E16E96663}"/>
          </ac:spMkLst>
        </pc:spChg>
        <pc:spChg chg="add mod">
          <ac:chgData name="Grzegorz Korcyl" userId="b20945d2-6e4e-476b-9641-566b3fb29c05" providerId="ADAL" clId="{A9F11E98-95A0-4EF4-B4E1-5F1E976C0B87}" dt="2023-10-18T09:04:21.196" v="4806" actId="164"/>
          <ac:spMkLst>
            <pc:docMk/>
            <pc:sldMk cId="2658085910" sldId="266"/>
            <ac:spMk id="64" creationId="{C4D9EB9A-0ECC-BCCB-0F88-27B761205C17}"/>
          </ac:spMkLst>
        </pc:spChg>
        <pc:spChg chg="add mod">
          <ac:chgData name="Grzegorz Korcyl" userId="b20945d2-6e4e-476b-9641-566b3fb29c05" providerId="ADAL" clId="{A9F11E98-95A0-4EF4-B4E1-5F1E976C0B87}" dt="2023-10-18T09:05:40.917" v="4828" actId="1076"/>
          <ac:spMkLst>
            <pc:docMk/>
            <pc:sldMk cId="2658085910" sldId="266"/>
            <ac:spMk id="72" creationId="{A59790E1-2152-1437-B4D5-0C7F2CFBB87F}"/>
          </ac:spMkLst>
        </pc:spChg>
        <pc:spChg chg="add mod">
          <ac:chgData name="Grzegorz Korcyl" userId="b20945d2-6e4e-476b-9641-566b3fb29c05" providerId="ADAL" clId="{A9F11E98-95A0-4EF4-B4E1-5F1E976C0B87}" dt="2023-10-18T08:53:28.401" v="4459" actId="1076"/>
          <ac:spMkLst>
            <pc:docMk/>
            <pc:sldMk cId="2658085910" sldId="266"/>
            <ac:spMk id="85" creationId="{B88C4911-82E1-18D6-9C0D-62B85A5DD442}"/>
          </ac:spMkLst>
        </pc:spChg>
        <pc:spChg chg="add mod">
          <ac:chgData name="Grzegorz Korcyl" userId="b20945d2-6e4e-476b-9641-566b3fb29c05" providerId="ADAL" clId="{A9F11E98-95A0-4EF4-B4E1-5F1E976C0B87}" dt="2023-10-18T09:05:51.112" v="4829" actId="1076"/>
          <ac:spMkLst>
            <pc:docMk/>
            <pc:sldMk cId="2658085910" sldId="266"/>
            <ac:spMk id="86" creationId="{85B92059-1A7D-510D-3F74-BBBD31988CB9}"/>
          </ac:spMkLst>
        </pc:spChg>
        <pc:spChg chg="add mod">
          <ac:chgData name="Grzegorz Korcyl" userId="b20945d2-6e4e-476b-9641-566b3fb29c05" providerId="ADAL" clId="{A9F11E98-95A0-4EF4-B4E1-5F1E976C0B87}" dt="2023-10-18T08:59:43.582" v="4603" actId="1076"/>
          <ac:spMkLst>
            <pc:docMk/>
            <pc:sldMk cId="2658085910" sldId="266"/>
            <ac:spMk id="88" creationId="{EBBEF7EE-081C-B8F1-F23F-D6FAA109D431}"/>
          </ac:spMkLst>
        </pc:spChg>
        <pc:spChg chg="add mod">
          <ac:chgData name="Grzegorz Korcyl" userId="b20945d2-6e4e-476b-9641-566b3fb29c05" providerId="ADAL" clId="{A9F11E98-95A0-4EF4-B4E1-5F1E976C0B87}" dt="2023-10-18T09:05:57.777" v="4831" actId="1076"/>
          <ac:spMkLst>
            <pc:docMk/>
            <pc:sldMk cId="2658085910" sldId="266"/>
            <ac:spMk id="89" creationId="{0AB24089-96F3-604F-9224-3DA376471067}"/>
          </ac:spMkLst>
        </pc:spChg>
        <pc:spChg chg="add mod">
          <ac:chgData name="Grzegorz Korcyl" userId="b20945d2-6e4e-476b-9641-566b3fb29c05" providerId="ADAL" clId="{A9F11E98-95A0-4EF4-B4E1-5F1E976C0B87}" dt="2023-10-18T09:05:55.013" v="4830" actId="1076"/>
          <ac:spMkLst>
            <pc:docMk/>
            <pc:sldMk cId="2658085910" sldId="266"/>
            <ac:spMk id="90" creationId="{93D7CD43-120A-09B5-88A4-AC8E2AAC1C55}"/>
          </ac:spMkLst>
        </pc:spChg>
        <pc:spChg chg="add mod">
          <ac:chgData name="Grzegorz Korcyl" userId="b20945d2-6e4e-476b-9641-566b3fb29c05" providerId="ADAL" clId="{A9F11E98-95A0-4EF4-B4E1-5F1E976C0B87}" dt="2023-10-18T09:03:54.882" v="4800" actId="164"/>
          <ac:spMkLst>
            <pc:docMk/>
            <pc:sldMk cId="2658085910" sldId="266"/>
            <ac:spMk id="91" creationId="{A7A69DE2-6807-4BB8-EE94-224CE9CE6D58}"/>
          </ac:spMkLst>
        </pc:spChg>
        <pc:spChg chg="add mod">
          <ac:chgData name="Grzegorz Korcyl" userId="b20945d2-6e4e-476b-9641-566b3fb29c05" providerId="ADAL" clId="{A9F11E98-95A0-4EF4-B4E1-5F1E976C0B87}" dt="2023-10-18T09:03:54.882" v="4800" actId="164"/>
          <ac:spMkLst>
            <pc:docMk/>
            <pc:sldMk cId="2658085910" sldId="266"/>
            <ac:spMk id="92" creationId="{F370855C-8214-84B4-E4F5-E38E6BBDEF21}"/>
          </ac:spMkLst>
        </pc:spChg>
        <pc:spChg chg="add mod">
          <ac:chgData name="Grzegorz Korcyl" userId="b20945d2-6e4e-476b-9641-566b3fb29c05" providerId="ADAL" clId="{A9F11E98-95A0-4EF4-B4E1-5F1E976C0B87}" dt="2023-10-18T09:05:35.378" v="4826" actId="1076"/>
          <ac:spMkLst>
            <pc:docMk/>
            <pc:sldMk cId="2658085910" sldId="266"/>
            <ac:spMk id="99" creationId="{E1AD53E5-0C7A-7905-C451-49E8A9ECBFFF}"/>
          </ac:spMkLst>
        </pc:spChg>
        <pc:spChg chg="add del mod">
          <ac:chgData name="Grzegorz Korcyl" userId="b20945d2-6e4e-476b-9641-566b3fb29c05" providerId="ADAL" clId="{A9F11E98-95A0-4EF4-B4E1-5F1E976C0B87}" dt="2023-10-18T09:09:50.388" v="4946"/>
          <ac:spMkLst>
            <pc:docMk/>
            <pc:sldMk cId="2658085910" sldId="266"/>
            <ac:spMk id="100" creationId="{F08FD2A9-0A3A-1E38-2EFD-12AFFECD061C}"/>
          </ac:spMkLst>
        </pc:spChg>
        <pc:spChg chg="add mod">
          <ac:chgData name="Grzegorz Korcyl" userId="b20945d2-6e4e-476b-9641-566b3fb29c05" providerId="ADAL" clId="{A9F11E98-95A0-4EF4-B4E1-5F1E976C0B87}" dt="2023-10-18T09:33:08.878" v="4981" actId="21"/>
          <ac:spMkLst>
            <pc:docMk/>
            <pc:sldMk cId="2658085910" sldId="266"/>
            <ac:spMk id="101" creationId="{9EC4F7C2-3072-A0B4-F71F-4A9B0AE6EAB7}"/>
          </ac:spMkLst>
        </pc:spChg>
        <pc:grpChg chg="add del mod">
          <ac:chgData name="Grzegorz Korcyl" userId="b20945d2-6e4e-476b-9641-566b3fb29c05" providerId="ADAL" clId="{A9F11E98-95A0-4EF4-B4E1-5F1E976C0B87}" dt="2023-10-17T12:37:50.953" v="3545" actId="478"/>
          <ac:grpSpMkLst>
            <pc:docMk/>
            <pc:sldMk cId="2658085910" sldId="266"/>
            <ac:grpSpMk id="6" creationId="{BF4BFD47-1BD2-03B4-CDB6-29BCE16DB7FF}"/>
          </ac:grpSpMkLst>
        </pc:grpChg>
        <pc:grpChg chg="add mod">
          <ac:chgData name="Grzegorz Korcyl" userId="b20945d2-6e4e-476b-9641-566b3fb29c05" providerId="ADAL" clId="{A9F11E98-95A0-4EF4-B4E1-5F1E976C0B87}" dt="2023-10-18T09:03:54.882" v="4800" actId="164"/>
          <ac:grpSpMkLst>
            <pc:docMk/>
            <pc:sldMk cId="2658085910" sldId="266"/>
            <ac:grpSpMk id="93" creationId="{98A3AE8B-3195-BB16-3796-B8C4CE9C563E}"/>
          </ac:grpSpMkLst>
        </pc:grpChg>
        <pc:grpChg chg="add mod">
          <ac:chgData name="Grzegorz Korcyl" userId="b20945d2-6e4e-476b-9641-566b3fb29c05" providerId="ADAL" clId="{A9F11E98-95A0-4EF4-B4E1-5F1E976C0B87}" dt="2023-10-18T09:04:35.595" v="4809" actId="1076"/>
          <ac:grpSpMkLst>
            <pc:docMk/>
            <pc:sldMk cId="2658085910" sldId="266"/>
            <ac:grpSpMk id="94" creationId="{5ACCF20C-D775-CDBC-D029-5CC930384DD3}"/>
          </ac:grpSpMkLst>
        </pc:grpChg>
        <pc:grpChg chg="add mod">
          <ac:chgData name="Grzegorz Korcyl" userId="b20945d2-6e4e-476b-9641-566b3fb29c05" providerId="ADAL" clId="{A9F11E98-95A0-4EF4-B4E1-5F1E976C0B87}" dt="2023-10-18T09:04:24.472" v="4807" actId="1076"/>
          <ac:grpSpMkLst>
            <pc:docMk/>
            <pc:sldMk cId="2658085910" sldId="266"/>
            <ac:grpSpMk id="95" creationId="{FF45081A-B0DD-1DC4-7D98-1E2D4F5FB99E}"/>
          </ac:grpSpMkLst>
        </pc:grpChg>
        <pc:picChg chg="add mod">
          <ac:chgData name="Grzegorz Korcyl" userId="b20945d2-6e4e-476b-9641-566b3fb29c05" providerId="ADAL" clId="{A9F11E98-95A0-4EF4-B4E1-5F1E976C0B87}" dt="2023-10-17T09:26:07.391" v="1254"/>
          <ac:picMkLst>
            <pc:docMk/>
            <pc:sldMk cId="2658085910" sldId="266"/>
            <ac:picMk id="5" creationId="{DCBEDF04-D329-214C-B627-7C64B7872A48}"/>
          </ac:picMkLst>
        </pc:picChg>
        <pc:picChg chg="mod">
          <ac:chgData name="Grzegorz Korcyl" userId="b20945d2-6e4e-476b-9641-566b3fb29c05" providerId="ADAL" clId="{A9F11E98-95A0-4EF4-B4E1-5F1E976C0B87}" dt="2023-10-17T12:37:24.555" v="3538"/>
          <ac:picMkLst>
            <pc:docMk/>
            <pc:sldMk cId="2658085910" sldId="266"/>
            <ac:picMk id="7" creationId="{AD797DB2-737E-15AF-6253-64B6400E559F}"/>
          </ac:picMkLst>
        </pc:picChg>
        <pc:picChg chg="add del mod">
          <ac:chgData name="Grzegorz Korcyl" userId="b20945d2-6e4e-476b-9641-566b3fb29c05" providerId="ADAL" clId="{A9F11E98-95A0-4EF4-B4E1-5F1E976C0B87}" dt="2023-10-18T08:41:34.763" v="4301" actId="478"/>
          <ac:picMkLst>
            <pc:docMk/>
            <pc:sldMk cId="2658085910" sldId="266"/>
            <ac:picMk id="15" creationId="{08825AFC-0EC1-E82D-624A-A1B16A689DC3}"/>
          </ac:picMkLst>
        </pc:picChg>
        <pc:picChg chg="add del mod">
          <ac:chgData name="Grzegorz Korcyl" userId="b20945d2-6e4e-476b-9641-566b3fb29c05" providerId="ADAL" clId="{A9F11E98-95A0-4EF4-B4E1-5F1E976C0B87}" dt="2023-10-18T08:41:34.763" v="4301" actId="478"/>
          <ac:picMkLst>
            <pc:docMk/>
            <pc:sldMk cId="2658085910" sldId="266"/>
            <ac:picMk id="16" creationId="{21A54A32-4C6F-D59B-C1A5-31C232D263E8}"/>
          </ac:picMkLst>
        </pc:picChg>
        <pc:picChg chg="add del mod">
          <ac:chgData name="Grzegorz Korcyl" userId="b20945d2-6e4e-476b-9641-566b3fb29c05" providerId="ADAL" clId="{A9F11E98-95A0-4EF4-B4E1-5F1E976C0B87}" dt="2023-10-18T08:41:34.763" v="4301" actId="478"/>
          <ac:picMkLst>
            <pc:docMk/>
            <pc:sldMk cId="2658085910" sldId="266"/>
            <ac:picMk id="19" creationId="{9E7DA101-0054-CCF1-B92A-FC923577658C}"/>
          </ac:picMkLst>
        </pc:picChg>
        <pc:picChg chg="add del mod">
          <ac:chgData name="Grzegorz Korcyl" userId="b20945d2-6e4e-476b-9641-566b3fb29c05" providerId="ADAL" clId="{A9F11E98-95A0-4EF4-B4E1-5F1E976C0B87}" dt="2023-10-18T08:41:34.763" v="4301" actId="478"/>
          <ac:picMkLst>
            <pc:docMk/>
            <pc:sldMk cId="2658085910" sldId="266"/>
            <ac:picMk id="22" creationId="{F4C867B0-7ECA-8340-984B-16F1C93C0C8F}"/>
          </ac:picMkLst>
        </pc:picChg>
        <pc:cxnChg chg="add mod">
          <ac:chgData name="Grzegorz Korcyl" userId="b20945d2-6e4e-476b-9641-566b3fb29c05" providerId="ADAL" clId="{A9F11E98-95A0-4EF4-B4E1-5F1E976C0B87}" dt="2023-10-17T09:26:07.391" v="1254"/>
          <ac:cxnSpMkLst>
            <pc:docMk/>
            <pc:sldMk cId="2658085910" sldId="266"/>
            <ac:cxnSpMk id="4" creationId="{729AA015-06BC-2CD4-638B-D442B81A67FE}"/>
          </ac:cxnSpMkLst>
        </pc:cxnChg>
        <pc:cxnChg chg="mod">
          <ac:chgData name="Grzegorz Korcyl" userId="b20945d2-6e4e-476b-9641-566b3fb29c05" providerId="ADAL" clId="{A9F11E98-95A0-4EF4-B4E1-5F1E976C0B87}" dt="2023-10-17T12:37:24.555" v="3538"/>
          <ac:cxnSpMkLst>
            <pc:docMk/>
            <pc:sldMk cId="2658085910" sldId="266"/>
            <ac:cxnSpMk id="9" creationId="{EF8B5FAA-E959-33E3-D918-7D9CC595D273}"/>
          </ac:cxnSpMkLst>
        </pc:cxnChg>
        <pc:cxnChg chg="mod">
          <ac:chgData name="Grzegorz Korcyl" userId="b20945d2-6e4e-476b-9641-566b3fb29c05" providerId="ADAL" clId="{A9F11E98-95A0-4EF4-B4E1-5F1E976C0B87}" dt="2023-10-17T12:37:24.555" v="3538"/>
          <ac:cxnSpMkLst>
            <pc:docMk/>
            <pc:sldMk cId="2658085910" sldId="266"/>
            <ac:cxnSpMk id="11" creationId="{E011056A-6F62-C916-8CBA-29D1818ACC7B}"/>
          </ac:cxnSpMkLst>
        </pc:cxnChg>
        <pc:cxnChg chg="mod">
          <ac:chgData name="Grzegorz Korcyl" userId="b20945d2-6e4e-476b-9641-566b3fb29c05" providerId="ADAL" clId="{A9F11E98-95A0-4EF4-B4E1-5F1E976C0B87}" dt="2023-10-17T12:37:24.555" v="3538"/>
          <ac:cxnSpMkLst>
            <pc:docMk/>
            <pc:sldMk cId="2658085910" sldId="266"/>
            <ac:cxnSpMk id="13" creationId="{EC56427D-9FA7-D2B4-9F7D-C1C4B9DBEB6B}"/>
          </ac:cxnSpMkLst>
        </pc:cxnChg>
        <pc:cxnChg chg="add del mod">
          <ac:chgData name="Grzegorz Korcyl" userId="b20945d2-6e4e-476b-9641-566b3fb29c05" providerId="ADAL" clId="{A9F11E98-95A0-4EF4-B4E1-5F1E976C0B87}" dt="2023-10-17T12:38:05.587" v="3548" actId="478"/>
          <ac:cxnSpMkLst>
            <pc:docMk/>
            <pc:sldMk cId="2658085910" sldId="266"/>
            <ac:cxnSpMk id="14" creationId="{AFB43A51-29F2-A0C6-0172-4612BD4133B2}"/>
          </ac:cxnSpMkLst>
        </pc:cxnChg>
        <pc:cxnChg chg="add del mod">
          <ac:chgData name="Grzegorz Korcyl" userId="b20945d2-6e4e-476b-9641-566b3fb29c05" providerId="ADAL" clId="{A9F11E98-95A0-4EF4-B4E1-5F1E976C0B87}" dt="2023-10-18T08:41:34.763" v="4301" actId="478"/>
          <ac:cxnSpMkLst>
            <pc:docMk/>
            <pc:sldMk cId="2658085910" sldId="266"/>
            <ac:cxnSpMk id="17" creationId="{DDB32A76-260A-6F59-11A7-5BF07AC3F9A3}"/>
          </ac:cxnSpMkLst>
        </pc:cxnChg>
        <pc:cxnChg chg="add del mod">
          <ac:chgData name="Grzegorz Korcyl" userId="b20945d2-6e4e-476b-9641-566b3fb29c05" providerId="ADAL" clId="{A9F11E98-95A0-4EF4-B4E1-5F1E976C0B87}" dt="2023-10-18T08:41:34.763" v="4301" actId="478"/>
          <ac:cxnSpMkLst>
            <pc:docMk/>
            <pc:sldMk cId="2658085910" sldId="266"/>
            <ac:cxnSpMk id="20" creationId="{F786D5CC-E3E5-EA86-ED90-3D75574CA6AB}"/>
          </ac:cxnSpMkLst>
        </pc:cxnChg>
        <pc:cxnChg chg="add del mod">
          <ac:chgData name="Grzegorz Korcyl" userId="b20945d2-6e4e-476b-9641-566b3fb29c05" providerId="ADAL" clId="{A9F11E98-95A0-4EF4-B4E1-5F1E976C0B87}" dt="2023-10-18T08:41:34.763" v="4301" actId="478"/>
          <ac:cxnSpMkLst>
            <pc:docMk/>
            <pc:sldMk cId="2658085910" sldId="266"/>
            <ac:cxnSpMk id="23" creationId="{12EB68A3-D178-67E9-69C2-5A965973D8A2}"/>
          </ac:cxnSpMkLst>
        </pc:cxnChg>
        <pc:cxnChg chg="add del mod">
          <ac:chgData name="Grzegorz Korcyl" userId="b20945d2-6e4e-476b-9641-566b3fb29c05" providerId="ADAL" clId="{A9F11E98-95A0-4EF4-B4E1-5F1E976C0B87}" dt="2023-10-18T08:41:34.763" v="4301" actId="478"/>
          <ac:cxnSpMkLst>
            <pc:docMk/>
            <pc:sldMk cId="2658085910" sldId="266"/>
            <ac:cxnSpMk id="24" creationId="{B8BC6873-61ED-283E-FD38-9A23495D751C}"/>
          </ac:cxnSpMkLst>
        </pc:cxnChg>
        <pc:cxnChg chg="add del mod">
          <ac:chgData name="Grzegorz Korcyl" userId="b20945d2-6e4e-476b-9641-566b3fb29c05" providerId="ADAL" clId="{A9F11E98-95A0-4EF4-B4E1-5F1E976C0B87}" dt="2023-10-18T08:41:34.763" v="4301" actId="478"/>
          <ac:cxnSpMkLst>
            <pc:docMk/>
            <pc:sldMk cId="2658085910" sldId="266"/>
            <ac:cxnSpMk id="28" creationId="{18D40590-324B-BD86-6F95-F739B0CC339E}"/>
          </ac:cxnSpMkLst>
        </pc:cxnChg>
        <pc:cxnChg chg="add del mod">
          <ac:chgData name="Grzegorz Korcyl" userId="b20945d2-6e4e-476b-9641-566b3fb29c05" providerId="ADAL" clId="{A9F11E98-95A0-4EF4-B4E1-5F1E976C0B87}" dt="2023-10-18T08:41:34.763" v="4301" actId="478"/>
          <ac:cxnSpMkLst>
            <pc:docMk/>
            <pc:sldMk cId="2658085910" sldId="266"/>
            <ac:cxnSpMk id="30" creationId="{99CCEA09-5AD0-8A3B-8B56-3B7DE5885A24}"/>
          </ac:cxnSpMkLst>
        </pc:cxnChg>
        <pc:cxnChg chg="add del mod">
          <ac:chgData name="Grzegorz Korcyl" userId="b20945d2-6e4e-476b-9641-566b3fb29c05" providerId="ADAL" clId="{A9F11E98-95A0-4EF4-B4E1-5F1E976C0B87}" dt="2023-10-18T08:41:34.763" v="4301" actId="478"/>
          <ac:cxnSpMkLst>
            <pc:docMk/>
            <pc:sldMk cId="2658085910" sldId="266"/>
            <ac:cxnSpMk id="32" creationId="{1C8C0855-7438-0645-E6EB-C1CDB9522B57}"/>
          </ac:cxnSpMkLst>
        </pc:cxnChg>
        <pc:cxnChg chg="add del mod">
          <ac:chgData name="Grzegorz Korcyl" userId="b20945d2-6e4e-476b-9641-566b3fb29c05" providerId="ADAL" clId="{A9F11E98-95A0-4EF4-B4E1-5F1E976C0B87}" dt="2023-10-18T08:41:34.763" v="4301" actId="478"/>
          <ac:cxnSpMkLst>
            <pc:docMk/>
            <pc:sldMk cId="2658085910" sldId="266"/>
            <ac:cxnSpMk id="34" creationId="{A9966FA3-BE3C-6175-3FB2-A46530A2D40A}"/>
          </ac:cxnSpMkLst>
        </pc:cxnChg>
        <pc:cxnChg chg="add mod">
          <ac:chgData name="Grzegorz Korcyl" userId="b20945d2-6e4e-476b-9641-566b3fb29c05" providerId="ADAL" clId="{A9F11E98-95A0-4EF4-B4E1-5F1E976C0B87}" dt="2023-10-18T09:05:09.391" v="4816" actId="14100"/>
          <ac:cxnSpMkLst>
            <pc:docMk/>
            <pc:sldMk cId="2658085910" sldId="266"/>
            <ac:cxnSpMk id="66" creationId="{AE264B49-53C2-6241-23DB-3D964ADB5453}"/>
          </ac:cxnSpMkLst>
        </pc:cxnChg>
        <pc:cxnChg chg="add mod">
          <ac:chgData name="Grzegorz Korcyl" userId="b20945d2-6e4e-476b-9641-566b3fb29c05" providerId="ADAL" clId="{A9F11E98-95A0-4EF4-B4E1-5F1E976C0B87}" dt="2023-10-18T09:05:13.270" v="4817" actId="1076"/>
          <ac:cxnSpMkLst>
            <pc:docMk/>
            <pc:sldMk cId="2658085910" sldId="266"/>
            <ac:cxnSpMk id="70" creationId="{3CCFE2DE-7522-F36D-4949-FC233FC566A0}"/>
          </ac:cxnSpMkLst>
        </pc:cxnChg>
        <pc:cxnChg chg="add mod">
          <ac:chgData name="Grzegorz Korcyl" userId="b20945d2-6e4e-476b-9641-566b3fb29c05" providerId="ADAL" clId="{A9F11E98-95A0-4EF4-B4E1-5F1E976C0B87}" dt="2023-10-18T09:05:30.570" v="4825" actId="1076"/>
          <ac:cxnSpMkLst>
            <pc:docMk/>
            <pc:sldMk cId="2658085910" sldId="266"/>
            <ac:cxnSpMk id="73" creationId="{B434448D-2F72-844C-0288-48E67A3F4DB5}"/>
          </ac:cxnSpMkLst>
        </pc:cxnChg>
        <pc:cxnChg chg="add mod">
          <ac:chgData name="Grzegorz Korcyl" userId="b20945d2-6e4e-476b-9641-566b3fb29c05" providerId="ADAL" clId="{A9F11E98-95A0-4EF4-B4E1-5F1E976C0B87}" dt="2023-10-18T09:05:37.982" v="4827" actId="1076"/>
          <ac:cxnSpMkLst>
            <pc:docMk/>
            <pc:sldMk cId="2658085910" sldId="266"/>
            <ac:cxnSpMk id="74" creationId="{FDCAC9E6-1158-04DD-A6E2-5BC6E3C275BD}"/>
          </ac:cxnSpMkLst>
        </pc:cxnChg>
        <pc:cxnChg chg="add mod">
          <ac:chgData name="Grzegorz Korcyl" userId="b20945d2-6e4e-476b-9641-566b3fb29c05" providerId="ADAL" clId="{A9F11E98-95A0-4EF4-B4E1-5F1E976C0B87}" dt="2023-10-18T09:04:29.464" v="4808" actId="1076"/>
          <ac:cxnSpMkLst>
            <pc:docMk/>
            <pc:sldMk cId="2658085910" sldId="266"/>
            <ac:cxnSpMk id="77" creationId="{0D92B582-6704-6026-63BE-6FBDA985C9B1}"/>
          </ac:cxnSpMkLst>
        </pc:cxnChg>
        <pc:cxnChg chg="add mod">
          <ac:chgData name="Grzegorz Korcyl" userId="b20945d2-6e4e-476b-9641-566b3fb29c05" providerId="ADAL" clId="{A9F11E98-95A0-4EF4-B4E1-5F1E976C0B87}" dt="2023-10-18T09:04:10.493" v="4803" actId="1076"/>
          <ac:cxnSpMkLst>
            <pc:docMk/>
            <pc:sldMk cId="2658085910" sldId="266"/>
            <ac:cxnSpMk id="78" creationId="{6BD633BB-99A6-99FA-BE76-FF2EC193338B}"/>
          </ac:cxnSpMkLst>
        </pc:cxnChg>
        <pc:cxnChg chg="add mod">
          <ac:chgData name="Grzegorz Korcyl" userId="b20945d2-6e4e-476b-9641-566b3fb29c05" providerId="ADAL" clId="{A9F11E98-95A0-4EF4-B4E1-5F1E976C0B87}" dt="2023-10-18T09:04:40.553" v="4810" actId="1076"/>
          <ac:cxnSpMkLst>
            <pc:docMk/>
            <pc:sldMk cId="2658085910" sldId="266"/>
            <ac:cxnSpMk id="79" creationId="{E0DB1BEB-2E93-045C-1DDC-7BBE7FF2AE51}"/>
          </ac:cxnSpMkLst>
        </pc:cxnChg>
        <pc:cxnChg chg="add mod">
          <ac:chgData name="Grzegorz Korcyl" userId="b20945d2-6e4e-476b-9641-566b3fb29c05" providerId="ADAL" clId="{A9F11E98-95A0-4EF4-B4E1-5F1E976C0B87}" dt="2023-10-18T09:04:06.218" v="4802" actId="1076"/>
          <ac:cxnSpMkLst>
            <pc:docMk/>
            <pc:sldMk cId="2658085910" sldId="266"/>
            <ac:cxnSpMk id="81" creationId="{67328657-96B5-5CE3-6D8E-FC09D098FCFD}"/>
          </ac:cxnSpMkLst>
        </pc:cxnChg>
        <pc:cxnChg chg="add mod">
          <ac:chgData name="Grzegorz Korcyl" userId="b20945d2-6e4e-476b-9641-566b3fb29c05" providerId="ADAL" clId="{A9F11E98-95A0-4EF4-B4E1-5F1E976C0B87}" dt="2023-10-18T09:06:26.865" v="4832" actId="693"/>
          <ac:cxnSpMkLst>
            <pc:docMk/>
            <pc:sldMk cId="2658085910" sldId="266"/>
            <ac:cxnSpMk id="82" creationId="{BFBE3A3B-25BE-E89F-3239-43B1D803006A}"/>
          </ac:cxnSpMkLst>
        </pc:cxnChg>
        <pc:cxnChg chg="add mod">
          <ac:chgData name="Grzegorz Korcyl" userId="b20945d2-6e4e-476b-9641-566b3fb29c05" providerId="ADAL" clId="{A9F11E98-95A0-4EF4-B4E1-5F1E976C0B87}" dt="2023-10-18T09:06:26.865" v="4832" actId="693"/>
          <ac:cxnSpMkLst>
            <pc:docMk/>
            <pc:sldMk cId="2658085910" sldId="266"/>
            <ac:cxnSpMk id="84" creationId="{374C6C59-5CAC-ADBF-734C-F95BA0B5DD34}"/>
          </ac:cxnSpMkLst>
        </pc:cxnChg>
      </pc:sldChg>
      <pc:sldChg chg="addSp delSp modSp new mod">
        <pc:chgData name="Grzegorz Korcyl" userId="b20945d2-6e4e-476b-9641-566b3fb29c05" providerId="ADAL" clId="{A9F11E98-95A0-4EF4-B4E1-5F1E976C0B87}" dt="2023-10-20T09:02:35.291" v="6995" actId="20577"/>
        <pc:sldMkLst>
          <pc:docMk/>
          <pc:sldMk cId="4076754750" sldId="267"/>
        </pc:sldMkLst>
        <pc:spChg chg="mod">
          <ac:chgData name="Grzegorz Korcyl" userId="b20945d2-6e4e-476b-9641-566b3fb29c05" providerId="ADAL" clId="{A9F11E98-95A0-4EF4-B4E1-5F1E976C0B87}" dt="2023-10-18T10:14:22.877" v="5737" actId="20577"/>
          <ac:spMkLst>
            <pc:docMk/>
            <pc:sldMk cId="4076754750" sldId="267"/>
            <ac:spMk id="2" creationId="{F301AA24-C6A7-BD5D-2FE9-9ACF252D7B1A}"/>
          </ac:spMkLst>
        </pc:spChg>
        <pc:spChg chg="del">
          <ac:chgData name="Grzegorz Korcyl" userId="b20945d2-6e4e-476b-9641-566b3fb29c05" providerId="ADAL" clId="{A9F11E98-95A0-4EF4-B4E1-5F1E976C0B87}" dt="2023-10-18T10:20:20.258" v="5738"/>
          <ac:spMkLst>
            <pc:docMk/>
            <pc:sldMk cId="4076754750" sldId="267"/>
            <ac:spMk id="3" creationId="{D1336124-BCD5-98CD-0C73-9F9E172277B4}"/>
          </ac:spMkLst>
        </pc:spChg>
        <pc:spChg chg="add mod">
          <ac:chgData name="Grzegorz Korcyl" userId="b20945d2-6e4e-476b-9641-566b3fb29c05" providerId="ADAL" clId="{A9F11E98-95A0-4EF4-B4E1-5F1E976C0B87}" dt="2023-10-20T09:02:35.291" v="6995" actId="20577"/>
          <ac:spMkLst>
            <pc:docMk/>
            <pc:sldMk cId="4076754750" sldId="267"/>
            <ac:spMk id="9" creationId="{81015A08-10C5-6E3E-FF60-6B86C4E62BFE}"/>
          </ac:spMkLst>
        </pc:spChg>
        <pc:spChg chg="add mod">
          <ac:chgData name="Grzegorz Korcyl" userId="b20945d2-6e4e-476b-9641-566b3fb29c05" providerId="ADAL" clId="{A9F11E98-95A0-4EF4-B4E1-5F1E976C0B87}" dt="2023-10-18T10:28:45.531" v="6060" actId="164"/>
          <ac:spMkLst>
            <pc:docMk/>
            <pc:sldMk cId="4076754750" sldId="267"/>
            <ac:spMk id="11" creationId="{BEA980EF-F065-7654-B394-E78F8F970854}"/>
          </ac:spMkLst>
        </pc:spChg>
        <pc:spChg chg="add mod">
          <ac:chgData name="Grzegorz Korcyl" userId="b20945d2-6e4e-476b-9641-566b3fb29c05" providerId="ADAL" clId="{A9F11E98-95A0-4EF4-B4E1-5F1E976C0B87}" dt="2023-10-18T10:29:14.306" v="6072" actId="404"/>
          <ac:spMkLst>
            <pc:docMk/>
            <pc:sldMk cId="4076754750" sldId="267"/>
            <ac:spMk id="14" creationId="{4B485D81-2B04-1E33-6616-AA99F3D0987D}"/>
          </ac:spMkLst>
        </pc:spChg>
        <pc:grpChg chg="add mod">
          <ac:chgData name="Grzegorz Korcyl" userId="b20945d2-6e4e-476b-9641-566b3fb29c05" providerId="ADAL" clId="{A9F11E98-95A0-4EF4-B4E1-5F1E976C0B87}" dt="2023-10-18T11:46:27.165" v="6768" actId="1076"/>
          <ac:grpSpMkLst>
            <pc:docMk/>
            <pc:sldMk cId="4076754750" sldId="267"/>
            <ac:grpSpMk id="12" creationId="{D2B0360D-13FC-2049-76D5-8797EC36F94F}"/>
          </ac:grpSpMkLst>
        </pc:grpChg>
        <pc:grpChg chg="add mod">
          <ac:chgData name="Grzegorz Korcyl" userId="b20945d2-6e4e-476b-9641-566b3fb29c05" providerId="ADAL" clId="{A9F11E98-95A0-4EF4-B4E1-5F1E976C0B87}" dt="2023-10-18T10:29:09.932" v="6068" actId="1076"/>
          <ac:grpSpMkLst>
            <pc:docMk/>
            <pc:sldMk cId="4076754750" sldId="267"/>
            <ac:grpSpMk id="15" creationId="{AC5CD778-05A7-D75A-C701-BCAB3CD4099E}"/>
          </ac:grpSpMkLst>
        </pc:grpChg>
        <pc:picChg chg="add mod">
          <ac:chgData name="Grzegorz Korcyl" userId="b20945d2-6e4e-476b-9641-566b3fb29c05" providerId="ADAL" clId="{A9F11E98-95A0-4EF4-B4E1-5F1E976C0B87}" dt="2023-10-17T09:26:09.369" v="1256"/>
          <ac:picMkLst>
            <pc:docMk/>
            <pc:sldMk cId="4076754750" sldId="267"/>
            <ac:picMk id="5" creationId="{D06FEF4F-F4E8-13D7-33F9-1BDA3DB0D560}"/>
          </ac:picMkLst>
        </pc:picChg>
        <pc:picChg chg="add mod modCrop">
          <ac:chgData name="Grzegorz Korcyl" userId="b20945d2-6e4e-476b-9641-566b3fb29c05" providerId="ADAL" clId="{A9F11E98-95A0-4EF4-B4E1-5F1E976C0B87}" dt="2023-10-18T10:21:12.497" v="5746" actId="14100"/>
          <ac:picMkLst>
            <pc:docMk/>
            <pc:sldMk cId="4076754750" sldId="267"/>
            <ac:picMk id="7" creationId="{350380D1-8648-8123-2220-8562E0B12915}"/>
          </ac:picMkLst>
        </pc:picChg>
        <pc:picChg chg="add mod">
          <ac:chgData name="Grzegorz Korcyl" userId="b20945d2-6e4e-476b-9641-566b3fb29c05" providerId="ADAL" clId="{A9F11E98-95A0-4EF4-B4E1-5F1E976C0B87}" dt="2023-10-18T10:28:45.531" v="6060" actId="164"/>
          <ac:picMkLst>
            <pc:docMk/>
            <pc:sldMk cId="4076754750" sldId="267"/>
            <ac:picMk id="8" creationId="{5A029045-C228-2880-58C0-1BDE9264DD44}"/>
          </ac:picMkLst>
        </pc:picChg>
        <pc:picChg chg="add mod">
          <ac:chgData name="Grzegorz Korcyl" userId="b20945d2-6e4e-476b-9641-566b3fb29c05" providerId="ADAL" clId="{A9F11E98-95A0-4EF4-B4E1-5F1E976C0B87}" dt="2023-10-18T10:29:05.730" v="6067" actId="164"/>
          <ac:picMkLst>
            <pc:docMk/>
            <pc:sldMk cId="4076754750" sldId="267"/>
            <ac:picMk id="10" creationId="{735672E2-4D67-4086-2F4A-3E37B27D3CA3}"/>
          </ac:picMkLst>
        </pc:picChg>
        <pc:picChg chg="add del mod">
          <ac:chgData name="Grzegorz Korcyl" userId="b20945d2-6e4e-476b-9641-566b3fb29c05" providerId="ADAL" clId="{A9F11E98-95A0-4EF4-B4E1-5F1E976C0B87}" dt="2023-10-18T10:28:48.436" v="6062" actId="478"/>
          <ac:picMkLst>
            <pc:docMk/>
            <pc:sldMk cId="4076754750" sldId="267"/>
            <ac:picMk id="13" creationId="{82CBBAEC-D016-BB34-158B-42E164ECD8E9}"/>
          </ac:picMkLst>
        </pc:picChg>
        <pc:picChg chg="add mod modCrop">
          <ac:chgData name="Grzegorz Korcyl" userId="b20945d2-6e4e-476b-9641-566b3fb29c05" providerId="ADAL" clId="{A9F11E98-95A0-4EF4-B4E1-5F1E976C0B87}" dt="2023-10-18T11:46:16.467" v="6767" actId="1076"/>
          <ac:picMkLst>
            <pc:docMk/>
            <pc:sldMk cId="4076754750" sldId="267"/>
            <ac:picMk id="17" creationId="{81ACC344-F8D9-90E8-E935-A5B3D31D5BB5}"/>
          </ac:picMkLst>
        </pc:picChg>
        <pc:cxnChg chg="add mod">
          <ac:chgData name="Grzegorz Korcyl" userId="b20945d2-6e4e-476b-9641-566b3fb29c05" providerId="ADAL" clId="{A9F11E98-95A0-4EF4-B4E1-5F1E976C0B87}" dt="2023-10-17T09:26:09.369" v="1256"/>
          <ac:cxnSpMkLst>
            <pc:docMk/>
            <pc:sldMk cId="4076754750" sldId="267"/>
            <ac:cxnSpMk id="4" creationId="{4B51F0C5-619C-42A2-0F43-FF49BCFE86D0}"/>
          </ac:cxnSpMkLst>
        </pc:cxnChg>
      </pc:sldChg>
      <pc:sldChg chg="addSp delSp modSp add mod">
        <pc:chgData name="Grzegorz Korcyl" userId="b20945d2-6e4e-476b-9641-566b3fb29c05" providerId="ADAL" clId="{A9F11E98-95A0-4EF4-B4E1-5F1E976C0B87}" dt="2023-10-20T08:50:40.205" v="6877" actId="20577"/>
        <pc:sldMkLst>
          <pc:docMk/>
          <pc:sldMk cId="3588766787" sldId="268"/>
        </pc:sldMkLst>
        <pc:spChg chg="mod">
          <ac:chgData name="Grzegorz Korcyl" userId="b20945d2-6e4e-476b-9641-566b3fb29c05" providerId="ADAL" clId="{A9F11E98-95A0-4EF4-B4E1-5F1E976C0B87}" dt="2023-10-18T08:55:14.142" v="4491" actId="20577"/>
          <ac:spMkLst>
            <pc:docMk/>
            <pc:sldMk cId="3588766787" sldId="268"/>
            <ac:spMk id="2" creationId="{3C2977AB-0B53-595D-3EF3-1D715808A291}"/>
          </ac:spMkLst>
        </pc:spChg>
        <pc:spChg chg="mod">
          <ac:chgData name="Grzegorz Korcyl" userId="b20945d2-6e4e-476b-9641-566b3fb29c05" providerId="ADAL" clId="{A9F11E98-95A0-4EF4-B4E1-5F1E976C0B87}" dt="2023-10-20T08:50:40.205" v="6877" actId="20577"/>
          <ac:spMkLst>
            <pc:docMk/>
            <pc:sldMk cId="3588766787" sldId="268"/>
            <ac:spMk id="3" creationId="{F5129193-78E7-73B6-D6F9-2668DA8CD75F}"/>
          </ac:spMkLst>
        </pc:spChg>
        <pc:spChg chg="add mod">
          <ac:chgData name="Grzegorz Korcyl" userId="b20945d2-6e4e-476b-9641-566b3fb29c05" providerId="ADAL" clId="{A9F11E98-95A0-4EF4-B4E1-5F1E976C0B87}" dt="2023-10-18T09:54:55.564" v="5518" actId="1076"/>
          <ac:spMkLst>
            <pc:docMk/>
            <pc:sldMk cId="3588766787" sldId="268"/>
            <ac:spMk id="10" creationId="{A27A1FBE-EAB9-99D9-5FC1-307EFA36BEC9}"/>
          </ac:spMkLst>
        </pc:spChg>
        <pc:spChg chg="add mod">
          <ac:chgData name="Grzegorz Korcyl" userId="b20945d2-6e4e-476b-9641-566b3fb29c05" providerId="ADAL" clId="{A9F11E98-95A0-4EF4-B4E1-5F1E976C0B87}" dt="2023-10-18T09:42:19.789" v="5238" actId="1076"/>
          <ac:spMkLst>
            <pc:docMk/>
            <pc:sldMk cId="3588766787" sldId="268"/>
            <ac:spMk id="12" creationId="{359F6D04-8795-A9CF-35B7-86387CBD9C11}"/>
          </ac:spMkLst>
        </pc:spChg>
        <pc:spChg chg="del">
          <ac:chgData name="Grzegorz Korcyl" userId="b20945d2-6e4e-476b-9641-566b3fb29c05" providerId="ADAL" clId="{A9F11E98-95A0-4EF4-B4E1-5F1E976C0B87}" dt="2023-10-18T09:35:17.779" v="4984" actId="478"/>
          <ac:spMkLst>
            <pc:docMk/>
            <pc:sldMk cId="3588766787" sldId="268"/>
            <ac:spMk id="18" creationId="{87D4476E-4BA0-4F43-9F80-6118C675EF76}"/>
          </ac:spMkLst>
        </pc:spChg>
        <pc:spChg chg="del">
          <ac:chgData name="Grzegorz Korcyl" userId="b20945d2-6e4e-476b-9641-566b3fb29c05" providerId="ADAL" clId="{A9F11E98-95A0-4EF4-B4E1-5F1E976C0B87}" dt="2023-10-18T09:35:17.779" v="4984" actId="478"/>
          <ac:spMkLst>
            <pc:docMk/>
            <pc:sldMk cId="3588766787" sldId="268"/>
            <ac:spMk id="21" creationId="{F3945BC7-ABA5-60D8-5ADD-CD1BB4680F36}"/>
          </ac:spMkLst>
        </pc:spChg>
        <pc:spChg chg="del">
          <ac:chgData name="Grzegorz Korcyl" userId="b20945d2-6e4e-476b-9641-566b3fb29c05" providerId="ADAL" clId="{A9F11E98-95A0-4EF4-B4E1-5F1E976C0B87}" dt="2023-10-18T09:35:17.779" v="4984" actId="478"/>
          <ac:spMkLst>
            <pc:docMk/>
            <pc:sldMk cId="3588766787" sldId="268"/>
            <ac:spMk id="25" creationId="{49C82AB4-2726-6039-BAEF-DF1DB3D13245}"/>
          </ac:spMkLst>
        </pc:spChg>
        <pc:spChg chg="del">
          <ac:chgData name="Grzegorz Korcyl" userId="b20945d2-6e4e-476b-9641-566b3fb29c05" providerId="ADAL" clId="{A9F11E98-95A0-4EF4-B4E1-5F1E976C0B87}" dt="2023-10-18T09:35:17.779" v="4984" actId="478"/>
          <ac:spMkLst>
            <pc:docMk/>
            <pc:sldMk cId="3588766787" sldId="268"/>
            <ac:spMk id="26" creationId="{7BE1065B-E268-52E2-4AA7-D132B1217389}"/>
          </ac:spMkLst>
        </pc:spChg>
        <pc:spChg chg="del">
          <ac:chgData name="Grzegorz Korcyl" userId="b20945d2-6e4e-476b-9641-566b3fb29c05" providerId="ADAL" clId="{A9F11E98-95A0-4EF4-B4E1-5F1E976C0B87}" dt="2023-10-18T09:35:17.779" v="4984" actId="478"/>
          <ac:spMkLst>
            <pc:docMk/>
            <pc:sldMk cId="3588766787" sldId="268"/>
            <ac:spMk id="27" creationId="{E19218F4-50CB-9DA2-C941-055816AEE893}"/>
          </ac:spMkLst>
        </pc:spChg>
        <pc:spChg chg="del">
          <ac:chgData name="Grzegorz Korcyl" userId="b20945d2-6e4e-476b-9641-566b3fb29c05" providerId="ADAL" clId="{A9F11E98-95A0-4EF4-B4E1-5F1E976C0B87}" dt="2023-10-18T09:35:17.779" v="4984" actId="478"/>
          <ac:spMkLst>
            <pc:docMk/>
            <pc:sldMk cId="3588766787" sldId="268"/>
            <ac:spMk id="29" creationId="{F3019E9C-9008-7F1D-B623-BA5CF5057732}"/>
          </ac:spMkLst>
        </pc:spChg>
        <pc:spChg chg="del">
          <ac:chgData name="Grzegorz Korcyl" userId="b20945d2-6e4e-476b-9641-566b3fb29c05" providerId="ADAL" clId="{A9F11E98-95A0-4EF4-B4E1-5F1E976C0B87}" dt="2023-10-18T09:35:17.779" v="4984" actId="478"/>
          <ac:spMkLst>
            <pc:docMk/>
            <pc:sldMk cId="3588766787" sldId="268"/>
            <ac:spMk id="31" creationId="{741903C7-3A74-BA5B-C6BD-60BCC734E8DE}"/>
          </ac:spMkLst>
        </pc:spChg>
        <pc:spChg chg="del">
          <ac:chgData name="Grzegorz Korcyl" userId="b20945d2-6e4e-476b-9641-566b3fb29c05" providerId="ADAL" clId="{A9F11E98-95A0-4EF4-B4E1-5F1E976C0B87}" dt="2023-10-18T09:35:17.779" v="4984" actId="478"/>
          <ac:spMkLst>
            <pc:docMk/>
            <pc:sldMk cId="3588766787" sldId="268"/>
            <ac:spMk id="33" creationId="{AF197075-0A01-3F4F-5E4B-C9B11444A845}"/>
          </ac:spMkLst>
        </pc:spChg>
        <pc:spChg chg="add mod">
          <ac:chgData name="Grzegorz Korcyl" userId="b20945d2-6e4e-476b-9641-566b3fb29c05" providerId="ADAL" clId="{A9F11E98-95A0-4EF4-B4E1-5F1E976C0B87}" dt="2023-10-18T09:42:27.339" v="5259" actId="20577"/>
          <ac:spMkLst>
            <pc:docMk/>
            <pc:sldMk cId="3588766787" sldId="268"/>
            <ac:spMk id="35" creationId="{1DCB4361-60EB-7C16-E4AB-95877C526EA8}"/>
          </ac:spMkLst>
        </pc:spChg>
        <pc:spChg chg="add mod">
          <ac:chgData name="Grzegorz Korcyl" userId="b20945d2-6e4e-476b-9641-566b3fb29c05" providerId="ADAL" clId="{A9F11E98-95A0-4EF4-B4E1-5F1E976C0B87}" dt="2023-10-18T09:55:08.053" v="5522" actId="1076"/>
          <ac:spMkLst>
            <pc:docMk/>
            <pc:sldMk cId="3588766787" sldId="268"/>
            <ac:spMk id="37" creationId="{0C18A737-D471-C113-63CB-7855D7DA90D0}"/>
          </ac:spMkLst>
        </pc:spChg>
        <pc:spChg chg="add mod">
          <ac:chgData name="Grzegorz Korcyl" userId="b20945d2-6e4e-476b-9641-566b3fb29c05" providerId="ADAL" clId="{A9F11E98-95A0-4EF4-B4E1-5F1E976C0B87}" dt="2023-10-18T09:55:03.716" v="5521" actId="1076"/>
          <ac:spMkLst>
            <pc:docMk/>
            <pc:sldMk cId="3588766787" sldId="268"/>
            <ac:spMk id="39" creationId="{0D37AE73-32CC-45E1-3B92-863F858132A8}"/>
          </ac:spMkLst>
        </pc:spChg>
        <pc:spChg chg="add mod">
          <ac:chgData name="Grzegorz Korcyl" userId="b20945d2-6e4e-476b-9641-566b3fb29c05" providerId="ADAL" clId="{A9F11E98-95A0-4EF4-B4E1-5F1E976C0B87}" dt="2023-10-18T10:01:56.272" v="5571" actId="164"/>
          <ac:spMkLst>
            <pc:docMk/>
            <pc:sldMk cId="3588766787" sldId="268"/>
            <ac:spMk id="47" creationId="{75F07D58-9566-7415-29C0-85DACB25A4AE}"/>
          </ac:spMkLst>
        </pc:spChg>
        <pc:spChg chg="add mod">
          <ac:chgData name="Grzegorz Korcyl" userId="b20945d2-6e4e-476b-9641-566b3fb29c05" providerId="ADAL" clId="{A9F11E98-95A0-4EF4-B4E1-5F1E976C0B87}" dt="2023-10-18T10:02:19.615" v="5601" actId="20577"/>
          <ac:spMkLst>
            <pc:docMk/>
            <pc:sldMk cId="3588766787" sldId="268"/>
            <ac:spMk id="49" creationId="{BDA51AB7-1298-FD60-0A21-D830DD6D6561}"/>
          </ac:spMkLst>
        </pc:spChg>
        <pc:spChg chg="add del">
          <ac:chgData name="Grzegorz Korcyl" userId="b20945d2-6e4e-476b-9641-566b3fb29c05" providerId="ADAL" clId="{A9F11E98-95A0-4EF4-B4E1-5F1E976C0B87}" dt="2023-10-18T10:03:29.033" v="5605" actId="22"/>
          <ac:spMkLst>
            <pc:docMk/>
            <pc:sldMk cId="3588766787" sldId="268"/>
            <ac:spMk id="51" creationId="{F7B99859-6B24-7588-0BC7-19C89B658CE7}"/>
          </ac:spMkLst>
        </pc:spChg>
        <pc:spChg chg="add mod">
          <ac:chgData name="Grzegorz Korcyl" userId="b20945d2-6e4e-476b-9641-566b3fb29c05" providerId="ADAL" clId="{A9F11E98-95A0-4EF4-B4E1-5F1E976C0B87}" dt="2023-10-18T10:03:41.295" v="5618" actId="20577"/>
          <ac:spMkLst>
            <pc:docMk/>
            <pc:sldMk cId="3588766787" sldId="268"/>
            <ac:spMk id="52" creationId="{113458E6-324F-8591-B9F7-D366C5F2DEE0}"/>
          </ac:spMkLst>
        </pc:spChg>
        <pc:grpChg chg="add mod">
          <ac:chgData name="Grzegorz Korcyl" userId="b20945d2-6e4e-476b-9641-566b3fb29c05" providerId="ADAL" clId="{A9F11E98-95A0-4EF4-B4E1-5F1E976C0B87}" dt="2023-10-18T10:01:56.272" v="5571" actId="164"/>
          <ac:grpSpMkLst>
            <pc:docMk/>
            <pc:sldMk cId="3588766787" sldId="268"/>
            <ac:grpSpMk id="48" creationId="{AF1C0371-DDF4-2703-6293-474080B2E227}"/>
          </ac:grpSpMkLst>
        </pc:grpChg>
        <pc:picChg chg="add mod">
          <ac:chgData name="Grzegorz Korcyl" userId="b20945d2-6e4e-476b-9641-566b3fb29c05" providerId="ADAL" clId="{A9F11E98-95A0-4EF4-B4E1-5F1E976C0B87}" dt="2023-10-18T09:54:59.915" v="5520" actId="1076"/>
          <ac:picMkLst>
            <pc:docMk/>
            <pc:sldMk cId="3588766787" sldId="268"/>
            <ac:picMk id="7" creationId="{9A01D480-4D01-0DCC-9E25-4EE1B4E9CE3D}"/>
          </ac:picMkLst>
        </pc:picChg>
        <pc:picChg chg="del">
          <ac:chgData name="Grzegorz Korcyl" userId="b20945d2-6e4e-476b-9641-566b3fb29c05" providerId="ADAL" clId="{A9F11E98-95A0-4EF4-B4E1-5F1E976C0B87}" dt="2023-10-18T09:35:17.779" v="4984" actId="478"/>
          <ac:picMkLst>
            <pc:docMk/>
            <pc:sldMk cId="3588766787" sldId="268"/>
            <ac:picMk id="15" creationId="{08825AFC-0EC1-E82D-624A-A1B16A689DC3}"/>
          </ac:picMkLst>
        </pc:picChg>
        <pc:picChg chg="del">
          <ac:chgData name="Grzegorz Korcyl" userId="b20945d2-6e4e-476b-9641-566b3fb29c05" providerId="ADAL" clId="{A9F11E98-95A0-4EF4-B4E1-5F1E976C0B87}" dt="2023-10-18T09:35:17.779" v="4984" actId="478"/>
          <ac:picMkLst>
            <pc:docMk/>
            <pc:sldMk cId="3588766787" sldId="268"/>
            <ac:picMk id="16" creationId="{21A54A32-4C6F-D59B-C1A5-31C232D263E8}"/>
          </ac:picMkLst>
        </pc:picChg>
        <pc:picChg chg="del">
          <ac:chgData name="Grzegorz Korcyl" userId="b20945d2-6e4e-476b-9641-566b3fb29c05" providerId="ADAL" clId="{A9F11E98-95A0-4EF4-B4E1-5F1E976C0B87}" dt="2023-10-18T09:35:17.779" v="4984" actId="478"/>
          <ac:picMkLst>
            <pc:docMk/>
            <pc:sldMk cId="3588766787" sldId="268"/>
            <ac:picMk id="19" creationId="{9E7DA101-0054-CCF1-B92A-FC923577658C}"/>
          </ac:picMkLst>
        </pc:picChg>
        <pc:picChg chg="del">
          <ac:chgData name="Grzegorz Korcyl" userId="b20945d2-6e4e-476b-9641-566b3fb29c05" providerId="ADAL" clId="{A9F11E98-95A0-4EF4-B4E1-5F1E976C0B87}" dt="2023-10-18T09:35:17.779" v="4984" actId="478"/>
          <ac:picMkLst>
            <pc:docMk/>
            <pc:sldMk cId="3588766787" sldId="268"/>
            <ac:picMk id="22" creationId="{F4C867B0-7ECA-8340-984B-16F1C93C0C8F}"/>
          </ac:picMkLst>
        </pc:picChg>
        <pc:picChg chg="add mod modCrop">
          <ac:chgData name="Grzegorz Korcyl" userId="b20945d2-6e4e-476b-9641-566b3fb29c05" providerId="ADAL" clId="{A9F11E98-95A0-4EF4-B4E1-5F1E976C0B87}" dt="2023-10-18T10:01:56.272" v="5571" actId="164"/>
          <ac:picMkLst>
            <pc:docMk/>
            <pc:sldMk cId="3588766787" sldId="268"/>
            <ac:picMk id="41" creationId="{66AD41E7-E2D1-1676-052E-583DCF518079}"/>
          </ac:picMkLst>
        </pc:picChg>
        <pc:picChg chg="add del mod modCrop">
          <ac:chgData name="Grzegorz Korcyl" userId="b20945d2-6e4e-476b-9641-566b3fb29c05" providerId="ADAL" clId="{A9F11E98-95A0-4EF4-B4E1-5F1E976C0B87}" dt="2023-10-18T10:35:35.238" v="6107" actId="478"/>
          <ac:picMkLst>
            <pc:docMk/>
            <pc:sldMk cId="3588766787" sldId="268"/>
            <ac:picMk id="44" creationId="{ABB19E25-68E8-6B7C-B720-8185AECF1E96}"/>
          </ac:picMkLst>
        </pc:picChg>
        <pc:picChg chg="add mod modCrop">
          <ac:chgData name="Grzegorz Korcyl" userId="b20945d2-6e4e-476b-9641-566b3fb29c05" providerId="ADAL" clId="{A9F11E98-95A0-4EF4-B4E1-5F1E976C0B87}" dt="2023-10-18T10:00:27.470" v="5538" actId="1076"/>
          <ac:picMkLst>
            <pc:docMk/>
            <pc:sldMk cId="3588766787" sldId="268"/>
            <ac:picMk id="46" creationId="{92583054-07A2-596E-66D2-78B58C9EF869}"/>
          </ac:picMkLst>
        </pc:picChg>
        <pc:picChg chg="add mod modCrop">
          <ac:chgData name="Grzegorz Korcyl" userId="b20945d2-6e4e-476b-9641-566b3fb29c05" providerId="ADAL" clId="{A9F11E98-95A0-4EF4-B4E1-5F1E976C0B87}" dt="2023-10-18T10:36:07.060" v="6115" actId="1076"/>
          <ac:picMkLst>
            <pc:docMk/>
            <pc:sldMk cId="3588766787" sldId="268"/>
            <ac:picMk id="54" creationId="{0BFD5AC9-AAA0-92F8-C37D-83C3AE0A3A36}"/>
          </ac:picMkLst>
        </pc:picChg>
        <pc:cxnChg chg="add del mod">
          <ac:chgData name="Grzegorz Korcyl" userId="b20945d2-6e4e-476b-9641-566b3fb29c05" providerId="ADAL" clId="{A9F11E98-95A0-4EF4-B4E1-5F1E976C0B87}" dt="2023-10-18T09:54:49.345" v="5515" actId="478"/>
          <ac:cxnSpMkLst>
            <pc:docMk/>
            <pc:sldMk cId="3588766787" sldId="268"/>
            <ac:cxnSpMk id="9" creationId="{5B2DA3D8-8DAC-B9FA-EA7F-7EE8062D3306}"/>
          </ac:cxnSpMkLst>
        </pc:cxnChg>
        <pc:cxnChg chg="add mod">
          <ac:chgData name="Grzegorz Korcyl" userId="b20945d2-6e4e-476b-9641-566b3fb29c05" providerId="ADAL" clId="{A9F11E98-95A0-4EF4-B4E1-5F1E976C0B87}" dt="2023-10-18T09:42:19.789" v="5238" actId="1076"/>
          <ac:cxnSpMkLst>
            <pc:docMk/>
            <pc:sldMk cId="3588766787" sldId="268"/>
            <ac:cxnSpMk id="11" creationId="{0016D264-928E-F05A-155B-88CE18AF60A6}"/>
          </ac:cxnSpMkLst>
        </pc:cxnChg>
        <pc:cxnChg chg="add mod">
          <ac:chgData name="Grzegorz Korcyl" userId="b20945d2-6e4e-476b-9641-566b3fb29c05" providerId="ADAL" clId="{A9F11E98-95A0-4EF4-B4E1-5F1E976C0B87}" dt="2023-10-18T09:42:13.807" v="5237" actId="1076"/>
          <ac:cxnSpMkLst>
            <pc:docMk/>
            <pc:sldMk cId="3588766787" sldId="268"/>
            <ac:cxnSpMk id="14" creationId="{3BECA0B5-F106-EEDC-A19B-618CECD0138A}"/>
          </ac:cxnSpMkLst>
        </pc:cxnChg>
        <pc:cxnChg chg="del">
          <ac:chgData name="Grzegorz Korcyl" userId="b20945d2-6e4e-476b-9641-566b3fb29c05" providerId="ADAL" clId="{A9F11E98-95A0-4EF4-B4E1-5F1E976C0B87}" dt="2023-10-18T09:35:17.779" v="4984" actId="478"/>
          <ac:cxnSpMkLst>
            <pc:docMk/>
            <pc:sldMk cId="3588766787" sldId="268"/>
            <ac:cxnSpMk id="17" creationId="{DDB32A76-260A-6F59-11A7-5BF07AC3F9A3}"/>
          </ac:cxnSpMkLst>
        </pc:cxnChg>
        <pc:cxnChg chg="del">
          <ac:chgData name="Grzegorz Korcyl" userId="b20945d2-6e4e-476b-9641-566b3fb29c05" providerId="ADAL" clId="{A9F11E98-95A0-4EF4-B4E1-5F1E976C0B87}" dt="2023-10-18T09:35:17.779" v="4984" actId="478"/>
          <ac:cxnSpMkLst>
            <pc:docMk/>
            <pc:sldMk cId="3588766787" sldId="268"/>
            <ac:cxnSpMk id="20" creationId="{F786D5CC-E3E5-EA86-ED90-3D75574CA6AB}"/>
          </ac:cxnSpMkLst>
        </pc:cxnChg>
        <pc:cxnChg chg="del">
          <ac:chgData name="Grzegorz Korcyl" userId="b20945d2-6e4e-476b-9641-566b3fb29c05" providerId="ADAL" clId="{A9F11E98-95A0-4EF4-B4E1-5F1E976C0B87}" dt="2023-10-18T09:35:17.779" v="4984" actId="478"/>
          <ac:cxnSpMkLst>
            <pc:docMk/>
            <pc:sldMk cId="3588766787" sldId="268"/>
            <ac:cxnSpMk id="23" creationId="{12EB68A3-D178-67E9-69C2-5A965973D8A2}"/>
          </ac:cxnSpMkLst>
        </pc:cxnChg>
        <pc:cxnChg chg="del">
          <ac:chgData name="Grzegorz Korcyl" userId="b20945d2-6e4e-476b-9641-566b3fb29c05" providerId="ADAL" clId="{A9F11E98-95A0-4EF4-B4E1-5F1E976C0B87}" dt="2023-10-18T09:35:17.779" v="4984" actId="478"/>
          <ac:cxnSpMkLst>
            <pc:docMk/>
            <pc:sldMk cId="3588766787" sldId="268"/>
            <ac:cxnSpMk id="24" creationId="{B8BC6873-61ED-283E-FD38-9A23495D751C}"/>
          </ac:cxnSpMkLst>
        </pc:cxnChg>
        <pc:cxnChg chg="del">
          <ac:chgData name="Grzegorz Korcyl" userId="b20945d2-6e4e-476b-9641-566b3fb29c05" providerId="ADAL" clId="{A9F11E98-95A0-4EF4-B4E1-5F1E976C0B87}" dt="2023-10-18T09:35:17.779" v="4984" actId="478"/>
          <ac:cxnSpMkLst>
            <pc:docMk/>
            <pc:sldMk cId="3588766787" sldId="268"/>
            <ac:cxnSpMk id="28" creationId="{18D40590-324B-BD86-6F95-F739B0CC339E}"/>
          </ac:cxnSpMkLst>
        </pc:cxnChg>
        <pc:cxnChg chg="del">
          <ac:chgData name="Grzegorz Korcyl" userId="b20945d2-6e4e-476b-9641-566b3fb29c05" providerId="ADAL" clId="{A9F11E98-95A0-4EF4-B4E1-5F1E976C0B87}" dt="2023-10-18T09:35:17.779" v="4984" actId="478"/>
          <ac:cxnSpMkLst>
            <pc:docMk/>
            <pc:sldMk cId="3588766787" sldId="268"/>
            <ac:cxnSpMk id="30" creationId="{99CCEA09-5AD0-8A3B-8B56-3B7DE5885A24}"/>
          </ac:cxnSpMkLst>
        </pc:cxnChg>
        <pc:cxnChg chg="del">
          <ac:chgData name="Grzegorz Korcyl" userId="b20945d2-6e4e-476b-9641-566b3fb29c05" providerId="ADAL" clId="{A9F11E98-95A0-4EF4-B4E1-5F1E976C0B87}" dt="2023-10-18T09:35:17.779" v="4984" actId="478"/>
          <ac:cxnSpMkLst>
            <pc:docMk/>
            <pc:sldMk cId="3588766787" sldId="268"/>
            <ac:cxnSpMk id="32" creationId="{1C8C0855-7438-0645-E6EB-C1CDB9522B57}"/>
          </ac:cxnSpMkLst>
        </pc:cxnChg>
        <pc:cxnChg chg="del">
          <ac:chgData name="Grzegorz Korcyl" userId="b20945d2-6e4e-476b-9641-566b3fb29c05" providerId="ADAL" clId="{A9F11E98-95A0-4EF4-B4E1-5F1E976C0B87}" dt="2023-10-18T09:35:17.779" v="4984" actId="478"/>
          <ac:cxnSpMkLst>
            <pc:docMk/>
            <pc:sldMk cId="3588766787" sldId="268"/>
            <ac:cxnSpMk id="34" creationId="{A9966FA3-BE3C-6175-3FB2-A46530A2D40A}"/>
          </ac:cxnSpMkLst>
        </pc:cxnChg>
        <pc:cxnChg chg="add mod">
          <ac:chgData name="Grzegorz Korcyl" userId="b20945d2-6e4e-476b-9641-566b3fb29c05" providerId="ADAL" clId="{A9F11E98-95A0-4EF4-B4E1-5F1E976C0B87}" dt="2023-10-18T09:55:08.053" v="5522" actId="1076"/>
          <ac:cxnSpMkLst>
            <pc:docMk/>
            <pc:sldMk cId="3588766787" sldId="268"/>
            <ac:cxnSpMk id="36" creationId="{F711E842-0186-8519-BF25-4EF4DC9CC9D5}"/>
          </ac:cxnSpMkLst>
        </pc:cxnChg>
        <pc:cxnChg chg="add mod">
          <ac:chgData name="Grzegorz Korcyl" userId="b20945d2-6e4e-476b-9641-566b3fb29c05" providerId="ADAL" clId="{A9F11E98-95A0-4EF4-B4E1-5F1E976C0B87}" dt="2023-10-18T09:55:03.716" v="5521" actId="1076"/>
          <ac:cxnSpMkLst>
            <pc:docMk/>
            <pc:sldMk cId="3588766787" sldId="268"/>
            <ac:cxnSpMk id="38" creationId="{8D80F4B1-4FA3-5E53-08E9-35FD24076E7E}"/>
          </ac:cxnSpMkLst>
        </pc:cxnChg>
        <pc:cxnChg chg="add mod">
          <ac:chgData name="Grzegorz Korcyl" userId="b20945d2-6e4e-476b-9641-566b3fb29c05" providerId="ADAL" clId="{A9F11E98-95A0-4EF4-B4E1-5F1E976C0B87}" dt="2023-10-18T09:54:53.275" v="5517" actId="1076"/>
          <ac:cxnSpMkLst>
            <pc:docMk/>
            <pc:sldMk cId="3588766787" sldId="268"/>
            <ac:cxnSpMk id="42" creationId="{A5B817E6-BEB0-3FE1-5C2A-E820B9AA8373}"/>
          </ac:cxnSpMkLst>
        </pc:cxnChg>
      </pc:sldChg>
      <pc:sldChg chg="addSp modSp new mod">
        <pc:chgData name="Grzegorz Korcyl" userId="b20945d2-6e4e-476b-9641-566b3fb29c05" providerId="ADAL" clId="{A9F11E98-95A0-4EF4-B4E1-5F1E976C0B87}" dt="2023-10-20T08:35:27.401" v="6774" actId="20577"/>
        <pc:sldMkLst>
          <pc:docMk/>
          <pc:sldMk cId="3931453358" sldId="269"/>
        </pc:sldMkLst>
        <pc:spChg chg="mod">
          <ac:chgData name="Grzegorz Korcyl" userId="b20945d2-6e4e-476b-9641-566b3fb29c05" providerId="ADAL" clId="{A9F11E98-95A0-4EF4-B4E1-5F1E976C0B87}" dt="2023-10-18T11:41:35.106" v="6720" actId="20577"/>
          <ac:spMkLst>
            <pc:docMk/>
            <pc:sldMk cId="3931453358" sldId="269"/>
            <ac:spMk id="2" creationId="{D7999E8D-98D6-633F-40AD-DFB88476E373}"/>
          </ac:spMkLst>
        </pc:spChg>
        <pc:spChg chg="mod">
          <ac:chgData name="Grzegorz Korcyl" userId="b20945d2-6e4e-476b-9641-566b3fb29c05" providerId="ADAL" clId="{A9F11E98-95A0-4EF4-B4E1-5F1E976C0B87}" dt="2023-10-20T08:35:27.401" v="6774" actId="20577"/>
          <ac:spMkLst>
            <pc:docMk/>
            <pc:sldMk cId="3931453358" sldId="269"/>
            <ac:spMk id="3" creationId="{F5F510EA-02DC-2E80-1342-D49FE752B9EE}"/>
          </ac:spMkLst>
        </pc:spChg>
        <pc:spChg chg="add mod">
          <ac:chgData name="Grzegorz Korcyl" userId="b20945d2-6e4e-476b-9641-566b3fb29c05" providerId="ADAL" clId="{A9F11E98-95A0-4EF4-B4E1-5F1E976C0B87}" dt="2023-10-18T11:41:56.417" v="6743" actId="20577"/>
          <ac:spMkLst>
            <pc:docMk/>
            <pc:sldMk cId="3931453358" sldId="269"/>
            <ac:spMk id="6" creationId="{5272A667-4455-BBFE-F5CD-5B348DF001EE}"/>
          </ac:spMkLst>
        </pc:spChg>
        <pc:spChg chg="add mod">
          <ac:chgData name="Grzegorz Korcyl" userId="b20945d2-6e4e-476b-9641-566b3fb29c05" providerId="ADAL" clId="{A9F11E98-95A0-4EF4-B4E1-5F1E976C0B87}" dt="2023-10-18T11:41:13.620" v="6664" actId="1076"/>
          <ac:spMkLst>
            <pc:docMk/>
            <pc:sldMk cId="3931453358" sldId="269"/>
            <ac:spMk id="7" creationId="{EA4D30CB-F310-9BE1-9603-9D56B8F90DAB}"/>
          </ac:spMkLst>
        </pc:spChg>
        <pc:picChg chg="add mod">
          <ac:chgData name="Grzegorz Korcyl" userId="b20945d2-6e4e-476b-9641-566b3fb29c05" providerId="ADAL" clId="{A9F11E98-95A0-4EF4-B4E1-5F1E976C0B87}" dt="2023-10-18T10:38:13.098" v="6178"/>
          <ac:picMkLst>
            <pc:docMk/>
            <pc:sldMk cId="3931453358" sldId="269"/>
            <ac:picMk id="5" creationId="{8BC021EE-E1AA-6F91-7CA7-C683DABCFA73}"/>
          </ac:picMkLst>
        </pc:picChg>
        <pc:cxnChg chg="add mod">
          <ac:chgData name="Grzegorz Korcyl" userId="b20945d2-6e4e-476b-9641-566b3fb29c05" providerId="ADAL" clId="{A9F11E98-95A0-4EF4-B4E1-5F1E976C0B87}" dt="2023-10-18T10:38:13.098" v="6178"/>
          <ac:cxnSpMkLst>
            <pc:docMk/>
            <pc:sldMk cId="3931453358" sldId="269"/>
            <ac:cxnSpMk id="4" creationId="{09F5EC9E-E642-A375-A2F0-A7059477AE07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816d23ffc5348d36/Praca%20Projekty/FPGA%20-%20HPC/zasoby_wydajnosci_alve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FP</a:t>
            </a:r>
            <a:r>
              <a:rPr lang="pl-PL"/>
              <a:t>GA Resources over years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'[zasoby_wydajnosci_alveo.xlsx]FPGA resources'!$A$2:$A$8</c:f>
              <c:numCache>
                <c:formatCode>General</c:formatCode>
                <c:ptCount val="7"/>
                <c:pt idx="0">
                  <c:v>2002</c:v>
                </c:pt>
                <c:pt idx="1">
                  <c:v>2004</c:v>
                </c:pt>
                <c:pt idx="2">
                  <c:v>2006</c:v>
                </c:pt>
                <c:pt idx="3">
                  <c:v>2009</c:v>
                </c:pt>
                <c:pt idx="4">
                  <c:v>2014</c:v>
                </c:pt>
                <c:pt idx="5">
                  <c:v>2015</c:v>
                </c:pt>
                <c:pt idx="6">
                  <c:v>2019</c:v>
                </c:pt>
              </c:numCache>
            </c:numRef>
          </c:cat>
          <c:val>
            <c:numRef>
              <c:f>'[zasoby_wydajnosci_alveo.xlsx]FPGA resources'!$B$2:$B$8</c:f>
              <c:numCache>
                <c:formatCode>General</c:formatCode>
                <c:ptCount val="7"/>
                <c:pt idx="0">
                  <c:v>11</c:v>
                </c:pt>
                <c:pt idx="1">
                  <c:v>34</c:v>
                </c:pt>
                <c:pt idx="2">
                  <c:v>94</c:v>
                </c:pt>
                <c:pt idx="3">
                  <c:v>314</c:v>
                </c:pt>
                <c:pt idx="4">
                  <c:v>1954</c:v>
                </c:pt>
                <c:pt idx="5">
                  <c:v>3780</c:v>
                </c:pt>
                <c:pt idx="6">
                  <c:v>8938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41-4A0B-8BAD-C2B31C3E87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91263"/>
        <c:axId val="9667743"/>
      </c:lineChart>
      <c:lineChart>
        <c:grouping val="stacke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'[zasoby_wydajnosci_alveo.xlsx]FPGA resources'!$C$2:$C$8</c:f>
              <c:numCache>
                <c:formatCode>General</c:formatCode>
                <c:ptCount val="7"/>
                <c:pt idx="0">
                  <c:v>0</c:v>
                </c:pt>
                <c:pt idx="1">
                  <c:v>192</c:v>
                </c:pt>
                <c:pt idx="2">
                  <c:v>640</c:v>
                </c:pt>
                <c:pt idx="3">
                  <c:v>1344</c:v>
                </c:pt>
                <c:pt idx="4">
                  <c:v>3600</c:v>
                </c:pt>
                <c:pt idx="5">
                  <c:v>12288</c:v>
                </c:pt>
                <c:pt idx="6">
                  <c:v>12288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41-4A0B-8BAD-C2B31C3E87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32639"/>
        <c:axId val="9693375"/>
      </c:lineChart>
      <c:catAx>
        <c:axId val="3191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67743"/>
        <c:crosses val="autoZero"/>
        <c:auto val="1"/>
        <c:lblAlgn val="ctr"/>
        <c:lblOffset val="100"/>
        <c:noMultiLvlLbl val="0"/>
      </c:catAx>
      <c:valAx>
        <c:axId val="96677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>
                    <a:solidFill>
                      <a:schemeClr val="accent1"/>
                    </a:solidFill>
                  </a:rPr>
                  <a:t>Logic cells [kCells[</a:t>
                </a:r>
                <a:endParaRPr lang="en-US">
                  <a:solidFill>
                    <a:schemeClr val="accent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1263"/>
        <c:crosses val="autoZero"/>
        <c:crossBetween val="between"/>
      </c:valAx>
      <c:valAx>
        <c:axId val="9693375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>
                    <a:solidFill>
                      <a:schemeClr val="accent2"/>
                    </a:solidFill>
                  </a:rPr>
                  <a:t>DSP [blocks]</a:t>
                </a:r>
                <a:endParaRPr lang="en-US">
                  <a:solidFill>
                    <a:schemeClr val="accent2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32639"/>
        <c:crosses val="max"/>
        <c:crossBetween val="between"/>
      </c:valAx>
      <c:catAx>
        <c:axId val="14332639"/>
        <c:scaling>
          <c:orientation val="minMax"/>
        </c:scaling>
        <c:delete val="1"/>
        <c:axPos val="b"/>
        <c:majorTickMark val="out"/>
        <c:minorTickMark val="none"/>
        <c:tickLblPos val="nextTo"/>
        <c:crossAx val="969337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6E3A81-A464-A3DE-DFE2-82995B456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1395C4F-D1B3-898A-44C6-E87652095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84436ED-70F2-0096-615C-81DF7CBB4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8DEB-EEA1-4A47-8DA3-F7EE81B2E93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A34430E-507B-7620-740B-CA9D2A14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FAC6D89-263A-45DA-A491-CE7B701D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C43B-7657-40C2-9BB9-BB9104F5D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19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CEAB52-0438-774A-864A-C6D1F8337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D933B18-F6A7-820E-01B6-D79306769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3F4BDB3-FE2F-2240-C728-A9E3046F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8DEB-EEA1-4A47-8DA3-F7EE81B2E93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6FE9C55-B54D-0442-D03A-A9EF71D89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2E77C9-BD07-6645-F352-59FDDE110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C43B-7657-40C2-9BB9-BB9104F5D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65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9C5F51C-BBE3-CBA9-1C27-1854396147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9DDCDBB-771D-4E2C-1504-99B17528C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989EF0-771C-B8F3-71CE-41FF10F76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8DEB-EEA1-4A47-8DA3-F7EE81B2E93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F5024A3-9D97-8833-C435-A51B39717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C89A237-FDC2-DB04-BD77-19E4334A4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C43B-7657-40C2-9BB9-BB9104F5D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5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AA9602-C46B-8143-6AA6-098FB6BC3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37EAF8-9201-4337-FF59-58860BC3F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4AF3C80-B838-8FCA-3DAC-4CFED79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8DEB-EEA1-4A47-8DA3-F7EE81B2E93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3978A20-7500-3C17-AC94-10BF077C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84ED6E-5696-5D7D-D445-AFD58CEF2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C43B-7657-40C2-9BB9-BB9104F5D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5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69BBFA-A32F-E43D-5A75-3A2BDB70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F6274AF-0A6A-D408-8E28-4C8528A4F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2A2C39C-B6E5-A2EA-6DFB-2E4655DFE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8DEB-EEA1-4A47-8DA3-F7EE81B2E93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C270D2F-FA8F-1959-8741-A7FD3856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70606B-F57A-DDE8-67F6-A41BE9C60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C43B-7657-40C2-9BB9-BB9104F5D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557FD1-4FE2-8BC0-B92A-0CB3AF713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BD3C80-BD60-7034-42D0-EC5DBCDB52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F9C4AD6-975A-5106-52ED-696BA52E5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97AD834-132F-D955-0386-91223B56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8DEB-EEA1-4A47-8DA3-F7EE81B2E93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817ADCE-7280-BD8A-2A14-5E94E875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3EBB850-26F1-608E-55BD-948556472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C43B-7657-40C2-9BB9-BB9104F5D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21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44F509-0DE8-55D7-95E3-75A614CE6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75DF1E1-16B0-4115-3825-8D3B6021B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36E51A5-0566-3371-3E2D-6C1762A6A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C555378-121D-03DA-DDD6-F717D3BA2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DCA282C-26D9-298E-E8D4-AA0DD091CB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771AABF-BA19-1356-59BF-795393DC4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8DEB-EEA1-4A47-8DA3-F7EE81B2E93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C36F4C3-389E-20F3-2E0E-F91CB0EBE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F39F41A-535C-81C1-8495-A9691785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C43B-7657-40C2-9BB9-BB9104F5D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6E2163-D67C-75A3-2F9B-21CAB9F4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5EF8959-9B40-12F3-D96A-BE46DB6DB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8DEB-EEA1-4A47-8DA3-F7EE81B2E93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AFE2778-6EAC-BD0F-BE9F-31DFDC4D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C70B5C1-B0BB-1DBB-7DA8-C349ADDA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C43B-7657-40C2-9BB9-BB9104F5D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2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0F61670-6EE8-BD7C-25EC-C038A870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8DEB-EEA1-4A47-8DA3-F7EE81B2E93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D50494E-7873-6EBC-0FF3-540C41A6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0F666B-1777-427E-D3C0-805FCA6D0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C43B-7657-40C2-9BB9-BB9104F5D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0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67FE34-E349-A611-CB5E-C35F13ED9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D8FBF7-35C3-687D-11FD-B051C0486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59C3ED0-655C-D090-8E15-5EC39A3A6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989EB51-C1AF-5ADC-60E5-A7E67202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8DEB-EEA1-4A47-8DA3-F7EE81B2E93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2584403-81FF-A39F-02A4-85178937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0C90526-CB7C-0253-36B1-5E028370C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C43B-7657-40C2-9BB9-BB9104F5D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69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91164B-E6A6-0968-4256-AA6131CE9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AA0DEDA-FEBC-7D68-7962-D77E8AEB1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C40A01C-DA17-1374-D8A7-60E47BEF6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847C41A-9FCE-194E-6974-13177CAE2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8DEB-EEA1-4A47-8DA3-F7EE81B2E93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79CCE5C-BEE7-B4DF-AB04-D2E73250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A408758-11DA-5F11-B279-01D2104F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C43B-7657-40C2-9BB9-BB9104F5D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E4F0889-01AF-82A6-1D79-480E5BC2F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6590B50-09C5-9237-A171-FC85E8919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25EE632-ED5E-7533-19AF-F5DEBF9DFB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58DEB-EEA1-4A47-8DA3-F7EE81B2E93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89A531-5FC0-D5A6-0498-CB64933BC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D2ED376-EFF8-2D6C-8F43-9050A1315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1C43B-7657-40C2-9BB9-BB9104F5D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1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13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082FC6-3F67-821A-B875-308CC70E81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Evolution</a:t>
            </a:r>
            <a:r>
              <a:rPr lang="pl-PL" dirty="0"/>
              <a:t> of the data </a:t>
            </a:r>
            <a:r>
              <a:rPr lang="pl-PL" dirty="0" err="1"/>
              <a:t>acquisition</a:t>
            </a:r>
            <a:r>
              <a:rPr lang="pl-PL" dirty="0"/>
              <a:t> and processing system in J-PET</a:t>
            </a:r>
            <a:endParaRPr lang="en-US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F4495E-24AD-6C11-8546-D3E3E29A8F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pl-PL" dirty="0"/>
          </a:p>
          <a:p>
            <a:r>
              <a:rPr lang="pl-PL" dirty="0"/>
              <a:t>Grzegorz Korcyl</a:t>
            </a:r>
          </a:p>
          <a:p>
            <a:r>
              <a:rPr lang="pl-PL" dirty="0" err="1"/>
              <a:t>Department</a:t>
            </a:r>
            <a:r>
              <a:rPr lang="pl-PL" dirty="0"/>
              <a:t> of Information Technologies</a:t>
            </a:r>
          </a:p>
          <a:p>
            <a:r>
              <a:rPr lang="pl-PL" dirty="0"/>
              <a:t>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08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01AA24-C6A7-BD5D-2FE9-9ACF252D7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Total-Body DAQ module</a:t>
            </a:r>
            <a:endParaRPr lang="en-US" dirty="0"/>
          </a:p>
        </p:txBody>
      </p:sp>
      <p:pic>
        <p:nvPicPr>
          <p:cNvPr id="7" name="Symbol zastępczy zawartości 6" descr="Obraz zawierający stół, w pomieszczeniu, drewniany, sztuka&#10;&#10;Opis wygenerowany automatycznie">
            <a:extLst>
              <a:ext uri="{FF2B5EF4-FFF2-40B4-BE49-F238E27FC236}">
                <a16:creationId xmlns:a16="http://schemas.microsoft.com/office/drawing/2014/main" id="{350380D1-8648-8123-2220-8562E0B12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5" t="5035" r="14648" b="4196"/>
          <a:stretch/>
        </p:blipFill>
        <p:spPr>
          <a:xfrm>
            <a:off x="8532284" y="365125"/>
            <a:ext cx="3297766" cy="3292473"/>
          </a:xfrm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4B51F0C5-619C-42A2-0F43-FF49BCFE86D0}"/>
              </a:ext>
            </a:extLst>
          </p:cNvPr>
          <p:cNvCxnSpPr>
            <a:cxnSpLocks/>
          </p:cNvCxnSpPr>
          <p:nvPr/>
        </p:nvCxnSpPr>
        <p:spPr>
          <a:xfrm>
            <a:off x="482600" y="1435100"/>
            <a:ext cx="638302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D06FEF4F-F4E8-13D7-33F9-1BDA3DB0D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3443"/>
            <a:ext cx="473033" cy="359155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81015A08-10C5-6E3E-FF60-6B86C4E62BF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3504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Compact with high channel </a:t>
            </a:r>
            <a:r>
              <a:rPr lang="pl-PL" dirty="0" err="1"/>
              <a:t>density</a:t>
            </a:r>
            <a:endParaRPr lang="pl-PL" dirty="0"/>
          </a:p>
          <a:p>
            <a:pPr lvl="1"/>
            <a:r>
              <a:rPr lang="pl-PL" dirty="0"/>
              <a:t>Single </a:t>
            </a:r>
            <a:r>
              <a:rPr lang="pl-PL" dirty="0" err="1"/>
              <a:t>board</a:t>
            </a:r>
            <a:r>
              <a:rPr lang="pl-PL" dirty="0"/>
              <a:t> for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entire</a:t>
            </a:r>
            <a:r>
              <a:rPr lang="pl-PL" dirty="0"/>
              <a:t> module</a:t>
            </a:r>
          </a:p>
          <a:p>
            <a:pPr lvl="1"/>
            <a:endParaRPr lang="pl-PL" dirty="0"/>
          </a:p>
          <a:p>
            <a:pPr lvl="1"/>
            <a:r>
              <a:rPr lang="pl-PL" dirty="0"/>
              <a:t>TDC </a:t>
            </a:r>
            <a:r>
              <a:rPr lang="pl-PL" dirty="0" err="1"/>
              <a:t>section</a:t>
            </a:r>
            <a:r>
              <a:rPr lang="pl-PL" dirty="0"/>
              <a:t>:</a:t>
            </a:r>
          </a:p>
          <a:p>
            <a:pPr lvl="2"/>
            <a:r>
              <a:rPr lang="pl-PL" dirty="0"/>
              <a:t>356x TDC </a:t>
            </a:r>
            <a:r>
              <a:rPr lang="pl-PL" dirty="0" err="1"/>
              <a:t>channels</a:t>
            </a:r>
            <a:r>
              <a:rPr lang="pl-PL" dirty="0"/>
              <a:t> on 6x Artix200 FPGA (</a:t>
            </a:r>
            <a:r>
              <a:rPr lang="pl-PL" dirty="0" err="1"/>
              <a:t>Endpoints</a:t>
            </a:r>
            <a:r>
              <a:rPr lang="pl-PL" dirty="0"/>
              <a:t>)</a:t>
            </a:r>
          </a:p>
          <a:p>
            <a:pPr lvl="2"/>
            <a:r>
              <a:rPr lang="pl-PL" dirty="0"/>
              <a:t>10x </a:t>
            </a:r>
            <a:r>
              <a:rPr lang="pl-PL" dirty="0" err="1"/>
              <a:t>DACs</a:t>
            </a:r>
            <a:r>
              <a:rPr lang="pl-PL" dirty="0"/>
              <a:t> for </a:t>
            </a:r>
            <a:r>
              <a:rPr lang="pl-PL" dirty="0" err="1"/>
              <a:t>threshold</a:t>
            </a:r>
            <a:r>
              <a:rPr lang="pl-PL" dirty="0"/>
              <a:t> </a:t>
            </a:r>
            <a:r>
              <a:rPr lang="pl-PL" dirty="0" err="1"/>
              <a:t>setting</a:t>
            </a:r>
            <a:r>
              <a:rPr lang="pl-PL" dirty="0"/>
              <a:t> and </a:t>
            </a:r>
            <a:r>
              <a:rPr lang="pl-PL" dirty="0" err="1"/>
              <a:t>SiPM</a:t>
            </a:r>
            <a:r>
              <a:rPr lang="pl-PL" dirty="0"/>
              <a:t> </a:t>
            </a:r>
            <a:r>
              <a:rPr lang="pl-PL" dirty="0" err="1"/>
              <a:t>tuning</a:t>
            </a:r>
            <a:endParaRPr lang="pl-PL" dirty="0"/>
          </a:p>
          <a:p>
            <a:pPr lvl="2"/>
            <a:r>
              <a:rPr lang="pl-PL" dirty="0"/>
              <a:t>Analog </a:t>
            </a:r>
            <a:r>
              <a:rPr lang="pl-PL" dirty="0" err="1"/>
              <a:t>signal</a:t>
            </a:r>
            <a:r>
              <a:rPr lang="pl-PL" dirty="0"/>
              <a:t> </a:t>
            </a:r>
            <a:r>
              <a:rPr lang="pl-PL" dirty="0" err="1"/>
              <a:t>amplifiers</a:t>
            </a:r>
            <a:endParaRPr lang="pl-PL" dirty="0"/>
          </a:p>
          <a:p>
            <a:pPr lvl="2"/>
            <a:endParaRPr lang="pl-PL" dirty="0"/>
          </a:p>
          <a:p>
            <a:pPr lvl="1"/>
            <a:r>
              <a:rPr lang="pl-PL" dirty="0"/>
              <a:t>HUB </a:t>
            </a:r>
            <a:r>
              <a:rPr lang="pl-PL" dirty="0" err="1"/>
              <a:t>section</a:t>
            </a:r>
            <a:r>
              <a:rPr lang="pl-PL" dirty="0"/>
              <a:t>:</a:t>
            </a:r>
          </a:p>
          <a:p>
            <a:pPr lvl="2"/>
            <a:r>
              <a:rPr lang="pl-PL" dirty="0"/>
              <a:t>1x Artix200 FPGA as </a:t>
            </a:r>
            <a:r>
              <a:rPr lang="pl-PL" dirty="0" err="1"/>
              <a:t>Concentrator</a:t>
            </a:r>
            <a:endParaRPr lang="pl-PL" dirty="0"/>
          </a:p>
          <a:p>
            <a:pPr lvl="2"/>
            <a:r>
              <a:rPr lang="pl-PL" dirty="0"/>
              <a:t>2x </a:t>
            </a:r>
            <a:r>
              <a:rPr lang="pl-PL" dirty="0" err="1"/>
              <a:t>general</a:t>
            </a:r>
            <a:r>
              <a:rPr lang="pl-PL" dirty="0"/>
              <a:t> </a:t>
            </a:r>
            <a:r>
              <a:rPr lang="pl-PL" dirty="0" err="1"/>
              <a:t>purpose</a:t>
            </a:r>
            <a:r>
              <a:rPr lang="pl-PL" dirty="0"/>
              <a:t> </a:t>
            </a:r>
            <a:r>
              <a:rPr lang="pl-PL" dirty="0" err="1"/>
              <a:t>optical</a:t>
            </a:r>
            <a:r>
              <a:rPr lang="pl-PL" dirty="0"/>
              <a:t> </a:t>
            </a:r>
            <a:r>
              <a:rPr lang="pl-PL" dirty="0" err="1"/>
              <a:t>links</a:t>
            </a:r>
            <a:r>
              <a:rPr lang="pl-PL" dirty="0"/>
              <a:t> </a:t>
            </a:r>
          </a:p>
          <a:p>
            <a:pPr lvl="2"/>
            <a:endParaRPr lang="pl-PL" dirty="0"/>
          </a:p>
          <a:p>
            <a:pPr lvl="1"/>
            <a:r>
              <a:rPr lang="pl-PL" dirty="0"/>
              <a:t>Data from the </a:t>
            </a:r>
            <a:r>
              <a:rPr lang="pl-PL" dirty="0" err="1"/>
              <a:t>entire</a:t>
            </a:r>
            <a:r>
              <a:rPr lang="pl-PL" dirty="0"/>
              <a:t> module in a single FPGA</a:t>
            </a:r>
          </a:p>
          <a:p>
            <a:pPr lvl="2"/>
            <a:r>
              <a:rPr lang="pl-PL" dirty="0" err="1"/>
              <a:t>Complex</a:t>
            </a:r>
            <a:r>
              <a:rPr lang="pl-PL" dirty="0"/>
              <a:t> online </a:t>
            </a:r>
            <a:r>
              <a:rPr lang="pl-PL" dirty="0" err="1"/>
              <a:t>pre</a:t>
            </a:r>
            <a:r>
              <a:rPr lang="pl-PL" dirty="0"/>
              <a:t>-processing </a:t>
            </a:r>
            <a:r>
              <a:rPr lang="pl-PL" dirty="0" err="1"/>
              <a:t>capability</a:t>
            </a:r>
            <a:endParaRPr lang="pl-PL" dirty="0"/>
          </a:p>
          <a:p>
            <a:pPr lvl="2"/>
            <a:endParaRPr lang="en-US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D2B0360D-13FC-2049-76D5-8797EC36F94F}"/>
              </a:ext>
            </a:extLst>
          </p:cNvPr>
          <p:cNvGrpSpPr/>
          <p:nvPr/>
        </p:nvGrpSpPr>
        <p:grpSpPr>
          <a:xfrm>
            <a:off x="654050" y="5242787"/>
            <a:ext cx="3740150" cy="1384275"/>
            <a:chOff x="6718300" y="4321004"/>
            <a:chExt cx="5021837" cy="2082714"/>
          </a:xfrm>
        </p:grpSpPr>
        <p:pic>
          <p:nvPicPr>
            <p:cNvPr id="8" name="Obraz 7" descr="Obraz zawierający tekst, kolorowy&#10;&#10;Opis wygenerowany automatycznie">
              <a:extLst>
                <a:ext uri="{FF2B5EF4-FFF2-40B4-BE49-F238E27FC236}">
                  <a16:creationId xmlns:a16="http://schemas.microsoft.com/office/drawing/2014/main" id="{5A029045-C228-2880-58C0-1BDE9264D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8" t="13792" r="3260" b="22010"/>
            <a:stretch/>
          </p:blipFill>
          <p:spPr>
            <a:xfrm>
              <a:off x="6718300" y="4321004"/>
              <a:ext cx="5021837" cy="1865897"/>
            </a:xfrm>
            <a:prstGeom prst="rect">
              <a:avLst/>
            </a:prstGeom>
          </p:spPr>
        </p:pic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BEA980EF-F065-7654-B394-E78F8F970854}"/>
                </a:ext>
              </a:extLst>
            </p:cNvPr>
            <p:cNvSpPr txBox="1"/>
            <p:nvPr/>
          </p:nvSpPr>
          <p:spPr>
            <a:xfrm>
              <a:off x="8113743" y="6149802"/>
              <a:ext cx="25763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50" dirty="0"/>
                <a:t>Design and development – M. Kajetanowicz</a:t>
              </a:r>
              <a:endParaRPr lang="en-US" sz="1050" dirty="0"/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AC5CD778-05A7-D75A-C701-BCAB3CD4099E}"/>
              </a:ext>
            </a:extLst>
          </p:cNvPr>
          <p:cNvGrpSpPr/>
          <p:nvPr/>
        </p:nvGrpSpPr>
        <p:grpSpPr>
          <a:xfrm>
            <a:off x="6671141" y="510986"/>
            <a:ext cx="1772243" cy="1781257"/>
            <a:chOff x="6582241" y="510986"/>
            <a:chExt cx="1772243" cy="1781257"/>
          </a:xfrm>
        </p:grpSpPr>
        <p:pic>
          <p:nvPicPr>
            <p:cNvPr id="10" name="Obraz 9" descr="Obraz zawierający tekst, sprzęt elektroniczny&#10;&#10;Opis wygenerowany automatycznie">
              <a:extLst>
                <a:ext uri="{FF2B5EF4-FFF2-40B4-BE49-F238E27FC236}">
                  <a16:creationId xmlns:a16="http://schemas.microsoft.com/office/drawing/2014/main" id="{735672E2-4D67-4086-2F4A-3E37B27D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809227" y="572287"/>
              <a:ext cx="1545257" cy="1667352"/>
            </a:xfrm>
            <a:prstGeom prst="rect">
              <a:avLst/>
            </a:prstGeom>
          </p:spPr>
        </p:pic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4B485D81-2B04-1E33-6616-AA99F3D0987D}"/>
                </a:ext>
              </a:extLst>
            </p:cNvPr>
            <p:cNvSpPr txBox="1"/>
            <p:nvPr/>
          </p:nvSpPr>
          <p:spPr>
            <a:xfrm rot="16200000">
              <a:off x="5791640" y="1301587"/>
              <a:ext cx="178125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700" dirty="0"/>
                <a:t>Design and development – M. Kajetanowicz</a:t>
              </a:r>
              <a:endParaRPr lang="en-US" sz="700" dirty="0"/>
            </a:p>
          </p:txBody>
        </p:sp>
      </p:grpSp>
      <p:pic>
        <p:nvPicPr>
          <p:cNvPr id="17" name="Obraz 16" descr="Obraz zawierający Komponent elektroniczny, Inżynieria elektroniczna, Element obwodu, obwód&#10;&#10;Opis wygenerowany automatycznie">
            <a:extLst>
              <a:ext uri="{FF2B5EF4-FFF2-40B4-BE49-F238E27FC236}">
                <a16:creationId xmlns:a16="http://schemas.microsoft.com/office/drawing/2014/main" id="{81ACC344-F8D9-90E8-E935-A5B3D31D5B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22716" r="-1019" b="27590"/>
          <a:stretch/>
        </p:blipFill>
        <p:spPr>
          <a:xfrm>
            <a:off x="6184900" y="4327530"/>
            <a:ext cx="5901511" cy="22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54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999E8D-98D6-633F-40AD-DFB88476E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Summary</a:t>
            </a:r>
            <a:r>
              <a:rPr lang="pl-PL" dirty="0"/>
              <a:t>                                   The DAQ </a:t>
            </a:r>
            <a:r>
              <a:rPr lang="pl-PL" dirty="0" err="1"/>
              <a:t>group</a:t>
            </a:r>
            <a:r>
              <a:rPr lang="pl-PL" dirty="0"/>
              <a:t>: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F510EA-02DC-2E80-1342-D49FE752B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572250" cy="4746626"/>
          </a:xfrm>
        </p:spPr>
        <p:txBody>
          <a:bodyPr>
            <a:normAutofit fontScale="77500" lnSpcReduction="20000"/>
          </a:bodyPr>
          <a:lstStyle/>
          <a:p>
            <a:r>
              <a:rPr lang="pl-PL" dirty="0" err="1"/>
              <a:t>Over</a:t>
            </a:r>
            <a:r>
              <a:rPr lang="pl-PL" dirty="0"/>
              <a:t> 10 </a:t>
            </a:r>
            <a:r>
              <a:rPr lang="pl-PL" dirty="0" err="1"/>
              <a:t>years</a:t>
            </a:r>
            <a:r>
              <a:rPr lang="pl-PL" dirty="0"/>
              <a:t> of </a:t>
            </a:r>
            <a:r>
              <a:rPr lang="pl-PL" dirty="0" err="1"/>
              <a:t>electronics</a:t>
            </a:r>
            <a:r>
              <a:rPr lang="pl-PL" dirty="0"/>
              <a:t>, </a:t>
            </a:r>
            <a:r>
              <a:rPr lang="pl-PL" dirty="0" err="1"/>
              <a:t>firmware</a:t>
            </a:r>
            <a:r>
              <a:rPr lang="pl-PL" dirty="0"/>
              <a:t> and software design, development and </a:t>
            </a:r>
            <a:r>
              <a:rPr lang="pl-PL" dirty="0" err="1"/>
              <a:t>implementation</a:t>
            </a:r>
            <a:endParaRPr lang="pl-PL" dirty="0"/>
          </a:p>
          <a:p>
            <a:endParaRPr lang="pl-PL" dirty="0"/>
          </a:p>
          <a:p>
            <a:r>
              <a:rPr lang="pl-PL" dirty="0"/>
              <a:t>A </a:t>
            </a:r>
            <a:r>
              <a:rPr lang="pl-PL" dirty="0" err="1"/>
              <a:t>versatile</a:t>
            </a:r>
            <a:r>
              <a:rPr lang="pl-PL" dirty="0"/>
              <a:t> and </a:t>
            </a:r>
            <a:r>
              <a:rPr lang="pl-PL" dirty="0" err="1"/>
              <a:t>flexible</a:t>
            </a:r>
            <a:r>
              <a:rPr lang="pl-PL" dirty="0"/>
              <a:t> DAQ system for </a:t>
            </a:r>
            <a:r>
              <a:rPr lang="pl-PL" dirty="0" err="1"/>
              <a:t>recent</a:t>
            </a:r>
            <a:r>
              <a:rPr lang="pl-PL" dirty="0"/>
              <a:t> and </a:t>
            </a:r>
            <a:r>
              <a:rPr lang="pl-PL" dirty="0" err="1"/>
              <a:t>future</a:t>
            </a:r>
            <a:r>
              <a:rPr lang="pl-PL" dirty="0"/>
              <a:t> J-PET </a:t>
            </a:r>
            <a:r>
              <a:rPr lang="pl-PL" dirty="0" err="1"/>
              <a:t>projects</a:t>
            </a:r>
            <a:endParaRPr lang="pl-PL" dirty="0"/>
          </a:p>
          <a:p>
            <a:pPr lvl="1"/>
            <a:r>
              <a:rPr lang="pl-PL" dirty="0" err="1"/>
              <a:t>Based</a:t>
            </a:r>
            <a:r>
              <a:rPr lang="pl-PL" dirty="0"/>
              <a:t> on </a:t>
            </a:r>
            <a:r>
              <a:rPr lang="pl-PL" dirty="0" err="1"/>
              <a:t>stable</a:t>
            </a:r>
            <a:r>
              <a:rPr lang="pl-PL" dirty="0"/>
              <a:t> and </a:t>
            </a:r>
            <a:r>
              <a:rPr lang="pl-PL" dirty="0" err="1"/>
              <a:t>verified</a:t>
            </a:r>
            <a:r>
              <a:rPr lang="pl-PL" dirty="0"/>
              <a:t> </a:t>
            </a:r>
            <a:r>
              <a:rPr lang="pl-PL" dirty="0" err="1"/>
              <a:t>components</a:t>
            </a:r>
            <a:r>
              <a:rPr lang="pl-PL" dirty="0"/>
              <a:t> (HW, </a:t>
            </a:r>
            <a:r>
              <a:rPr lang="pl-PL" dirty="0" err="1"/>
              <a:t>standards</a:t>
            </a:r>
            <a:r>
              <a:rPr lang="pl-PL" dirty="0"/>
              <a:t>, </a:t>
            </a:r>
            <a:r>
              <a:rPr lang="pl-PL" dirty="0" err="1"/>
              <a:t>protocols</a:t>
            </a:r>
            <a:r>
              <a:rPr lang="pl-PL" dirty="0"/>
              <a:t>)</a:t>
            </a:r>
          </a:p>
          <a:p>
            <a:pPr lvl="1"/>
            <a:endParaRPr lang="pl-PL" dirty="0"/>
          </a:p>
          <a:p>
            <a:pPr lvl="1"/>
            <a:r>
              <a:rPr lang="pl-PL" dirty="0" err="1"/>
              <a:t>Functional</a:t>
            </a:r>
            <a:r>
              <a:rPr lang="pl-PL" dirty="0"/>
              <a:t> </a:t>
            </a:r>
            <a:r>
              <a:rPr lang="pl-PL" dirty="0" err="1"/>
              <a:t>backbone</a:t>
            </a:r>
            <a:r>
              <a:rPr lang="pl-PL" dirty="0"/>
              <a:t> (</a:t>
            </a:r>
            <a:r>
              <a:rPr lang="pl-PL" dirty="0" err="1"/>
              <a:t>time</a:t>
            </a:r>
            <a:r>
              <a:rPr lang="pl-PL" dirty="0"/>
              <a:t> </a:t>
            </a:r>
            <a:r>
              <a:rPr lang="pl-PL" dirty="0" err="1"/>
              <a:t>sync</a:t>
            </a:r>
            <a:r>
              <a:rPr lang="pl-PL" dirty="0"/>
              <a:t>, data </a:t>
            </a:r>
            <a:r>
              <a:rPr lang="pl-PL" dirty="0" err="1"/>
              <a:t>collection</a:t>
            </a:r>
            <a:r>
              <a:rPr lang="pl-PL" dirty="0"/>
              <a:t>, </a:t>
            </a:r>
            <a:r>
              <a:rPr lang="pl-PL" dirty="0" err="1"/>
              <a:t>control</a:t>
            </a:r>
            <a:r>
              <a:rPr lang="pl-PL" dirty="0"/>
              <a:t>/monitoring)</a:t>
            </a:r>
          </a:p>
          <a:p>
            <a:pPr lvl="1"/>
            <a:endParaRPr lang="pl-PL" dirty="0"/>
          </a:p>
          <a:p>
            <a:pPr lvl="1"/>
            <a:r>
              <a:rPr lang="pl-PL" dirty="0" err="1"/>
              <a:t>Precise</a:t>
            </a:r>
            <a:r>
              <a:rPr lang="pl-PL" dirty="0"/>
              <a:t> </a:t>
            </a:r>
            <a:r>
              <a:rPr lang="pl-PL" dirty="0" err="1"/>
              <a:t>time</a:t>
            </a:r>
            <a:r>
              <a:rPr lang="pl-PL" dirty="0"/>
              <a:t> </a:t>
            </a:r>
            <a:r>
              <a:rPr lang="pl-PL" dirty="0" err="1"/>
              <a:t>measurement</a:t>
            </a:r>
            <a:r>
              <a:rPr lang="pl-PL" dirty="0"/>
              <a:t> in </a:t>
            </a:r>
            <a:r>
              <a:rPr lang="pl-PL" dirty="0" err="1"/>
              <a:t>distributed</a:t>
            </a:r>
            <a:r>
              <a:rPr lang="pl-PL" dirty="0"/>
              <a:t> </a:t>
            </a:r>
            <a:r>
              <a:rPr lang="pl-PL" dirty="0" err="1"/>
              <a:t>setups</a:t>
            </a:r>
            <a:endParaRPr lang="pl-PL" dirty="0"/>
          </a:p>
          <a:p>
            <a:pPr lvl="1"/>
            <a:endParaRPr lang="pl-PL" dirty="0"/>
          </a:p>
          <a:p>
            <a:pPr lvl="1"/>
            <a:r>
              <a:rPr lang="pl-PL" dirty="0" err="1"/>
              <a:t>Exchangeable</a:t>
            </a:r>
            <a:r>
              <a:rPr lang="pl-PL" dirty="0"/>
              <a:t> </a:t>
            </a:r>
            <a:r>
              <a:rPr lang="pl-PL" dirty="0" err="1"/>
              <a:t>Endpoints</a:t>
            </a:r>
            <a:r>
              <a:rPr lang="pl-PL" dirty="0"/>
              <a:t> for </a:t>
            </a:r>
            <a:r>
              <a:rPr lang="pl-PL" dirty="0" err="1"/>
              <a:t>future</a:t>
            </a:r>
            <a:r>
              <a:rPr lang="pl-PL" dirty="0"/>
              <a:t> </a:t>
            </a:r>
            <a:r>
              <a:rPr lang="pl-PL" dirty="0" err="1"/>
              <a:t>upgrades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adaptations</a:t>
            </a:r>
            <a:endParaRPr lang="pl-PL" dirty="0"/>
          </a:p>
          <a:p>
            <a:pPr lvl="1"/>
            <a:endParaRPr lang="pl-PL" dirty="0"/>
          </a:p>
          <a:p>
            <a:pPr lvl="1"/>
            <a:r>
              <a:rPr lang="pl-PL" dirty="0" err="1"/>
              <a:t>Expandable</a:t>
            </a:r>
            <a:r>
              <a:rPr lang="pl-PL" dirty="0"/>
              <a:t> with data </a:t>
            </a:r>
            <a:r>
              <a:rPr lang="pl-PL" dirty="0" err="1"/>
              <a:t>pre</a:t>
            </a:r>
            <a:r>
              <a:rPr lang="pl-PL" dirty="0"/>
              <a:t>-processing </a:t>
            </a:r>
            <a:r>
              <a:rPr lang="pl-PL" dirty="0" err="1"/>
              <a:t>logic</a:t>
            </a:r>
            <a:r>
              <a:rPr lang="pl-PL" dirty="0"/>
              <a:t> </a:t>
            </a:r>
            <a:r>
              <a:rPr lang="pl-PL" dirty="0" err="1"/>
              <a:t>cores</a:t>
            </a:r>
            <a:endParaRPr lang="en-US" dirty="0"/>
          </a:p>
          <a:p>
            <a:endParaRPr lang="en-US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09F5EC9E-E642-A375-A2F0-A7059477AE07}"/>
              </a:ext>
            </a:extLst>
          </p:cNvPr>
          <p:cNvCxnSpPr>
            <a:cxnSpLocks/>
          </p:cNvCxnSpPr>
          <p:nvPr/>
        </p:nvCxnSpPr>
        <p:spPr>
          <a:xfrm>
            <a:off x="482600" y="1435100"/>
            <a:ext cx="638302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8BC021EE-E1AA-6F91-7CA7-C683DABCF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3443"/>
            <a:ext cx="473033" cy="359155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5272A667-4455-BBFE-F5CD-5B348DF001EE}"/>
              </a:ext>
            </a:extLst>
          </p:cNvPr>
          <p:cNvSpPr txBox="1">
            <a:spLocks/>
          </p:cNvSpPr>
          <p:nvPr/>
        </p:nvSpPr>
        <p:spPr>
          <a:xfrm>
            <a:off x="8026400" y="1690688"/>
            <a:ext cx="3833917" cy="2112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 err="1"/>
              <a:t>Actual</a:t>
            </a:r>
            <a:r>
              <a:rPr lang="pl-PL" sz="2000" dirty="0"/>
              <a:t> </a:t>
            </a:r>
            <a:r>
              <a:rPr lang="pl-PL" sz="2000" dirty="0" err="1"/>
              <a:t>members</a:t>
            </a:r>
            <a:r>
              <a:rPr lang="pl-PL" sz="2000" dirty="0"/>
              <a:t>:</a:t>
            </a:r>
          </a:p>
          <a:p>
            <a:pPr lvl="1"/>
            <a:r>
              <a:rPr lang="pl-PL" sz="1800" dirty="0"/>
              <a:t>Marcin Kajetanowicz</a:t>
            </a:r>
          </a:p>
          <a:p>
            <a:pPr lvl="1"/>
            <a:r>
              <a:rPr lang="pl-PL" sz="1800" dirty="0"/>
              <a:t>Piotr Kapusta</a:t>
            </a:r>
          </a:p>
          <a:p>
            <a:pPr lvl="1"/>
            <a:r>
              <a:rPr lang="pl-PL" sz="1800" dirty="0"/>
              <a:t>Wojciech Migdał</a:t>
            </a:r>
          </a:p>
          <a:p>
            <a:pPr lvl="1"/>
            <a:r>
              <a:rPr lang="pl-PL" sz="1800" dirty="0"/>
              <a:t>Szymon Niedźwiecki</a:t>
            </a:r>
          </a:p>
          <a:p>
            <a:pPr lvl="1"/>
            <a:r>
              <a:rPr lang="pl-PL" sz="1800" dirty="0"/>
              <a:t>Grzegorz Korcyl</a:t>
            </a:r>
            <a:endParaRPr lang="en-US" sz="1800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EA4D30CB-F310-9BE1-9603-9D56B8F90DAB}"/>
              </a:ext>
            </a:extLst>
          </p:cNvPr>
          <p:cNvSpPr txBox="1">
            <a:spLocks/>
          </p:cNvSpPr>
          <p:nvPr/>
        </p:nvSpPr>
        <p:spPr>
          <a:xfrm>
            <a:off x="8026400" y="4063002"/>
            <a:ext cx="3833917" cy="2179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 err="1"/>
              <a:t>Former</a:t>
            </a:r>
            <a:r>
              <a:rPr lang="pl-PL" sz="2000" dirty="0"/>
              <a:t> </a:t>
            </a:r>
            <a:r>
              <a:rPr lang="pl-PL" sz="2000" dirty="0" err="1"/>
              <a:t>members</a:t>
            </a:r>
            <a:r>
              <a:rPr lang="pl-PL" sz="2000" dirty="0"/>
              <a:t>:</a:t>
            </a:r>
          </a:p>
          <a:p>
            <a:pPr lvl="1"/>
            <a:r>
              <a:rPr lang="pl-PL" sz="1800" dirty="0"/>
              <a:t>Paweł Strzempek</a:t>
            </a:r>
          </a:p>
          <a:p>
            <a:pPr lvl="1"/>
            <a:r>
              <a:rPr lang="pl-PL" sz="1800" dirty="0"/>
              <a:t>Tomasz Bednarski</a:t>
            </a:r>
          </a:p>
          <a:p>
            <a:pPr lvl="1"/>
            <a:r>
              <a:rPr lang="pl-PL" sz="1800" dirty="0"/>
              <a:t>Marek Pałka</a:t>
            </a:r>
          </a:p>
          <a:p>
            <a:pPr lvl="1"/>
            <a:r>
              <a:rPr lang="pl-PL" sz="1800" dirty="0"/>
              <a:t>Karol Farbaniec</a:t>
            </a:r>
          </a:p>
          <a:p>
            <a:pPr lvl="1"/>
            <a:r>
              <a:rPr lang="pl-PL" sz="1800" dirty="0"/>
              <a:t>Maciej Bakalarek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31453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8290FA-8D43-8F5F-BEF3-91E1CC41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key</a:t>
            </a:r>
            <a:r>
              <a:rPr lang="pl-PL" dirty="0"/>
              <a:t> </a:t>
            </a:r>
            <a:r>
              <a:rPr lang="pl-PL" dirty="0" err="1"/>
              <a:t>concepts</a:t>
            </a:r>
            <a:r>
              <a:rPr lang="pl-PL" dirty="0"/>
              <a:t> 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707C51-93B2-9559-9A99-FAE25D137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20931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/>
              <a:t>Field-</a:t>
            </a:r>
            <a:r>
              <a:rPr lang="pl-PL" b="1" dirty="0" err="1"/>
              <a:t>Programmable</a:t>
            </a:r>
            <a:r>
              <a:rPr lang="pl-PL" b="1" dirty="0"/>
              <a:t> </a:t>
            </a:r>
            <a:r>
              <a:rPr lang="pl-PL" b="1" dirty="0" err="1"/>
              <a:t>Gate</a:t>
            </a:r>
            <a:r>
              <a:rPr lang="pl-PL" b="1" dirty="0"/>
              <a:t> </a:t>
            </a:r>
            <a:r>
              <a:rPr lang="pl-PL" b="1" dirty="0" err="1"/>
              <a:t>Arrays</a:t>
            </a:r>
            <a:r>
              <a:rPr lang="pl-PL" b="1" dirty="0"/>
              <a:t> in the </a:t>
            </a:r>
            <a:r>
              <a:rPr lang="pl-PL" b="1" dirty="0" err="1"/>
              <a:t>center</a:t>
            </a:r>
            <a:r>
              <a:rPr lang="pl-PL" b="1" dirty="0"/>
              <a:t> of the system</a:t>
            </a:r>
          </a:p>
          <a:p>
            <a:endParaRPr lang="pl-PL" b="1" dirty="0"/>
          </a:p>
          <a:p>
            <a:pPr lvl="1"/>
            <a:r>
              <a:rPr lang="pl-PL" dirty="0" err="1"/>
              <a:t>Reduction</a:t>
            </a:r>
            <a:r>
              <a:rPr lang="pl-PL" dirty="0"/>
              <a:t> of the analog part</a:t>
            </a:r>
          </a:p>
          <a:p>
            <a:pPr lvl="2"/>
            <a:r>
              <a:rPr lang="pl-PL" dirty="0"/>
              <a:t>Analog </a:t>
            </a:r>
            <a:r>
              <a:rPr lang="pl-PL" dirty="0" err="1"/>
              <a:t>signal</a:t>
            </a:r>
            <a:r>
              <a:rPr lang="pl-PL" dirty="0"/>
              <a:t> </a:t>
            </a:r>
            <a:r>
              <a:rPr lang="pl-PL" dirty="0" err="1"/>
              <a:t>discrimination</a:t>
            </a:r>
            <a:r>
              <a:rPr lang="pl-PL" dirty="0"/>
              <a:t> and </a:t>
            </a:r>
            <a:r>
              <a:rPr lang="pl-PL" dirty="0" err="1"/>
              <a:t>digitization</a:t>
            </a:r>
            <a:r>
              <a:rPr lang="pl-PL" dirty="0"/>
              <a:t> with FPGA</a:t>
            </a:r>
          </a:p>
          <a:p>
            <a:pPr lvl="1"/>
            <a:r>
              <a:rPr lang="pl-PL" dirty="0"/>
              <a:t>Migration of </a:t>
            </a:r>
            <a:r>
              <a:rPr lang="pl-PL" dirty="0" err="1"/>
              <a:t>functionalities</a:t>
            </a:r>
            <a:r>
              <a:rPr lang="pl-PL" dirty="0"/>
              <a:t> </a:t>
            </a:r>
            <a:r>
              <a:rPr lang="pl-PL" dirty="0" err="1"/>
              <a:t>into</a:t>
            </a:r>
            <a:r>
              <a:rPr lang="pl-PL" dirty="0"/>
              <a:t> </a:t>
            </a:r>
            <a:r>
              <a:rPr lang="pl-PL" dirty="0" err="1"/>
              <a:t>flexible</a:t>
            </a:r>
            <a:r>
              <a:rPr lang="pl-PL" dirty="0"/>
              <a:t> </a:t>
            </a:r>
            <a:r>
              <a:rPr lang="pl-PL" dirty="0" err="1"/>
              <a:t>FPGAs</a:t>
            </a:r>
            <a:endParaRPr lang="pl-PL" dirty="0"/>
          </a:p>
          <a:p>
            <a:pPr lvl="2"/>
            <a:r>
              <a:rPr lang="pl-PL" dirty="0"/>
              <a:t>Time-Digital-Converter </a:t>
            </a:r>
            <a:r>
              <a:rPr lang="pl-PL" dirty="0" err="1"/>
              <a:t>implemented</a:t>
            </a:r>
            <a:r>
              <a:rPr lang="pl-PL" dirty="0"/>
              <a:t> </a:t>
            </a:r>
            <a:r>
              <a:rPr lang="pl-PL" dirty="0" err="1"/>
              <a:t>using</a:t>
            </a:r>
            <a:r>
              <a:rPr lang="pl-PL" dirty="0"/>
              <a:t> FPGA </a:t>
            </a:r>
            <a:r>
              <a:rPr lang="pl-PL" dirty="0" err="1"/>
              <a:t>resources</a:t>
            </a:r>
            <a:endParaRPr lang="pl-PL" dirty="0"/>
          </a:p>
          <a:p>
            <a:pPr lvl="2"/>
            <a:r>
              <a:rPr lang="pl-PL" dirty="0"/>
              <a:t>Data </a:t>
            </a:r>
            <a:r>
              <a:rPr lang="pl-PL" dirty="0" err="1"/>
              <a:t>already</a:t>
            </a:r>
            <a:r>
              <a:rPr lang="pl-PL" dirty="0"/>
              <a:t> in the chip - </a:t>
            </a:r>
            <a:r>
              <a:rPr lang="pl-PL" dirty="0" err="1"/>
              <a:t>faster</a:t>
            </a:r>
            <a:r>
              <a:rPr lang="pl-PL" dirty="0"/>
              <a:t> </a:t>
            </a:r>
            <a:r>
              <a:rPr lang="pl-PL" dirty="0" err="1"/>
              <a:t>readout</a:t>
            </a:r>
            <a:r>
              <a:rPr lang="pl-PL" dirty="0"/>
              <a:t>, less </a:t>
            </a:r>
            <a:r>
              <a:rPr lang="pl-PL" dirty="0" err="1"/>
              <a:t>deadtime</a:t>
            </a:r>
            <a:r>
              <a:rPr lang="pl-PL" dirty="0"/>
              <a:t>, less </a:t>
            </a:r>
            <a:r>
              <a:rPr lang="pl-PL" dirty="0" err="1"/>
              <a:t>overhead</a:t>
            </a:r>
            <a:endParaRPr lang="pl-PL" dirty="0"/>
          </a:p>
          <a:p>
            <a:pPr lvl="1"/>
            <a:r>
              <a:rPr lang="pl-PL" dirty="0"/>
              <a:t>Less </a:t>
            </a:r>
            <a:r>
              <a:rPr lang="pl-PL" dirty="0" err="1"/>
              <a:t>prone</a:t>
            </a:r>
            <a:r>
              <a:rPr lang="pl-PL" dirty="0"/>
              <a:t> to </a:t>
            </a:r>
            <a:r>
              <a:rPr lang="pl-PL" dirty="0" err="1"/>
              <a:t>costly</a:t>
            </a:r>
            <a:r>
              <a:rPr lang="pl-PL" dirty="0"/>
              <a:t> </a:t>
            </a:r>
            <a:r>
              <a:rPr lang="pl-PL" dirty="0" err="1"/>
              <a:t>mistakes</a:t>
            </a:r>
            <a:r>
              <a:rPr lang="pl-PL" dirty="0"/>
              <a:t> and </a:t>
            </a:r>
            <a:r>
              <a:rPr lang="pl-PL" dirty="0" err="1"/>
              <a:t>long</a:t>
            </a:r>
            <a:r>
              <a:rPr lang="pl-PL" dirty="0"/>
              <a:t> hardware </a:t>
            </a:r>
            <a:r>
              <a:rPr lang="pl-PL" dirty="0" err="1"/>
              <a:t>production</a:t>
            </a:r>
            <a:r>
              <a:rPr lang="pl-PL" dirty="0"/>
              <a:t> </a:t>
            </a:r>
            <a:r>
              <a:rPr lang="pl-PL" dirty="0" err="1"/>
              <a:t>cycles</a:t>
            </a:r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ED2BF48-6F47-0E75-312E-95E2BD6F8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22" y="5157831"/>
            <a:ext cx="1388896" cy="112759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C906CCB-C7BD-FDB6-3942-F8477514CE81}"/>
              </a:ext>
            </a:extLst>
          </p:cNvPr>
          <p:cNvSpPr txBox="1"/>
          <p:nvPr/>
        </p:nvSpPr>
        <p:spPr>
          <a:xfrm>
            <a:off x="402021" y="6285429"/>
            <a:ext cx="11817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/>
              <a:t>www.electronicdesign.com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541182AA-F5BA-6295-2E9A-CF87BCCF9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70519" y="5536139"/>
            <a:ext cx="994748" cy="849317"/>
          </a:xfrm>
          <a:prstGeom prst="rect">
            <a:avLst/>
          </a:prstGeom>
        </p:spPr>
      </p:pic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59DDF202-DD23-BC15-70FE-6ED15C7D843B}"/>
              </a:ext>
            </a:extLst>
          </p:cNvPr>
          <p:cNvCxnSpPr>
            <a:cxnSpLocks/>
          </p:cNvCxnSpPr>
          <p:nvPr/>
        </p:nvCxnSpPr>
        <p:spPr>
          <a:xfrm>
            <a:off x="2670519" y="6044894"/>
            <a:ext cx="10349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6E776C6-2854-A28B-8A2F-278491CC48A8}"/>
              </a:ext>
            </a:extLst>
          </p:cNvPr>
          <p:cNvSpPr txBox="1"/>
          <p:nvPr/>
        </p:nvSpPr>
        <p:spPr>
          <a:xfrm>
            <a:off x="1938864" y="5687582"/>
            <a:ext cx="1263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 err="1"/>
              <a:t>Threshold</a:t>
            </a:r>
            <a:r>
              <a:rPr lang="pl-PL" sz="900" dirty="0"/>
              <a:t> </a:t>
            </a:r>
            <a:r>
              <a:rPr lang="pl-PL" sz="900" dirty="0" err="1"/>
              <a:t>level</a:t>
            </a:r>
            <a:endParaRPr lang="pl-PL" sz="900" dirty="0"/>
          </a:p>
        </p:txBody>
      </p:sp>
      <p:grpSp>
        <p:nvGrpSpPr>
          <p:cNvPr id="28" name="Grupa 27">
            <a:extLst>
              <a:ext uri="{FF2B5EF4-FFF2-40B4-BE49-F238E27FC236}">
                <a16:creationId xmlns:a16="http://schemas.microsoft.com/office/drawing/2014/main" id="{E02674A7-CB6B-2922-9486-53EA90FE94E9}"/>
              </a:ext>
            </a:extLst>
          </p:cNvPr>
          <p:cNvGrpSpPr/>
          <p:nvPr/>
        </p:nvGrpSpPr>
        <p:grpSpPr>
          <a:xfrm>
            <a:off x="4318371" y="4657091"/>
            <a:ext cx="5516348" cy="1968745"/>
            <a:chOff x="4558651" y="4789160"/>
            <a:chExt cx="5516348" cy="1968745"/>
          </a:xfrm>
        </p:grpSpPr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3DAA9638-E598-50C4-7F31-269AE4CEC8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70" t="4688" r="1490" b="3933"/>
            <a:stretch/>
          </p:blipFill>
          <p:spPr>
            <a:xfrm>
              <a:off x="4653591" y="4838980"/>
              <a:ext cx="5421408" cy="1528332"/>
            </a:xfrm>
            <a:prstGeom prst="rect">
              <a:avLst/>
            </a:prstGeom>
          </p:spPr>
        </p:pic>
        <p:sp>
          <p:nvSpPr>
            <p:cNvPr id="11" name="Strzałka: w prawo 10">
              <a:extLst>
                <a:ext uri="{FF2B5EF4-FFF2-40B4-BE49-F238E27FC236}">
                  <a16:creationId xmlns:a16="http://schemas.microsoft.com/office/drawing/2014/main" id="{C6855F42-3CF5-4913-DB9B-E01C198E23AF}"/>
                </a:ext>
              </a:extLst>
            </p:cNvPr>
            <p:cNvSpPr/>
            <p:nvPr/>
          </p:nvSpPr>
          <p:spPr>
            <a:xfrm rot="4029792">
              <a:off x="5771464" y="5677052"/>
              <a:ext cx="464157" cy="12341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899D5575-10B4-CBDB-0C78-50CFDD452588}"/>
                </a:ext>
              </a:extLst>
            </p:cNvPr>
            <p:cNvSpPr txBox="1"/>
            <p:nvPr/>
          </p:nvSpPr>
          <p:spPr>
            <a:xfrm>
              <a:off x="5375395" y="5224957"/>
              <a:ext cx="9015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 err="1"/>
                <a:t>Delay</a:t>
              </a:r>
              <a:r>
                <a:rPr lang="pl-PL" sz="1200" dirty="0"/>
                <a:t> </a:t>
              </a:r>
              <a:r>
                <a:rPr lang="pl-PL" sz="1200" dirty="0" err="1"/>
                <a:t>chain</a:t>
              </a:r>
              <a:endParaRPr lang="en-US" sz="1200" dirty="0"/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D8B4781C-6604-ACFE-F5C7-6B135329012A}"/>
                </a:ext>
              </a:extLst>
            </p:cNvPr>
            <p:cNvSpPr txBox="1"/>
            <p:nvPr/>
          </p:nvSpPr>
          <p:spPr>
            <a:xfrm>
              <a:off x="7880455" y="4789160"/>
              <a:ext cx="7123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 err="1"/>
                <a:t>Decoder</a:t>
              </a:r>
              <a:endParaRPr lang="en-US" sz="1200" dirty="0"/>
            </a:p>
          </p:txBody>
        </p: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4C224672-FB35-462C-7224-7A9D036D3411}"/>
                </a:ext>
              </a:extLst>
            </p:cNvPr>
            <p:cNvCxnSpPr/>
            <p:nvPr/>
          </p:nvCxnSpPr>
          <p:spPr>
            <a:xfrm>
              <a:off x="6218896" y="6156846"/>
              <a:ext cx="316498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E9C00160-9692-2290-F9B7-FF3485816D21}"/>
                </a:ext>
              </a:extLst>
            </p:cNvPr>
            <p:cNvSpPr txBox="1"/>
            <p:nvPr/>
          </p:nvSpPr>
          <p:spPr>
            <a:xfrm>
              <a:off x="5839978" y="6542461"/>
              <a:ext cx="107433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800" dirty="0"/>
                <a:t>Time-</a:t>
              </a:r>
              <a:r>
                <a:rPr lang="pl-PL" sz="800" dirty="0" err="1"/>
                <a:t>Over</a:t>
              </a:r>
              <a:r>
                <a:rPr lang="pl-PL" sz="800" dirty="0"/>
                <a:t>-</a:t>
              </a:r>
              <a:r>
                <a:rPr lang="pl-PL" sz="800" dirty="0" err="1"/>
                <a:t>Threshold</a:t>
              </a:r>
              <a:endParaRPr lang="pl-PL" sz="800" dirty="0"/>
            </a:p>
          </p:txBody>
        </p: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696BC9D2-E32F-2B22-A21B-3DFAEA430B1E}"/>
                </a:ext>
              </a:extLst>
            </p:cNvPr>
            <p:cNvCxnSpPr/>
            <p:nvPr/>
          </p:nvCxnSpPr>
          <p:spPr>
            <a:xfrm>
              <a:off x="6225570" y="6151015"/>
              <a:ext cx="0" cy="13689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>
              <a:extLst>
                <a:ext uri="{FF2B5EF4-FFF2-40B4-BE49-F238E27FC236}">
                  <a16:creationId xmlns:a16="http://schemas.microsoft.com/office/drawing/2014/main" id="{04292A6E-4F1F-59FE-AFE4-9770C92279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8651" y="6287914"/>
              <a:ext cx="1673593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Łącznik prosty 22">
              <a:extLst>
                <a:ext uri="{FF2B5EF4-FFF2-40B4-BE49-F238E27FC236}">
                  <a16:creationId xmlns:a16="http://schemas.microsoft.com/office/drawing/2014/main" id="{F9C302FB-9083-6C56-8081-44E7793D0E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37032" y="6136308"/>
              <a:ext cx="1041" cy="16767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23">
              <a:extLst>
                <a:ext uri="{FF2B5EF4-FFF2-40B4-BE49-F238E27FC236}">
                  <a16:creationId xmlns:a16="http://schemas.microsoft.com/office/drawing/2014/main" id="{A48E1F75-36E5-91AF-1508-4A697E8DA5EB}"/>
                </a:ext>
              </a:extLst>
            </p:cNvPr>
            <p:cNvCxnSpPr/>
            <p:nvPr/>
          </p:nvCxnSpPr>
          <p:spPr>
            <a:xfrm>
              <a:off x="6542068" y="6287914"/>
              <a:ext cx="1296144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E137CBCA-738C-C564-48AB-DB8472F4BB40}"/>
                </a:ext>
              </a:extLst>
            </p:cNvPr>
            <p:cNvSpPr txBox="1"/>
            <p:nvPr/>
          </p:nvSpPr>
          <p:spPr>
            <a:xfrm>
              <a:off x="4668593" y="6367312"/>
              <a:ext cx="328647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50" dirty="0"/>
                <a:t>000000000000000000000111110000000000000000000</a:t>
              </a:r>
              <a:endParaRPr lang="en-US" sz="1050" dirty="0"/>
            </a:p>
          </p:txBody>
        </p:sp>
        <p:sp>
          <p:nvSpPr>
            <p:cNvPr id="27" name="Strzałka: w prawo 26">
              <a:extLst>
                <a:ext uri="{FF2B5EF4-FFF2-40B4-BE49-F238E27FC236}">
                  <a16:creationId xmlns:a16="http://schemas.microsoft.com/office/drawing/2014/main" id="{DB568501-0A0B-A20C-C605-B312CBAABEF9}"/>
                </a:ext>
              </a:extLst>
            </p:cNvPr>
            <p:cNvSpPr/>
            <p:nvPr/>
          </p:nvSpPr>
          <p:spPr>
            <a:xfrm rot="4029792">
              <a:off x="8360752" y="5201378"/>
              <a:ext cx="464157" cy="12341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rójkąt równoramienny 28">
            <a:extLst>
              <a:ext uri="{FF2B5EF4-FFF2-40B4-BE49-F238E27FC236}">
                <a16:creationId xmlns:a16="http://schemas.microsoft.com/office/drawing/2014/main" id="{DAED6467-6C3A-3093-691B-BC78618E4029}"/>
              </a:ext>
            </a:extLst>
          </p:cNvPr>
          <p:cNvSpPr/>
          <p:nvPr/>
        </p:nvSpPr>
        <p:spPr>
          <a:xfrm rot="19924074">
            <a:off x="3616771" y="5827705"/>
            <a:ext cx="507258" cy="46826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444A475-2F29-9B51-FE9D-FE338C3A6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3981" y="4518660"/>
            <a:ext cx="1828173" cy="217606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6CC5632-E318-991F-29F3-9B7EFBBDF996}"/>
              </a:ext>
            </a:extLst>
          </p:cNvPr>
          <p:cNvSpPr txBox="1"/>
          <p:nvPr/>
        </p:nvSpPr>
        <p:spPr>
          <a:xfrm>
            <a:off x="10228945" y="5413008"/>
            <a:ext cx="1653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Test </a:t>
            </a:r>
            <a:r>
              <a:rPr lang="pl-PL" dirty="0" err="1"/>
              <a:t>pulses</a:t>
            </a:r>
            <a:endParaRPr lang="pl-PL" dirty="0"/>
          </a:p>
          <a:p>
            <a:r>
              <a:rPr lang="pl-PL" dirty="0"/>
              <a:t>Time </a:t>
            </a:r>
            <a:r>
              <a:rPr lang="pl-PL" dirty="0" err="1"/>
              <a:t>difference</a:t>
            </a:r>
            <a:endParaRPr lang="pl-PL" dirty="0"/>
          </a:p>
          <a:p>
            <a:r>
              <a:rPr lang="pl-PL" dirty="0"/>
              <a:t>Sigma 17ps</a:t>
            </a:r>
            <a:endParaRPr lang="en-US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2E61541-3443-E8E2-DD7E-84E82240D5A7}"/>
              </a:ext>
            </a:extLst>
          </p:cNvPr>
          <p:cNvSpPr txBox="1"/>
          <p:nvPr/>
        </p:nvSpPr>
        <p:spPr>
          <a:xfrm>
            <a:off x="3709426" y="5900536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+</a:t>
            </a:r>
          </a:p>
          <a:p>
            <a:r>
              <a:rPr lang="pl-PL" sz="1200" dirty="0"/>
              <a:t>-</a:t>
            </a:r>
            <a:endParaRPr lang="en-US" sz="120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86DFDC5A-7189-B174-CACA-65B66C538D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3443"/>
            <a:ext cx="473033" cy="359155"/>
          </a:xfrm>
          <a:prstGeom prst="rect">
            <a:avLst/>
          </a:prstGeom>
        </p:spPr>
      </p:pic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00215C20-32F9-D62E-EE02-5163A3001A05}"/>
              </a:ext>
            </a:extLst>
          </p:cNvPr>
          <p:cNvCxnSpPr>
            <a:cxnSpLocks/>
          </p:cNvCxnSpPr>
          <p:nvPr/>
        </p:nvCxnSpPr>
        <p:spPr>
          <a:xfrm>
            <a:off x="482600" y="1435100"/>
            <a:ext cx="638302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469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F00E48-F880-8E65-9F24-ED3BAED4A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key</a:t>
            </a:r>
            <a:r>
              <a:rPr lang="pl-PL" dirty="0"/>
              <a:t> </a:t>
            </a:r>
            <a:r>
              <a:rPr lang="pl-PL" dirty="0" err="1"/>
              <a:t>concepts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ADF8849-5DDD-248D-321A-2E660E56C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b="1" dirty="0" err="1"/>
              <a:t>Continuous</a:t>
            </a:r>
            <a:r>
              <a:rPr lang="pl-PL" b="1" dirty="0"/>
              <a:t> </a:t>
            </a:r>
            <a:r>
              <a:rPr lang="pl-PL" b="1" dirty="0" err="1"/>
              <a:t>readout</a:t>
            </a:r>
            <a:endParaRPr lang="pl-PL" b="1" dirty="0"/>
          </a:p>
          <a:p>
            <a:pPr lvl="1"/>
            <a:endParaRPr lang="pl-PL" dirty="0"/>
          </a:p>
          <a:p>
            <a:pPr lvl="1"/>
            <a:r>
              <a:rPr lang="pl-PL" dirty="0"/>
              <a:t>No hardware </a:t>
            </a:r>
            <a:r>
              <a:rPr lang="pl-PL" dirty="0" err="1"/>
              <a:t>trigger</a:t>
            </a:r>
            <a:endParaRPr lang="pl-PL" dirty="0"/>
          </a:p>
          <a:p>
            <a:pPr lvl="2"/>
            <a:r>
              <a:rPr lang="pl-PL" dirty="0" err="1"/>
              <a:t>Simplified</a:t>
            </a:r>
            <a:r>
              <a:rPr lang="pl-PL" dirty="0"/>
              <a:t> </a:t>
            </a:r>
            <a:r>
              <a:rPr lang="pl-PL" dirty="0" err="1"/>
              <a:t>circuits</a:t>
            </a:r>
            <a:endParaRPr lang="pl-PL" dirty="0"/>
          </a:p>
          <a:p>
            <a:pPr lvl="2"/>
            <a:r>
              <a:rPr lang="pl-PL" dirty="0"/>
              <a:t>Less </a:t>
            </a:r>
            <a:r>
              <a:rPr lang="pl-PL" dirty="0" err="1"/>
              <a:t>deadtime</a:t>
            </a:r>
            <a:endParaRPr lang="pl-PL" dirty="0"/>
          </a:p>
          <a:p>
            <a:pPr lvl="2"/>
            <a:r>
              <a:rPr lang="pl-PL" dirty="0" err="1"/>
              <a:t>Higher</a:t>
            </a:r>
            <a:r>
              <a:rPr lang="pl-PL" dirty="0"/>
              <a:t> </a:t>
            </a:r>
            <a:r>
              <a:rPr lang="pl-PL" dirty="0" err="1"/>
              <a:t>throughput</a:t>
            </a:r>
            <a:endParaRPr lang="pl-PL" dirty="0"/>
          </a:p>
          <a:p>
            <a:pPr lvl="2"/>
            <a:endParaRPr lang="pl-PL" dirty="0"/>
          </a:p>
          <a:p>
            <a:pPr lvl="1"/>
            <a:r>
              <a:rPr lang="pl-PL" dirty="0"/>
              <a:t>No hardware </a:t>
            </a:r>
            <a:r>
              <a:rPr lang="pl-PL" dirty="0" err="1"/>
              <a:t>pre-selection</a:t>
            </a:r>
            <a:endParaRPr lang="pl-PL" dirty="0"/>
          </a:p>
          <a:p>
            <a:pPr lvl="2"/>
            <a:r>
              <a:rPr lang="pl-PL" dirty="0" err="1"/>
              <a:t>Simplified</a:t>
            </a:r>
            <a:r>
              <a:rPr lang="pl-PL" dirty="0"/>
              <a:t> </a:t>
            </a:r>
            <a:r>
              <a:rPr lang="pl-PL" dirty="0" err="1"/>
              <a:t>logic</a:t>
            </a:r>
            <a:endParaRPr lang="pl-PL" dirty="0"/>
          </a:p>
          <a:p>
            <a:pPr lvl="2"/>
            <a:r>
              <a:rPr lang="pl-PL" dirty="0"/>
              <a:t>No </a:t>
            </a:r>
            <a:r>
              <a:rPr lang="pl-PL" dirty="0" err="1"/>
              <a:t>artificial</a:t>
            </a:r>
            <a:r>
              <a:rPr lang="pl-PL" dirty="0"/>
              <a:t> </a:t>
            </a:r>
            <a:r>
              <a:rPr lang="pl-PL" dirty="0" err="1"/>
              <a:t>bias</a:t>
            </a:r>
            <a:r>
              <a:rPr lang="pl-PL" dirty="0"/>
              <a:t> and </a:t>
            </a:r>
            <a:r>
              <a:rPr lang="pl-PL" dirty="0" err="1"/>
              <a:t>artifacts</a:t>
            </a:r>
            <a:endParaRPr lang="pl-PL" dirty="0"/>
          </a:p>
          <a:p>
            <a:pPr lvl="2"/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context</a:t>
            </a:r>
            <a:r>
              <a:rPr lang="pl-PL" dirty="0"/>
              <a:t> for </a:t>
            </a:r>
            <a:r>
              <a:rPr lang="pl-PL" dirty="0" err="1"/>
              <a:t>deeper</a:t>
            </a:r>
            <a:r>
              <a:rPr lang="pl-PL" dirty="0"/>
              <a:t> offline </a:t>
            </a:r>
            <a:r>
              <a:rPr lang="pl-PL" dirty="0" err="1"/>
              <a:t>analysis</a:t>
            </a:r>
            <a:endParaRPr lang="pl-PL" dirty="0"/>
          </a:p>
          <a:p>
            <a:pPr lvl="2"/>
            <a:r>
              <a:rPr lang="pl-PL" dirty="0"/>
              <a:t>High </a:t>
            </a:r>
            <a:r>
              <a:rPr lang="pl-PL" dirty="0" err="1"/>
              <a:t>level</a:t>
            </a:r>
            <a:r>
              <a:rPr lang="pl-PL" dirty="0"/>
              <a:t> of the </a:t>
            </a:r>
            <a:r>
              <a:rPr lang="pl-PL" dirty="0" err="1"/>
              <a:t>background</a:t>
            </a:r>
            <a:endParaRPr lang="pl-PL" dirty="0"/>
          </a:p>
          <a:p>
            <a:pPr lvl="2"/>
            <a:r>
              <a:rPr lang="pl-PL" dirty="0"/>
              <a:t>High data </a:t>
            </a:r>
            <a:r>
              <a:rPr lang="pl-PL" dirty="0" err="1"/>
              <a:t>rates</a:t>
            </a:r>
            <a:endParaRPr lang="pl-PL" dirty="0"/>
          </a:p>
          <a:p>
            <a:pPr lvl="2"/>
            <a:endParaRPr lang="pl-PL" dirty="0"/>
          </a:p>
          <a:p>
            <a:pPr lvl="1"/>
            <a:r>
              <a:rPr lang="pl-PL" dirty="0" err="1"/>
              <a:t>Requires</a:t>
            </a:r>
            <a:r>
              <a:rPr lang="pl-PL" dirty="0"/>
              <a:t> </a:t>
            </a:r>
            <a:r>
              <a:rPr lang="pl-PL" dirty="0" err="1"/>
              <a:t>precise</a:t>
            </a:r>
            <a:r>
              <a:rPr lang="pl-PL" dirty="0"/>
              <a:t> </a:t>
            </a:r>
            <a:r>
              <a:rPr lang="pl-PL" dirty="0" err="1"/>
              <a:t>time</a:t>
            </a:r>
            <a:r>
              <a:rPr lang="pl-PL" dirty="0"/>
              <a:t> </a:t>
            </a:r>
            <a:r>
              <a:rPr lang="pl-PL" dirty="0" err="1"/>
              <a:t>synchronization</a:t>
            </a:r>
            <a:endParaRPr lang="pl-PL" dirty="0"/>
          </a:p>
          <a:p>
            <a:pPr lvl="2"/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synchronization</a:t>
            </a:r>
            <a:r>
              <a:rPr lang="pl-PL" dirty="0"/>
              <a:t> </a:t>
            </a:r>
            <a:r>
              <a:rPr lang="pl-PL" dirty="0" err="1"/>
              <a:t>pulse</a:t>
            </a:r>
            <a:r>
              <a:rPr lang="pl-PL" dirty="0"/>
              <a:t> on </a:t>
            </a:r>
            <a:r>
              <a:rPr lang="pl-PL" dirty="0" err="1"/>
              <a:t>dedicated</a:t>
            </a:r>
            <a:r>
              <a:rPr lang="pl-PL" dirty="0"/>
              <a:t> TDC channel</a:t>
            </a:r>
          </a:p>
          <a:p>
            <a:pPr lvl="2"/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clock</a:t>
            </a:r>
            <a:r>
              <a:rPr lang="pl-PL" dirty="0"/>
              <a:t> </a:t>
            </a:r>
            <a:r>
              <a:rPr lang="pl-PL" dirty="0" err="1"/>
              <a:t>distribution</a:t>
            </a:r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81C71B9-C12B-9433-9052-C8E56568D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625" y="808846"/>
            <a:ext cx="4742902" cy="88184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0858DD5-1863-245A-446C-2F366CA537D3}"/>
              </a:ext>
            </a:extLst>
          </p:cNvPr>
          <p:cNvSpPr txBox="1"/>
          <p:nvPr/>
        </p:nvSpPr>
        <p:spPr>
          <a:xfrm>
            <a:off x="8269647" y="1690688"/>
            <a:ext cx="354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Korcyl G</a:t>
            </a:r>
            <a:r>
              <a:rPr lang="en-US" sz="900" dirty="0"/>
              <a:t>.: </a:t>
            </a:r>
            <a:r>
              <a:rPr lang="pl-PL" sz="900" dirty="0"/>
              <a:t>A system for </a:t>
            </a:r>
            <a:r>
              <a:rPr lang="pl-PL" sz="900" dirty="0" err="1"/>
              <a:t>acquisition</a:t>
            </a:r>
            <a:r>
              <a:rPr lang="pl-PL" sz="900" dirty="0"/>
              <a:t> of </a:t>
            </a:r>
            <a:r>
              <a:rPr lang="pl-PL" sz="900" dirty="0" err="1"/>
              <a:t>tomographic</a:t>
            </a:r>
            <a:r>
              <a:rPr lang="pl-PL" sz="900" dirty="0"/>
              <a:t> </a:t>
            </a:r>
            <a:r>
              <a:rPr lang="pl-PL" sz="900" dirty="0" err="1"/>
              <a:t>measurement</a:t>
            </a:r>
            <a:r>
              <a:rPr lang="pl-PL" sz="900" dirty="0"/>
              <a:t> data</a:t>
            </a:r>
          </a:p>
          <a:p>
            <a:r>
              <a:rPr lang="en-US" sz="900" dirty="0"/>
              <a:t>Patent Application No. </a:t>
            </a:r>
            <a:r>
              <a:rPr lang="pl-PL" sz="900" dirty="0"/>
              <a:t>US 20160209522A1, 2016</a:t>
            </a:r>
          </a:p>
        </p:txBody>
      </p:sp>
      <p:pic>
        <p:nvPicPr>
          <p:cNvPr id="7" name="Grafika 6" descr="Zegar z wypełnieniem pełnym">
            <a:extLst>
              <a:ext uri="{FF2B5EF4-FFF2-40B4-BE49-F238E27FC236}">
                <a16:creationId xmlns:a16="http://schemas.microsoft.com/office/drawing/2014/main" id="{9B9843B8-3E76-6E2F-E95A-A9DEA2B62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57" y="5840859"/>
            <a:ext cx="403860" cy="403860"/>
          </a:xfrm>
          <a:prstGeom prst="rect">
            <a:avLst/>
          </a:prstGeom>
        </p:spPr>
      </p:pic>
      <p:pic>
        <p:nvPicPr>
          <p:cNvPr id="8" name="Grafika 7" descr="Zegar z wypełnieniem pełnym">
            <a:extLst>
              <a:ext uri="{FF2B5EF4-FFF2-40B4-BE49-F238E27FC236}">
                <a16:creationId xmlns:a16="http://schemas.microsoft.com/office/drawing/2014/main" id="{070ABFB9-AB9D-A802-EC8A-B8C17BB7F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27777" y="5840859"/>
            <a:ext cx="403860" cy="40386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D45CD64D-8200-D8C4-7596-22AFF2BE64AE}"/>
              </a:ext>
            </a:extLst>
          </p:cNvPr>
          <p:cNvSpPr/>
          <p:nvPr/>
        </p:nvSpPr>
        <p:spPr>
          <a:xfrm>
            <a:off x="7500017" y="5094099"/>
            <a:ext cx="609600" cy="9811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TDC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918C558-146E-4EF9-0698-F4A0B8170B9E}"/>
              </a:ext>
            </a:extLst>
          </p:cNvPr>
          <p:cNvSpPr/>
          <p:nvPr/>
        </p:nvSpPr>
        <p:spPr>
          <a:xfrm>
            <a:off x="9039257" y="5090289"/>
            <a:ext cx="609600" cy="9811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TDC</a:t>
            </a:r>
            <a:endParaRPr lang="en-US" dirty="0"/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82F9982E-F9EC-5ECF-0A96-FEB1D0481FA0}"/>
              </a:ext>
            </a:extLst>
          </p:cNvPr>
          <p:cNvSpPr/>
          <p:nvPr/>
        </p:nvSpPr>
        <p:spPr>
          <a:xfrm>
            <a:off x="8224181" y="2451284"/>
            <a:ext cx="1569720" cy="9811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System Master</a:t>
            </a:r>
            <a:endParaRPr lang="en-US" dirty="0"/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34998A0C-42F0-843C-60E3-1FFB9F50E905}"/>
              </a:ext>
            </a:extLst>
          </p:cNvPr>
          <p:cNvSpPr/>
          <p:nvPr/>
        </p:nvSpPr>
        <p:spPr>
          <a:xfrm>
            <a:off x="7734029" y="3801413"/>
            <a:ext cx="1639404" cy="9811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Concentrators</a:t>
            </a:r>
            <a:endParaRPr lang="en-US" dirty="0"/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D0BDBD5D-F2EC-BD66-3C15-F65F2911D251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 flipH="1">
            <a:off x="8553731" y="3432439"/>
            <a:ext cx="455310" cy="36897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B430552A-2189-8E9D-039C-82893611E03D}"/>
              </a:ext>
            </a:extLst>
          </p:cNvPr>
          <p:cNvCxnSpPr>
            <a:stCxn id="12" idx="2"/>
            <a:endCxn id="9" idx="0"/>
          </p:cNvCxnSpPr>
          <p:nvPr/>
        </p:nvCxnSpPr>
        <p:spPr>
          <a:xfrm flipH="1">
            <a:off x="7804817" y="4782568"/>
            <a:ext cx="748914" cy="31153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A536E360-9CBC-033D-2774-952E39938CD3}"/>
              </a:ext>
            </a:extLst>
          </p:cNvPr>
          <p:cNvCxnSpPr>
            <a:stCxn id="12" idx="2"/>
            <a:endCxn id="10" idx="0"/>
          </p:cNvCxnSpPr>
          <p:nvPr/>
        </p:nvCxnSpPr>
        <p:spPr>
          <a:xfrm>
            <a:off x="8553731" y="4782568"/>
            <a:ext cx="790326" cy="3077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1">
            <a:extLst>
              <a:ext uri="{FF2B5EF4-FFF2-40B4-BE49-F238E27FC236}">
                <a16:creationId xmlns:a16="http://schemas.microsoft.com/office/drawing/2014/main" id="{0F8019FD-91BC-E69B-7FE7-7895C522A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8171" y="3456572"/>
            <a:ext cx="2315499" cy="2788147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BE10512-40DA-19BA-102E-A65399DEE5C7}"/>
              </a:ext>
            </a:extLst>
          </p:cNvPr>
          <p:cNvSpPr txBox="1"/>
          <p:nvPr/>
        </p:nvSpPr>
        <p:spPr>
          <a:xfrm>
            <a:off x="10005391" y="4640530"/>
            <a:ext cx="16532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Sync</a:t>
            </a:r>
            <a:r>
              <a:rPr lang="pl-PL" dirty="0"/>
              <a:t> </a:t>
            </a:r>
            <a:r>
              <a:rPr lang="pl-PL" dirty="0" err="1"/>
              <a:t>pulses</a:t>
            </a:r>
            <a:endParaRPr lang="pl-PL" dirty="0"/>
          </a:p>
          <a:p>
            <a:r>
              <a:rPr lang="pl-PL" dirty="0"/>
              <a:t>Time </a:t>
            </a:r>
            <a:r>
              <a:rPr lang="pl-PL" dirty="0" err="1"/>
              <a:t>difference</a:t>
            </a:r>
            <a:endParaRPr lang="pl-PL" dirty="0"/>
          </a:p>
          <a:p>
            <a:r>
              <a:rPr lang="pl-PL" dirty="0"/>
              <a:t>11 </a:t>
            </a:r>
            <a:r>
              <a:rPr lang="pl-PL" dirty="0" err="1"/>
              <a:t>ps</a:t>
            </a:r>
            <a:endParaRPr lang="pl-PL" dirty="0"/>
          </a:p>
          <a:p>
            <a:r>
              <a:rPr lang="pl-PL" dirty="0"/>
              <a:t>(</a:t>
            </a:r>
            <a:r>
              <a:rPr lang="pl-PL" dirty="0" err="1"/>
              <a:t>scope</a:t>
            </a:r>
            <a:r>
              <a:rPr lang="pl-PL" dirty="0"/>
              <a:t>)</a:t>
            </a:r>
            <a:endParaRPr lang="en-US" dirty="0"/>
          </a:p>
        </p:txBody>
      </p: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75FC9FD1-A904-254E-F3DC-CDAC058B9C54}"/>
              </a:ext>
            </a:extLst>
          </p:cNvPr>
          <p:cNvCxnSpPr>
            <a:cxnSpLocks/>
          </p:cNvCxnSpPr>
          <p:nvPr/>
        </p:nvCxnSpPr>
        <p:spPr>
          <a:xfrm>
            <a:off x="482600" y="1435100"/>
            <a:ext cx="638302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9" name="Obraz 28">
            <a:extLst>
              <a:ext uri="{FF2B5EF4-FFF2-40B4-BE49-F238E27FC236}">
                <a16:creationId xmlns:a16="http://schemas.microsoft.com/office/drawing/2014/main" id="{BCEA287D-371C-58F6-79B1-4CAA986A2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3443"/>
            <a:ext cx="473033" cy="35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92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545D4F-F2D3-E6A2-60F4-34A292CDD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key</a:t>
            </a:r>
            <a:r>
              <a:rPr lang="pl-PL" dirty="0"/>
              <a:t> </a:t>
            </a:r>
            <a:r>
              <a:rPr lang="pl-PL" dirty="0" err="1"/>
              <a:t>concepts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379D04-C782-CC61-85D8-5850FD11C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err="1"/>
              <a:t>Apply</a:t>
            </a:r>
            <a:r>
              <a:rPr lang="pl-PL" b="1" dirty="0"/>
              <a:t> </a:t>
            </a:r>
            <a:r>
              <a:rPr lang="pl-PL" b="1" dirty="0" err="1"/>
              <a:t>verified</a:t>
            </a:r>
            <a:r>
              <a:rPr lang="pl-PL" b="1" dirty="0"/>
              <a:t> </a:t>
            </a:r>
            <a:r>
              <a:rPr lang="pl-PL" b="1" dirty="0" err="1"/>
              <a:t>standards</a:t>
            </a:r>
            <a:r>
              <a:rPr lang="pl-PL" b="1" dirty="0"/>
              <a:t> and </a:t>
            </a:r>
            <a:r>
              <a:rPr lang="pl-PL" b="1" dirty="0" err="1"/>
              <a:t>solutions</a:t>
            </a:r>
            <a:endParaRPr lang="pl-PL" b="1" dirty="0"/>
          </a:p>
          <a:p>
            <a:endParaRPr lang="pl-PL" b="1" dirty="0"/>
          </a:p>
          <a:p>
            <a:pPr lvl="1"/>
            <a:r>
              <a:rPr lang="pl-PL" sz="2000" dirty="0"/>
              <a:t>Do not </a:t>
            </a:r>
            <a:r>
              <a:rPr lang="pl-PL" sz="2000" dirty="0" err="1"/>
              <a:t>reinvent</a:t>
            </a:r>
            <a:r>
              <a:rPr lang="pl-PL" sz="2000" dirty="0"/>
              <a:t> the </a:t>
            </a:r>
            <a:r>
              <a:rPr lang="pl-PL" sz="2000" dirty="0" err="1"/>
              <a:t>wheel</a:t>
            </a:r>
            <a:endParaRPr lang="pl-PL" sz="2000" dirty="0"/>
          </a:p>
          <a:p>
            <a:pPr lvl="1"/>
            <a:r>
              <a:rPr lang="pl-PL" sz="2000" dirty="0" err="1"/>
              <a:t>Avoid</a:t>
            </a:r>
            <a:r>
              <a:rPr lang="pl-PL" sz="2000" dirty="0"/>
              <a:t> </a:t>
            </a:r>
            <a:r>
              <a:rPr lang="pl-PL" sz="2000" dirty="0" err="1"/>
              <a:t>common</a:t>
            </a:r>
            <a:r>
              <a:rPr lang="pl-PL" sz="2000" dirty="0"/>
              <a:t> </a:t>
            </a:r>
            <a:r>
              <a:rPr lang="pl-PL" sz="2000" dirty="0" err="1"/>
              <a:t>mistakes</a:t>
            </a:r>
            <a:endParaRPr lang="pl-PL" sz="2000" dirty="0"/>
          </a:p>
          <a:p>
            <a:pPr lvl="1"/>
            <a:r>
              <a:rPr lang="pl-PL" sz="2000" dirty="0" err="1"/>
              <a:t>Reduce</a:t>
            </a:r>
            <a:r>
              <a:rPr lang="pl-PL" sz="2000" dirty="0"/>
              <a:t> development </a:t>
            </a:r>
            <a:r>
              <a:rPr lang="pl-PL" sz="2000" dirty="0" err="1"/>
              <a:t>time</a:t>
            </a:r>
            <a:r>
              <a:rPr lang="pl-PL" sz="2000" dirty="0"/>
              <a:t> and </a:t>
            </a:r>
            <a:r>
              <a:rPr lang="pl-PL" sz="2000" dirty="0" err="1"/>
              <a:t>costs</a:t>
            </a:r>
            <a:endParaRPr lang="pl-PL" sz="2000" dirty="0"/>
          </a:p>
          <a:p>
            <a:pPr lvl="1"/>
            <a:endParaRPr lang="pl-PL" sz="2000" dirty="0"/>
          </a:p>
          <a:p>
            <a:pPr lvl="1"/>
            <a:r>
              <a:rPr lang="pl-PL" sz="2000" dirty="0" err="1"/>
              <a:t>Custom</a:t>
            </a:r>
            <a:r>
              <a:rPr lang="pl-PL" sz="2000" dirty="0"/>
              <a:t> hardware on Front-End </a:t>
            </a:r>
            <a:r>
              <a:rPr lang="pl-PL" sz="2000" dirty="0" err="1"/>
              <a:t>level</a:t>
            </a:r>
            <a:r>
              <a:rPr lang="pl-PL" sz="2000" dirty="0"/>
              <a:t> </a:t>
            </a:r>
            <a:r>
              <a:rPr lang="pl-PL" sz="2000" dirty="0" err="1"/>
              <a:t>only</a:t>
            </a:r>
            <a:endParaRPr lang="pl-PL" sz="2000" dirty="0"/>
          </a:p>
          <a:p>
            <a:pPr lvl="1"/>
            <a:r>
              <a:rPr lang="pl-PL" sz="2000" dirty="0" err="1"/>
              <a:t>Commercially</a:t>
            </a:r>
            <a:r>
              <a:rPr lang="pl-PL" sz="2000" dirty="0"/>
              <a:t> </a:t>
            </a:r>
            <a:r>
              <a:rPr lang="pl-PL" sz="2000" dirty="0" err="1"/>
              <a:t>available</a:t>
            </a:r>
            <a:r>
              <a:rPr lang="pl-PL" sz="2000" dirty="0"/>
              <a:t> </a:t>
            </a:r>
            <a:r>
              <a:rPr lang="pl-PL" sz="2000" dirty="0" err="1"/>
              <a:t>platforms</a:t>
            </a:r>
            <a:r>
              <a:rPr lang="pl-PL" sz="2000" dirty="0"/>
              <a:t> on </a:t>
            </a:r>
            <a:r>
              <a:rPr lang="pl-PL" sz="2000" dirty="0" err="1"/>
              <a:t>other</a:t>
            </a:r>
            <a:r>
              <a:rPr lang="pl-PL" sz="2000" dirty="0"/>
              <a:t> </a:t>
            </a:r>
            <a:r>
              <a:rPr lang="pl-PL" sz="2000" dirty="0" err="1"/>
              <a:t>levels</a:t>
            </a:r>
            <a:endParaRPr lang="pl-PL" sz="2000" dirty="0"/>
          </a:p>
          <a:p>
            <a:pPr lvl="1"/>
            <a:r>
              <a:rPr lang="pl-PL" sz="2000" dirty="0" err="1"/>
              <a:t>Standardized</a:t>
            </a:r>
            <a:r>
              <a:rPr lang="pl-PL" sz="2000" dirty="0"/>
              <a:t> </a:t>
            </a:r>
            <a:r>
              <a:rPr lang="pl-PL" sz="2000" dirty="0" err="1"/>
              <a:t>interfaces</a:t>
            </a:r>
            <a:r>
              <a:rPr lang="pl-PL" sz="2000" dirty="0"/>
              <a:t> and </a:t>
            </a:r>
            <a:r>
              <a:rPr lang="pl-PL" sz="2000" dirty="0" err="1"/>
              <a:t>protocols</a:t>
            </a:r>
            <a:r>
              <a:rPr lang="pl-PL" sz="2000" dirty="0"/>
              <a:t> in </a:t>
            </a:r>
            <a:r>
              <a:rPr lang="pl-PL" sz="2000" dirty="0" err="1"/>
              <a:t>Firmware</a:t>
            </a:r>
            <a:endParaRPr lang="pl-PL" sz="2000" dirty="0"/>
          </a:p>
          <a:p>
            <a:pPr lvl="1"/>
            <a:r>
              <a:rPr lang="pl-PL" sz="2000" dirty="0" err="1"/>
              <a:t>Industry</a:t>
            </a:r>
            <a:r>
              <a:rPr lang="pl-PL" sz="2000" dirty="0"/>
              <a:t> </a:t>
            </a:r>
            <a:r>
              <a:rPr lang="pl-PL" sz="2000" dirty="0" err="1"/>
              <a:t>supported</a:t>
            </a:r>
            <a:r>
              <a:rPr lang="pl-PL" sz="2000" dirty="0"/>
              <a:t> </a:t>
            </a:r>
            <a:r>
              <a:rPr lang="pl-PL" sz="2000" dirty="0" err="1"/>
              <a:t>IPs</a:t>
            </a:r>
            <a:endParaRPr lang="pl-PL" sz="2000" dirty="0"/>
          </a:p>
          <a:p>
            <a:endParaRPr lang="en-US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B41F8309-140B-73C0-910D-6CB6D1BAB53E}"/>
              </a:ext>
            </a:extLst>
          </p:cNvPr>
          <p:cNvCxnSpPr>
            <a:cxnSpLocks/>
          </p:cNvCxnSpPr>
          <p:nvPr/>
        </p:nvCxnSpPr>
        <p:spPr>
          <a:xfrm>
            <a:off x="482600" y="1435100"/>
            <a:ext cx="638302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7C87E287-CC18-3DE5-F7F6-2A38D5CE8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3443"/>
            <a:ext cx="473033" cy="35915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BF6836E-2500-1ADE-6D64-A6109206E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269" y="1562100"/>
            <a:ext cx="1042102" cy="1091726"/>
          </a:xfrm>
          <a:prstGeom prst="rect">
            <a:avLst/>
          </a:prstGeom>
        </p:spPr>
      </p:pic>
      <p:pic>
        <p:nvPicPr>
          <p:cNvPr id="8" name="picture">
            <a:extLst>
              <a:ext uri="{FF2B5EF4-FFF2-40B4-BE49-F238E27FC236}">
                <a16:creationId xmlns:a16="http://schemas.microsoft.com/office/drawing/2014/main" id="{5D61D7B4-2B83-3CCB-1DD3-D06BA2CD63C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820" y="3146994"/>
            <a:ext cx="2078369" cy="1325563"/>
          </a:xfrm>
          <a:prstGeom prst="rect">
            <a:avLst/>
          </a:prstGeom>
        </p:spPr>
      </p:pic>
      <p:pic>
        <p:nvPicPr>
          <p:cNvPr id="9" name="picture">
            <a:extLst>
              <a:ext uri="{FF2B5EF4-FFF2-40B4-BE49-F238E27FC236}">
                <a16:creationId xmlns:a16="http://schemas.microsoft.com/office/drawing/2014/main" id="{40CB0692-D174-708A-F6DB-2F0554DDC99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34" y="1504936"/>
            <a:ext cx="1961800" cy="120605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DABDBC5-BC6F-7921-E5AA-F573A9ED0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5455" y="3241936"/>
            <a:ext cx="1694725" cy="177841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6EB9533-AC39-460B-1186-CD7D7D23C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3814" y="4903043"/>
            <a:ext cx="1694726" cy="89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44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7DFBB5-E148-03CD-824C-85C465020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first</a:t>
            </a:r>
            <a:r>
              <a:rPr lang="pl-PL" dirty="0"/>
              <a:t> J-PET system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C5E1AE-E2F1-E2A9-3FB0-D2313C563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787524"/>
            <a:ext cx="7289800" cy="4392295"/>
          </a:xfrm>
        </p:spPr>
        <p:txBody>
          <a:bodyPr>
            <a:normAutofit fontScale="92500"/>
          </a:bodyPr>
          <a:lstStyle/>
          <a:p>
            <a:r>
              <a:rPr lang="pl-PL" sz="2200" dirty="0"/>
              <a:t>System </a:t>
            </a:r>
            <a:r>
              <a:rPr lang="pl-PL" sz="2200" dirty="0" err="1"/>
              <a:t>based</a:t>
            </a:r>
            <a:r>
              <a:rPr lang="pl-PL" sz="2200" dirty="0"/>
              <a:t> on TRB platform in 2015</a:t>
            </a:r>
          </a:p>
          <a:p>
            <a:pPr lvl="1"/>
            <a:r>
              <a:rPr lang="pl-PL" sz="1900" dirty="0" err="1"/>
              <a:t>Experience</a:t>
            </a:r>
            <a:r>
              <a:rPr lang="pl-PL" sz="1900" dirty="0"/>
              <a:t> from medium-</a:t>
            </a:r>
            <a:r>
              <a:rPr lang="pl-PL" sz="1900" dirty="0" err="1"/>
              <a:t>scale</a:t>
            </a:r>
            <a:r>
              <a:rPr lang="pl-PL" sz="1900" dirty="0"/>
              <a:t> HEP </a:t>
            </a:r>
            <a:r>
              <a:rPr lang="pl-PL" sz="1900" dirty="0" err="1"/>
              <a:t>experiments</a:t>
            </a:r>
            <a:endParaRPr lang="pl-PL" sz="1900" dirty="0"/>
          </a:p>
          <a:p>
            <a:pPr lvl="2"/>
            <a:r>
              <a:rPr lang="pl-PL" sz="1700" dirty="0"/>
              <a:t>Jagiellonian University as part of the </a:t>
            </a:r>
            <a:r>
              <a:rPr lang="pl-PL" sz="1700" dirty="0" err="1"/>
              <a:t>developers</a:t>
            </a:r>
            <a:r>
              <a:rPr lang="pl-PL" sz="1700" dirty="0"/>
              <a:t> team</a:t>
            </a:r>
          </a:p>
          <a:p>
            <a:pPr lvl="1"/>
            <a:r>
              <a:rPr lang="pl-PL" sz="1900" dirty="0" err="1"/>
              <a:t>Versatile</a:t>
            </a:r>
            <a:r>
              <a:rPr lang="pl-PL" sz="1900" dirty="0"/>
              <a:t> platform for </a:t>
            </a:r>
            <a:r>
              <a:rPr lang="pl-PL" sz="1900" dirty="0" err="1"/>
              <a:t>complete</a:t>
            </a:r>
            <a:r>
              <a:rPr lang="pl-PL" sz="1900" dirty="0"/>
              <a:t> </a:t>
            </a:r>
            <a:r>
              <a:rPr lang="pl-PL" sz="1900" dirty="0" err="1"/>
              <a:t>systems</a:t>
            </a:r>
            <a:endParaRPr lang="pl-PL" sz="1900" dirty="0"/>
          </a:p>
          <a:p>
            <a:pPr lvl="2"/>
            <a:r>
              <a:rPr lang="pl-PL" sz="1700" dirty="0" err="1"/>
              <a:t>Over</a:t>
            </a:r>
            <a:r>
              <a:rPr lang="pl-PL" sz="1700" dirty="0"/>
              <a:t> 30 hardware </a:t>
            </a:r>
            <a:r>
              <a:rPr lang="pl-PL" sz="1700" dirty="0" err="1"/>
              <a:t>components</a:t>
            </a:r>
            <a:endParaRPr lang="pl-PL" sz="1700" dirty="0"/>
          </a:p>
          <a:p>
            <a:pPr lvl="2"/>
            <a:r>
              <a:rPr lang="pl-PL" sz="1700" dirty="0"/>
              <a:t>Complete software </a:t>
            </a:r>
            <a:r>
              <a:rPr lang="pl-PL" sz="1700" dirty="0" err="1"/>
              <a:t>packages</a:t>
            </a:r>
            <a:r>
              <a:rPr lang="pl-PL" sz="1700" dirty="0"/>
              <a:t> for </a:t>
            </a:r>
            <a:r>
              <a:rPr lang="pl-PL" sz="1700" dirty="0" err="1"/>
              <a:t>control</a:t>
            </a:r>
            <a:r>
              <a:rPr lang="pl-PL" sz="1700" dirty="0"/>
              <a:t>/monitoring, data </a:t>
            </a:r>
            <a:r>
              <a:rPr lang="pl-PL" sz="1700" dirty="0" err="1"/>
              <a:t>handling</a:t>
            </a:r>
            <a:endParaRPr lang="pl-PL" sz="1700" dirty="0"/>
          </a:p>
          <a:p>
            <a:pPr lvl="2"/>
            <a:r>
              <a:rPr lang="pl-PL" sz="1700" dirty="0" err="1"/>
              <a:t>Verified</a:t>
            </a:r>
            <a:r>
              <a:rPr lang="pl-PL" sz="1700" dirty="0"/>
              <a:t> by </a:t>
            </a:r>
            <a:r>
              <a:rPr lang="pl-PL" sz="1700" dirty="0" err="1"/>
              <a:t>dozens</a:t>
            </a:r>
            <a:r>
              <a:rPr lang="pl-PL" sz="1700" dirty="0"/>
              <a:t> of </a:t>
            </a:r>
            <a:r>
              <a:rPr lang="pl-PL" sz="1700" dirty="0" err="1"/>
              <a:t>users</a:t>
            </a:r>
            <a:r>
              <a:rPr lang="pl-PL" sz="1700" dirty="0"/>
              <a:t> in </a:t>
            </a:r>
            <a:r>
              <a:rPr lang="pl-PL" sz="1700" dirty="0" err="1"/>
              <a:t>multiple</a:t>
            </a:r>
            <a:r>
              <a:rPr lang="pl-PL" sz="1700" dirty="0"/>
              <a:t> </a:t>
            </a:r>
            <a:r>
              <a:rPr lang="pl-PL" sz="1700" dirty="0" err="1"/>
              <a:t>experiments</a:t>
            </a:r>
            <a:endParaRPr lang="pl-PL" sz="1700" dirty="0"/>
          </a:p>
          <a:p>
            <a:pPr lvl="2"/>
            <a:endParaRPr lang="pl-PL" sz="1700" dirty="0"/>
          </a:p>
          <a:p>
            <a:r>
              <a:rPr lang="pl-PL" sz="2200" dirty="0"/>
              <a:t>TRBv3</a:t>
            </a:r>
          </a:p>
          <a:p>
            <a:pPr lvl="1"/>
            <a:r>
              <a:rPr lang="pl-PL" sz="1900" dirty="0" err="1"/>
              <a:t>Lattice</a:t>
            </a:r>
            <a:r>
              <a:rPr lang="pl-PL" sz="1900" dirty="0"/>
              <a:t> ECP3 FPGA as </a:t>
            </a:r>
            <a:r>
              <a:rPr lang="pl-PL" sz="1900" dirty="0" err="1"/>
              <a:t>board</a:t>
            </a:r>
            <a:r>
              <a:rPr lang="pl-PL" sz="1900" dirty="0"/>
              <a:t> </a:t>
            </a:r>
            <a:r>
              <a:rPr lang="pl-PL" sz="1900" dirty="0" err="1"/>
              <a:t>controller</a:t>
            </a:r>
            <a:endParaRPr lang="pl-PL" sz="1900" dirty="0"/>
          </a:p>
          <a:p>
            <a:pPr lvl="1"/>
            <a:r>
              <a:rPr lang="pl-PL" sz="1900" dirty="0"/>
              <a:t>4x </a:t>
            </a:r>
            <a:r>
              <a:rPr lang="pl-PL" sz="1900" dirty="0" err="1"/>
              <a:t>Lattice</a:t>
            </a:r>
            <a:r>
              <a:rPr lang="pl-PL" sz="1900" dirty="0"/>
              <a:t> ECP3 FPGA as </a:t>
            </a:r>
            <a:r>
              <a:rPr lang="pl-PL" sz="1900" dirty="0" err="1"/>
              <a:t>configurable</a:t>
            </a:r>
            <a:r>
              <a:rPr lang="pl-PL" sz="1900" dirty="0"/>
              <a:t> </a:t>
            </a:r>
            <a:r>
              <a:rPr lang="pl-PL" sz="1900" dirty="0" err="1"/>
              <a:t>peripherals</a:t>
            </a:r>
            <a:r>
              <a:rPr lang="pl-PL" sz="1900" dirty="0"/>
              <a:t> with </a:t>
            </a:r>
            <a:r>
              <a:rPr lang="pl-PL" sz="1900" dirty="0" err="1"/>
              <a:t>add-on</a:t>
            </a:r>
            <a:r>
              <a:rPr lang="pl-PL" sz="1900" dirty="0"/>
              <a:t> </a:t>
            </a:r>
            <a:r>
              <a:rPr lang="pl-PL" sz="1900" dirty="0" err="1"/>
              <a:t>cards</a:t>
            </a:r>
            <a:endParaRPr lang="pl-PL" sz="1900" dirty="0"/>
          </a:p>
          <a:p>
            <a:pPr lvl="1"/>
            <a:r>
              <a:rPr lang="pl-PL" sz="1900" dirty="0"/>
              <a:t>Inter-</a:t>
            </a:r>
            <a:r>
              <a:rPr lang="pl-PL" sz="1900" dirty="0" err="1"/>
              <a:t>board</a:t>
            </a:r>
            <a:r>
              <a:rPr lang="pl-PL" sz="1900" dirty="0"/>
              <a:t> </a:t>
            </a:r>
            <a:r>
              <a:rPr lang="pl-PL" sz="1900" dirty="0" err="1"/>
              <a:t>communication</a:t>
            </a:r>
            <a:r>
              <a:rPr lang="pl-PL" sz="1900" dirty="0"/>
              <a:t> with </a:t>
            </a:r>
            <a:r>
              <a:rPr lang="pl-PL" sz="1900" dirty="0" err="1"/>
              <a:t>optical</a:t>
            </a:r>
            <a:r>
              <a:rPr lang="pl-PL" sz="1900" dirty="0"/>
              <a:t> </a:t>
            </a:r>
            <a:r>
              <a:rPr lang="pl-PL" sz="1900" dirty="0" err="1"/>
              <a:t>links</a:t>
            </a:r>
            <a:r>
              <a:rPr lang="pl-PL" sz="1900" dirty="0"/>
              <a:t> and </a:t>
            </a:r>
            <a:r>
              <a:rPr lang="pl-PL" sz="1900" dirty="0" err="1"/>
              <a:t>custom</a:t>
            </a:r>
            <a:r>
              <a:rPr lang="pl-PL" sz="1900" dirty="0"/>
              <a:t> </a:t>
            </a:r>
            <a:r>
              <a:rPr lang="pl-PL" sz="1900" dirty="0" err="1"/>
              <a:t>protocol</a:t>
            </a:r>
            <a:endParaRPr lang="pl-PL" sz="1900" dirty="0"/>
          </a:p>
          <a:p>
            <a:pPr lvl="1"/>
            <a:r>
              <a:rPr lang="pl-PL" sz="1900" dirty="0" err="1"/>
              <a:t>Synchronization</a:t>
            </a:r>
            <a:r>
              <a:rPr lang="pl-PL" sz="1900" dirty="0"/>
              <a:t> with </a:t>
            </a:r>
            <a:r>
              <a:rPr lang="pl-PL" sz="1900" dirty="0" err="1"/>
              <a:t>dedicated</a:t>
            </a:r>
            <a:r>
              <a:rPr lang="pl-PL" sz="1900" dirty="0"/>
              <a:t> LVDS lines</a:t>
            </a:r>
          </a:p>
          <a:p>
            <a:pPr lvl="1"/>
            <a:r>
              <a:rPr lang="pl-PL" sz="1900" dirty="0"/>
              <a:t>Gigabit Ethernet data </a:t>
            </a:r>
            <a:r>
              <a:rPr lang="pl-PL" sz="1900" dirty="0" err="1"/>
              <a:t>output</a:t>
            </a:r>
            <a:endParaRPr lang="pl-PL" sz="1900" dirty="0"/>
          </a:p>
          <a:p>
            <a:pPr lvl="1"/>
            <a:endParaRPr lang="pl-PL" dirty="0"/>
          </a:p>
          <a:p>
            <a:endParaRPr lang="en-US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863C0173-DE28-23FD-5605-E9771C1F9CCE}"/>
              </a:ext>
            </a:extLst>
          </p:cNvPr>
          <p:cNvCxnSpPr>
            <a:cxnSpLocks/>
          </p:cNvCxnSpPr>
          <p:nvPr/>
        </p:nvCxnSpPr>
        <p:spPr>
          <a:xfrm>
            <a:off x="482600" y="1435100"/>
            <a:ext cx="638302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76399780-9C1C-9689-3BDE-6CA25E620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3443"/>
            <a:ext cx="473033" cy="359155"/>
          </a:xfrm>
          <a:prstGeom prst="rect">
            <a:avLst/>
          </a:prstGeom>
        </p:spPr>
      </p:pic>
      <p:pic>
        <p:nvPicPr>
          <p:cNvPr id="6" name="Picture 3" descr="C:\Users\admin\Downloads\DSC_0130.JPG">
            <a:extLst>
              <a:ext uri="{FF2B5EF4-FFF2-40B4-BE49-F238E27FC236}">
                <a16:creationId xmlns:a16="http://schemas.microsoft.com/office/drawing/2014/main" id="{8C2FB435-88E1-9FA1-2309-7AA48DFC4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72" y="206896"/>
            <a:ext cx="4032448" cy="267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5C8AE184-5597-2EA9-16B0-5596C9B1D115}"/>
              </a:ext>
            </a:extLst>
          </p:cNvPr>
          <p:cNvGrpSpPr/>
          <p:nvPr/>
        </p:nvGrpSpPr>
        <p:grpSpPr>
          <a:xfrm>
            <a:off x="9265770" y="3042221"/>
            <a:ext cx="2516369" cy="2593842"/>
            <a:chOff x="5796136" y="2949188"/>
            <a:chExt cx="2758816" cy="2610191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0BCFE403-BBA6-2BED-560D-E4ADE58EE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2949188"/>
              <a:ext cx="2758816" cy="2145616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A37208AE-B998-47AC-7CCC-6C868B1C0C80}"/>
                </a:ext>
              </a:extLst>
            </p:cNvPr>
            <p:cNvSpPr txBox="1"/>
            <p:nvPr/>
          </p:nvSpPr>
          <p:spPr>
            <a:xfrm>
              <a:off x="5796137" y="5094804"/>
              <a:ext cx="2758815" cy="46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" dirty="0"/>
                <a:t>Traxler, M.</a:t>
              </a:r>
              <a:r>
                <a:rPr lang="pl-PL" sz="600" dirty="0"/>
                <a:t>; </a:t>
              </a:r>
              <a:r>
                <a:rPr lang="en-US" sz="600" dirty="0"/>
                <a:t>Korcyl, G.; Bayer, E.; Maier, L.; Michel, J.; Palka, M.</a:t>
              </a:r>
              <a:endParaRPr lang="pl-PL" sz="600" dirty="0"/>
            </a:p>
            <a:p>
              <a:pPr algn="just"/>
              <a:r>
                <a:rPr lang="pl-PL" sz="600" dirty="0"/>
                <a:t>„</a:t>
              </a:r>
              <a:r>
                <a:rPr lang="en-US" sz="600" dirty="0"/>
                <a:t>A compact system for high precision time measurements (&lt;14 </a:t>
              </a:r>
              <a:r>
                <a:rPr lang="en-US" sz="600" dirty="0" err="1"/>
                <a:t>ps</a:t>
              </a:r>
              <a:r>
                <a:rPr lang="en-US" sz="600" dirty="0"/>
                <a:t> RMS) </a:t>
              </a:r>
              <a:endParaRPr lang="pl-PL" sz="600" dirty="0"/>
            </a:p>
            <a:p>
              <a:pPr algn="just"/>
              <a:r>
                <a:rPr lang="en-US" sz="600" dirty="0"/>
                <a:t>and integrated acquisition for a large number of channels</a:t>
              </a:r>
              <a:r>
                <a:rPr lang="pl-PL" sz="600" dirty="0"/>
                <a:t>”,</a:t>
              </a:r>
            </a:p>
            <a:p>
              <a:pPr algn="just"/>
              <a:r>
                <a:rPr lang="pl-PL" sz="600" dirty="0"/>
                <a:t>JINST 10.1088/1748-0221/6/12/C12004</a:t>
              </a:r>
              <a:endParaRPr lang="en-US" sz="600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8408EA10-69C0-58B4-8690-EC567B02A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708" y="4823503"/>
            <a:ext cx="2947872" cy="18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64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7ABFBF-2E75-6EB3-8D58-673A83EF7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first</a:t>
            </a:r>
            <a:r>
              <a:rPr lang="pl-PL" dirty="0"/>
              <a:t> J-PET system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6F38E0-D826-9575-3482-E4C91E0B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01118" cy="4351338"/>
          </a:xfrm>
        </p:spPr>
        <p:txBody>
          <a:bodyPr>
            <a:normAutofit/>
          </a:bodyPr>
          <a:lstStyle/>
          <a:p>
            <a:r>
              <a:rPr lang="pl-PL" sz="1800" dirty="0"/>
              <a:t>System </a:t>
            </a:r>
            <a:r>
              <a:rPr lang="pl-PL" sz="1800" dirty="0" err="1"/>
              <a:t>extended</a:t>
            </a:r>
            <a:r>
              <a:rPr lang="pl-PL" sz="1800" dirty="0"/>
              <a:t> with a </a:t>
            </a:r>
            <a:r>
              <a:rPr lang="pl-PL" sz="1800" dirty="0" err="1"/>
              <a:t>dedicated</a:t>
            </a:r>
            <a:r>
              <a:rPr lang="pl-PL" sz="1800" dirty="0"/>
              <a:t> processing </a:t>
            </a:r>
            <a:r>
              <a:rPr lang="pl-PL" sz="1800" dirty="0" err="1"/>
              <a:t>board</a:t>
            </a:r>
            <a:r>
              <a:rPr lang="pl-PL" sz="1800" dirty="0"/>
              <a:t> in 2017</a:t>
            </a:r>
          </a:p>
          <a:p>
            <a:pPr lvl="1"/>
            <a:r>
              <a:rPr lang="pl-PL" sz="1600" dirty="0" err="1"/>
              <a:t>Xilinx</a:t>
            </a:r>
            <a:r>
              <a:rPr lang="pl-PL" sz="1600" dirty="0"/>
              <a:t> Zynq045, 8x Ethernet </a:t>
            </a:r>
            <a:r>
              <a:rPr lang="pl-PL" sz="1600" dirty="0" err="1"/>
              <a:t>inputs</a:t>
            </a:r>
            <a:r>
              <a:rPr lang="pl-PL" sz="1600" dirty="0"/>
              <a:t>, 8x Ethernet </a:t>
            </a:r>
            <a:r>
              <a:rPr lang="pl-PL" sz="1600" dirty="0" err="1"/>
              <a:t>outputs</a:t>
            </a:r>
            <a:endParaRPr lang="pl-PL" sz="1600" dirty="0"/>
          </a:p>
          <a:p>
            <a:pPr lvl="1"/>
            <a:r>
              <a:rPr lang="pl-PL" sz="1600" dirty="0"/>
              <a:t>Man-in-the-</a:t>
            </a:r>
            <a:r>
              <a:rPr lang="pl-PL" sz="1600" dirty="0" err="1"/>
              <a:t>middle</a:t>
            </a:r>
            <a:r>
              <a:rPr lang="pl-PL" sz="1600" dirty="0"/>
              <a:t> </a:t>
            </a:r>
            <a:r>
              <a:rPr lang="pl-PL" sz="1600" dirty="0" err="1"/>
              <a:t>card</a:t>
            </a:r>
            <a:endParaRPr lang="pl-PL" sz="1600" dirty="0"/>
          </a:p>
          <a:p>
            <a:pPr lvl="2"/>
            <a:r>
              <a:rPr lang="pl-PL" sz="1400" dirty="0"/>
              <a:t>Online data processing (</a:t>
            </a:r>
            <a:r>
              <a:rPr lang="pl-PL" sz="1400" dirty="0" err="1"/>
              <a:t>coincidences</a:t>
            </a:r>
            <a:r>
              <a:rPr lang="pl-PL" sz="1400" dirty="0"/>
              <a:t>, </a:t>
            </a:r>
            <a:r>
              <a:rPr lang="pl-PL" sz="1400" dirty="0" err="1"/>
              <a:t>calibrations</a:t>
            </a:r>
            <a:r>
              <a:rPr lang="pl-PL" sz="1400" dirty="0"/>
              <a:t>, LOR, ROR </a:t>
            </a:r>
            <a:r>
              <a:rPr lang="pl-PL" sz="1400" dirty="0" err="1"/>
              <a:t>calculation</a:t>
            </a:r>
            <a:r>
              <a:rPr lang="pl-PL" sz="1400" dirty="0"/>
              <a:t>)</a:t>
            </a:r>
          </a:p>
          <a:p>
            <a:pPr lvl="2"/>
            <a:r>
              <a:rPr lang="pl-PL" sz="1400" dirty="0" err="1"/>
              <a:t>Produces</a:t>
            </a:r>
            <a:r>
              <a:rPr lang="pl-PL" sz="1400" dirty="0"/>
              <a:t> live </a:t>
            </a:r>
            <a:r>
              <a:rPr lang="pl-PL" sz="1400" dirty="0" err="1"/>
              <a:t>visualizations</a:t>
            </a:r>
            <a:endParaRPr lang="pl-PL" sz="1400" dirty="0"/>
          </a:p>
          <a:p>
            <a:pPr lvl="2"/>
            <a:r>
              <a:rPr lang="pl-PL" sz="1400" dirty="0" err="1"/>
              <a:t>Preserves</a:t>
            </a:r>
            <a:r>
              <a:rPr lang="pl-PL" sz="1400" dirty="0"/>
              <a:t> </a:t>
            </a:r>
            <a:r>
              <a:rPr lang="pl-PL" sz="1400" dirty="0" err="1"/>
              <a:t>original</a:t>
            </a:r>
            <a:r>
              <a:rPr lang="pl-PL" sz="1400" dirty="0"/>
              <a:t>, </a:t>
            </a:r>
            <a:r>
              <a:rPr lang="pl-PL" sz="1400" dirty="0" err="1"/>
              <a:t>raw</a:t>
            </a:r>
            <a:r>
              <a:rPr lang="pl-PL" sz="1400" dirty="0"/>
              <a:t> data </a:t>
            </a:r>
            <a:r>
              <a:rPr lang="pl-PL" sz="1400" dirty="0" err="1"/>
              <a:t>streams</a:t>
            </a:r>
            <a:endParaRPr lang="pl-PL" sz="1400" dirty="0"/>
          </a:p>
          <a:p>
            <a:pPr lvl="2"/>
            <a:r>
              <a:rPr lang="pl-PL" sz="1400" dirty="0" err="1"/>
              <a:t>Selectable</a:t>
            </a:r>
            <a:r>
              <a:rPr lang="pl-PL" sz="1400" dirty="0"/>
              <a:t> </a:t>
            </a:r>
            <a:r>
              <a:rPr lang="pl-PL" sz="1400" dirty="0" err="1"/>
              <a:t>operation</a:t>
            </a:r>
            <a:r>
              <a:rPr lang="pl-PL" sz="1400" dirty="0"/>
              <a:t> </a:t>
            </a:r>
            <a:r>
              <a:rPr lang="pl-PL" sz="1400" dirty="0" err="1"/>
              <a:t>mode</a:t>
            </a:r>
            <a:endParaRPr lang="pl-PL" sz="1400" dirty="0"/>
          </a:p>
          <a:p>
            <a:pPr lvl="2"/>
            <a:endParaRPr lang="pl-PL" sz="1400" dirty="0"/>
          </a:p>
          <a:p>
            <a:r>
              <a:rPr lang="pl-PL" sz="1800" dirty="0" err="1"/>
              <a:t>Conclusions</a:t>
            </a:r>
            <a:endParaRPr lang="pl-PL" sz="1800" dirty="0"/>
          </a:p>
          <a:p>
            <a:pPr lvl="1"/>
            <a:r>
              <a:rPr lang="pl-PL" sz="1600" dirty="0" err="1"/>
              <a:t>Minimalistic</a:t>
            </a:r>
            <a:r>
              <a:rPr lang="pl-PL" sz="1600" dirty="0"/>
              <a:t> FEE and </a:t>
            </a:r>
            <a:r>
              <a:rPr lang="pl-PL" sz="1600" dirty="0" err="1"/>
              <a:t>signal</a:t>
            </a:r>
            <a:r>
              <a:rPr lang="pl-PL" sz="1600" dirty="0"/>
              <a:t> </a:t>
            </a:r>
            <a:r>
              <a:rPr lang="pl-PL" sz="1600" dirty="0" err="1"/>
              <a:t>digitization</a:t>
            </a:r>
            <a:r>
              <a:rPr lang="pl-PL" sz="1600" dirty="0"/>
              <a:t> and </a:t>
            </a:r>
            <a:r>
              <a:rPr lang="pl-PL" sz="1600" dirty="0" err="1"/>
              <a:t>time</a:t>
            </a:r>
            <a:r>
              <a:rPr lang="pl-PL" sz="1600" dirty="0"/>
              <a:t> </a:t>
            </a:r>
            <a:r>
              <a:rPr lang="pl-PL" sz="1600" dirty="0" err="1"/>
              <a:t>measurement</a:t>
            </a:r>
            <a:r>
              <a:rPr lang="pl-PL" sz="1600" dirty="0"/>
              <a:t> in FPGA </a:t>
            </a:r>
            <a:r>
              <a:rPr lang="pl-PL" sz="1600" dirty="0" err="1"/>
              <a:t>are</a:t>
            </a:r>
            <a:r>
              <a:rPr lang="pl-PL" sz="1600" dirty="0"/>
              <a:t> </a:t>
            </a:r>
            <a:r>
              <a:rPr lang="pl-PL" sz="1600" dirty="0" err="1"/>
              <a:t>satisfactory</a:t>
            </a:r>
            <a:endParaRPr lang="pl-PL" sz="1600" dirty="0"/>
          </a:p>
          <a:p>
            <a:pPr lvl="1"/>
            <a:r>
              <a:rPr lang="pl-PL" sz="1600" dirty="0"/>
              <a:t>Fast </a:t>
            </a:r>
            <a:r>
              <a:rPr lang="pl-PL" sz="1600" dirty="0" err="1"/>
              <a:t>protocols</a:t>
            </a:r>
            <a:r>
              <a:rPr lang="pl-PL" sz="1600" dirty="0"/>
              <a:t> and </a:t>
            </a:r>
            <a:r>
              <a:rPr lang="pl-PL" sz="1600" dirty="0" err="1"/>
              <a:t>large</a:t>
            </a:r>
            <a:r>
              <a:rPr lang="pl-PL" sz="1600" dirty="0"/>
              <a:t> </a:t>
            </a:r>
            <a:r>
              <a:rPr lang="pl-PL" sz="1600" dirty="0" err="1"/>
              <a:t>throughput</a:t>
            </a:r>
            <a:r>
              <a:rPr lang="pl-PL" sz="1600" dirty="0"/>
              <a:t> </a:t>
            </a:r>
            <a:r>
              <a:rPr lang="pl-PL" sz="1600" dirty="0" err="1"/>
              <a:t>required</a:t>
            </a:r>
            <a:r>
              <a:rPr lang="pl-PL" sz="1600" dirty="0"/>
              <a:t> for </a:t>
            </a:r>
            <a:r>
              <a:rPr lang="pl-PL" sz="1600" dirty="0" err="1"/>
              <a:t>continuous</a:t>
            </a:r>
            <a:r>
              <a:rPr lang="pl-PL" sz="1600" dirty="0"/>
              <a:t> </a:t>
            </a:r>
            <a:r>
              <a:rPr lang="pl-PL" sz="1600" dirty="0" err="1"/>
              <a:t>readout</a:t>
            </a:r>
            <a:endParaRPr lang="pl-PL" sz="1600" dirty="0"/>
          </a:p>
          <a:p>
            <a:pPr lvl="1"/>
            <a:r>
              <a:rPr lang="pl-PL" sz="1600" dirty="0" err="1"/>
              <a:t>Spare</a:t>
            </a:r>
            <a:r>
              <a:rPr lang="pl-PL" sz="1600" dirty="0"/>
              <a:t> </a:t>
            </a:r>
            <a:r>
              <a:rPr lang="pl-PL" sz="1600" dirty="0" err="1"/>
              <a:t>logic</a:t>
            </a:r>
            <a:r>
              <a:rPr lang="pl-PL" sz="1600" dirty="0"/>
              <a:t> </a:t>
            </a:r>
            <a:r>
              <a:rPr lang="pl-PL" sz="1600" dirty="0" err="1"/>
              <a:t>resources</a:t>
            </a:r>
            <a:r>
              <a:rPr lang="pl-PL" sz="1600" dirty="0"/>
              <a:t> </a:t>
            </a:r>
            <a:r>
              <a:rPr lang="pl-PL" sz="1600" dirty="0" err="1"/>
              <a:t>required</a:t>
            </a:r>
            <a:r>
              <a:rPr lang="pl-PL" sz="1600" dirty="0"/>
              <a:t> for </a:t>
            </a:r>
            <a:r>
              <a:rPr lang="pl-PL" sz="1600" dirty="0" err="1"/>
              <a:t>potential</a:t>
            </a:r>
            <a:r>
              <a:rPr lang="pl-PL" sz="1600" dirty="0"/>
              <a:t> </a:t>
            </a:r>
            <a:r>
              <a:rPr lang="pl-PL" sz="1600" dirty="0" err="1"/>
              <a:t>pre</a:t>
            </a:r>
            <a:r>
              <a:rPr lang="pl-PL" sz="1600" dirty="0"/>
              <a:t>-processing</a:t>
            </a:r>
          </a:p>
          <a:p>
            <a:pPr lvl="1"/>
            <a:r>
              <a:rPr lang="pl-PL" sz="1600" dirty="0"/>
              <a:t>TRBv3 was </a:t>
            </a:r>
            <a:r>
              <a:rPr lang="pl-PL" sz="1600" dirty="0" err="1"/>
              <a:t>designed</a:t>
            </a:r>
            <a:r>
              <a:rPr lang="pl-PL" sz="1600" dirty="0"/>
              <a:t> in 2011 on </a:t>
            </a:r>
            <a:r>
              <a:rPr lang="pl-PL" sz="1600" dirty="0" err="1"/>
              <a:t>Lattice</a:t>
            </a:r>
            <a:r>
              <a:rPr lang="pl-PL" sz="1600" dirty="0"/>
              <a:t> </a:t>
            </a:r>
            <a:r>
              <a:rPr lang="pl-PL" sz="1600" dirty="0" err="1"/>
              <a:t>FPGAs</a:t>
            </a:r>
            <a:r>
              <a:rPr lang="pl-PL" sz="1600" dirty="0"/>
              <a:t>, modern hardware </a:t>
            </a:r>
            <a:r>
              <a:rPr lang="pl-PL" sz="1600" dirty="0" err="1"/>
              <a:t>required</a:t>
            </a:r>
            <a:endParaRPr lang="en-US" sz="1600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32F39155-AB16-F404-BC14-BD17E77A4318}"/>
              </a:ext>
            </a:extLst>
          </p:cNvPr>
          <p:cNvCxnSpPr>
            <a:cxnSpLocks/>
          </p:cNvCxnSpPr>
          <p:nvPr/>
        </p:nvCxnSpPr>
        <p:spPr>
          <a:xfrm>
            <a:off x="482600" y="1435100"/>
            <a:ext cx="638302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D47D81B5-73C4-278A-1B25-AC153739D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3443"/>
            <a:ext cx="473033" cy="35915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02DFDA9-EA01-24C7-1A57-067A223BB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348" y="113443"/>
            <a:ext cx="2947872" cy="182760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AFC5DB2-9A3E-924D-70DA-E713DDFE7D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55" t="11334" r="21533" b="3333"/>
          <a:stretch/>
        </p:blipFill>
        <p:spPr>
          <a:xfrm rot="5400000">
            <a:off x="9326943" y="2359505"/>
            <a:ext cx="1827601" cy="1626417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465B35E0-6247-3593-D373-DA75A3EE5552}"/>
              </a:ext>
            </a:extLst>
          </p:cNvPr>
          <p:cNvCxnSpPr/>
          <p:nvPr/>
        </p:nvCxnSpPr>
        <p:spPr>
          <a:xfrm>
            <a:off x="9631680" y="1941044"/>
            <a:ext cx="426720" cy="290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BECB9A5B-0E00-EC16-4BD1-9309F69ECC58}"/>
              </a:ext>
            </a:extLst>
          </p:cNvPr>
          <p:cNvCxnSpPr>
            <a:cxnSpLocks/>
          </p:cNvCxnSpPr>
          <p:nvPr/>
        </p:nvCxnSpPr>
        <p:spPr>
          <a:xfrm flipH="1">
            <a:off x="10784584" y="1941044"/>
            <a:ext cx="322708" cy="317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 descr="Obraz zawierający mapa, tekst&#10;&#10;Opis wygenerowany przy bardzo wysokim poziomie pewności">
            <a:extLst>
              <a:ext uri="{FF2B5EF4-FFF2-40B4-BE49-F238E27FC236}">
                <a16:creationId xmlns:a16="http://schemas.microsoft.com/office/drawing/2014/main" id="{2045523C-548F-6F36-FB8F-49D8AA52EB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t="10959"/>
          <a:stretch/>
        </p:blipFill>
        <p:spPr>
          <a:xfrm>
            <a:off x="9139318" y="4223674"/>
            <a:ext cx="2459692" cy="236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11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A3644A-8F70-378B-770E-32D63E52B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second</a:t>
            </a:r>
            <a:r>
              <a:rPr lang="pl-PL" dirty="0"/>
              <a:t> </a:t>
            </a:r>
            <a:r>
              <a:rPr lang="pl-PL" dirty="0" err="1"/>
              <a:t>generation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2C0A7C-5023-67ED-72BA-2EF582575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30640" cy="3158037"/>
          </a:xfrm>
        </p:spPr>
        <p:txBody>
          <a:bodyPr>
            <a:normAutofit fontScale="92500" lnSpcReduction="20000"/>
          </a:bodyPr>
          <a:lstStyle/>
          <a:p>
            <a:r>
              <a:rPr lang="pl-PL" sz="2000" dirty="0"/>
              <a:t>New </a:t>
            </a:r>
            <a:r>
              <a:rPr lang="pl-PL" sz="2000" dirty="0" err="1"/>
              <a:t>prototype</a:t>
            </a:r>
            <a:r>
              <a:rPr lang="pl-PL" sz="2000" dirty="0"/>
              <a:t> </a:t>
            </a:r>
            <a:r>
              <a:rPr lang="pl-PL" sz="2000" dirty="0" err="1"/>
              <a:t>based</a:t>
            </a:r>
            <a:r>
              <a:rPr lang="pl-PL" sz="2000" dirty="0"/>
              <a:t> on </a:t>
            </a:r>
            <a:r>
              <a:rPr lang="pl-PL" sz="2000" dirty="0" err="1"/>
              <a:t>silicon</a:t>
            </a:r>
            <a:r>
              <a:rPr lang="pl-PL" sz="2000" dirty="0"/>
              <a:t> </a:t>
            </a:r>
            <a:r>
              <a:rPr lang="pl-PL" sz="2000" dirty="0" err="1"/>
              <a:t>photomultipliers</a:t>
            </a:r>
            <a:r>
              <a:rPr lang="pl-PL" sz="2000" dirty="0"/>
              <a:t> – high channel </a:t>
            </a:r>
            <a:r>
              <a:rPr lang="pl-PL" sz="2000" dirty="0" err="1"/>
              <a:t>density</a:t>
            </a:r>
            <a:endParaRPr lang="pl-PL" sz="2000" dirty="0"/>
          </a:p>
          <a:p>
            <a:r>
              <a:rPr lang="pl-PL" sz="2000" dirty="0" err="1"/>
              <a:t>Xilinx</a:t>
            </a:r>
            <a:r>
              <a:rPr lang="pl-PL" sz="2000" dirty="0"/>
              <a:t>/AMD </a:t>
            </a:r>
            <a:r>
              <a:rPr lang="pl-PL" sz="2000" dirty="0" err="1"/>
              <a:t>introduced</a:t>
            </a:r>
            <a:r>
              <a:rPr lang="pl-PL" sz="2000" dirty="0"/>
              <a:t> </a:t>
            </a:r>
            <a:r>
              <a:rPr lang="pl-PL" sz="2000" dirty="0" err="1"/>
              <a:t>efficient</a:t>
            </a:r>
            <a:r>
              <a:rPr lang="pl-PL" sz="2000" dirty="0"/>
              <a:t> hardware </a:t>
            </a:r>
            <a:r>
              <a:rPr lang="pl-PL" sz="2000" dirty="0" err="1"/>
              <a:t>families</a:t>
            </a:r>
            <a:r>
              <a:rPr lang="pl-PL" sz="2000" dirty="0"/>
              <a:t> and </a:t>
            </a:r>
            <a:r>
              <a:rPr lang="pl-PL" sz="2000" dirty="0" err="1"/>
              <a:t>dev</a:t>
            </a:r>
            <a:r>
              <a:rPr lang="pl-PL" sz="2000" dirty="0"/>
              <a:t>. </a:t>
            </a:r>
            <a:r>
              <a:rPr lang="pl-PL" sz="2000" dirty="0" err="1"/>
              <a:t>tools</a:t>
            </a:r>
            <a:r>
              <a:rPr lang="pl-PL" sz="2000" dirty="0"/>
              <a:t> </a:t>
            </a:r>
          </a:p>
          <a:p>
            <a:endParaRPr lang="pl-PL" sz="2000" dirty="0"/>
          </a:p>
          <a:p>
            <a:r>
              <a:rPr lang="pl-PL" sz="2000" dirty="0"/>
              <a:t>FEE – </a:t>
            </a:r>
            <a:r>
              <a:rPr lang="pl-PL" sz="2000" dirty="0" err="1"/>
              <a:t>digitization</a:t>
            </a:r>
            <a:r>
              <a:rPr lang="pl-PL" sz="2000" dirty="0"/>
              <a:t> platform </a:t>
            </a:r>
            <a:r>
              <a:rPr lang="pl-PL" sz="2000" dirty="0" err="1"/>
              <a:t>redesigned</a:t>
            </a:r>
            <a:endParaRPr lang="pl-PL" sz="2000" dirty="0"/>
          </a:p>
          <a:p>
            <a:pPr lvl="1"/>
            <a:r>
              <a:rPr lang="pl-PL" sz="1800" dirty="0"/>
              <a:t>Artix200 as TDC and system </a:t>
            </a:r>
            <a:r>
              <a:rPr lang="pl-PL" sz="1800" dirty="0" err="1"/>
              <a:t>Endpoint</a:t>
            </a:r>
            <a:endParaRPr lang="pl-PL" sz="1800" dirty="0"/>
          </a:p>
          <a:p>
            <a:r>
              <a:rPr lang="pl-PL" sz="2000" dirty="0" err="1"/>
              <a:t>Xilinx</a:t>
            </a:r>
            <a:r>
              <a:rPr lang="pl-PL" sz="2000" dirty="0"/>
              <a:t> </a:t>
            </a:r>
            <a:r>
              <a:rPr lang="pl-PL" sz="2000" dirty="0" err="1"/>
              <a:t>commercial</a:t>
            </a:r>
            <a:r>
              <a:rPr lang="pl-PL" sz="2000" dirty="0"/>
              <a:t> </a:t>
            </a:r>
            <a:r>
              <a:rPr lang="pl-PL" sz="2000" dirty="0" err="1"/>
              <a:t>boards</a:t>
            </a:r>
            <a:r>
              <a:rPr lang="pl-PL" sz="2000" dirty="0"/>
              <a:t>:</a:t>
            </a:r>
          </a:p>
          <a:p>
            <a:pPr lvl="1"/>
            <a:r>
              <a:rPr lang="pl-PL" sz="1800" dirty="0" err="1"/>
              <a:t>Virtex</a:t>
            </a:r>
            <a:r>
              <a:rPr lang="pl-PL" sz="1800" dirty="0"/>
              <a:t> </a:t>
            </a:r>
            <a:r>
              <a:rPr lang="pl-PL" sz="1800" dirty="0" err="1"/>
              <a:t>Ultrascale</a:t>
            </a:r>
            <a:r>
              <a:rPr lang="pl-PL" sz="1800" dirty="0"/>
              <a:t> VCU108 as data </a:t>
            </a:r>
            <a:r>
              <a:rPr lang="pl-PL" sz="1800" dirty="0" err="1"/>
              <a:t>concentrator</a:t>
            </a:r>
            <a:r>
              <a:rPr lang="pl-PL" sz="1800" dirty="0"/>
              <a:t> </a:t>
            </a:r>
          </a:p>
          <a:p>
            <a:pPr lvl="1"/>
            <a:r>
              <a:rPr lang="pl-PL" sz="1800" dirty="0"/>
              <a:t>Zynq </a:t>
            </a:r>
            <a:r>
              <a:rPr lang="pl-PL" sz="1800" dirty="0" err="1"/>
              <a:t>Ultrascale</a:t>
            </a:r>
            <a:r>
              <a:rPr lang="pl-PL" sz="1800" dirty="0"/>
              <a:t>+ </a:t>
            </a:r>
            <a:r>
              <a:rPr lang="pl-PL" sz="1800" dirty="0" err="1"/>
              <a:t>MPSoC</a:t>
            </a:r>
            <a:r>
              <a:rPr lang="pl-PL" sz="1800" dirty="0"/>
              <a:t> ZCU102 as system </a:t>
            </a:r>
            <a:r>
              <a:rPr lang="pl-PL" sz="1800" dirty="0" err="1"/>
              <a:t>controller</a:t>
            </a:r>
            <a:endParaRPr lang="pl-PL" sz="1800" dirty="0"/>
          </a:p>
          <a:p>
            <a:pPr lvl="1"/>
            <a:endParaRPr lang="pl-PL" sz="1800" dirty="0"/>
          </a:p>
          <a:p>
            <a:r>
              <a:rPr lang="pl-PL" sz="2200" dirty="0"/>
              <a:t>3x </a:t>
            </a:r>
            <a:r>
              <a:rPr lang="pl-PL" sz="2200" dirty="0" err="1"/>
              <a:t>more</a:t>
            </a:r>
            <a:r>
              <a:rPr lang="pl-PL" sz="2200" dirty="0"/>
              <a:t> analog </a:t>
            </a:r>
            <a:r>
              <a:rPr lang="pl-PL" sz="2200" dirty="0" err="1"/>
              <a:t>channels</a:t>
            </a:r>
            <a:r>
              <a:rPr lang="pl-PL" sz="2200" dirty="0"/>
              <a:t> – 15x </a:t>
            </a:r>
            <a:r>
              <a:rPr lang="pl-PL" sz="2200" dirty="0" err="1"/>
              <a:t>more</a:t>
            </a:r>
            <a:r>
              <a:rPr lang="pl-PL" sz="2200" dirty="0"/>
              <a:t> </a:t>
            </a:r>
            <a:r>
              <a:rPr lang="pl-PL" sz="2200" dirty="0" err="1"/>
              <a:t>logic</a:t>
            </a:r>
            <a:r>
              <a:rPr lang="pl-PL" sz="2200" dirty="0"/>
              <a:t> </a:t>
            </a:r>
            <a:r>
              <a:rPr lang="pl-PL" sz="2200" dirty="0" err="1"/>
              <a:t>resources</a:t>
            </a:r>
            <a:endParaRPr lang="pl-PL" sz="2200" dirty="0"/>
          </a:p>
          <a:p>
            <a:pPr lvl="1"/>
            <a:endParaRPr lang="pl-PL" sz="1800" dirty="0"/>
          </a:p>
          <a:p>
            <a:endParaRPr lang="pl-PL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7B71A72A-E13B-8986-7738-FFE355DB6654}"/>
              </a:ext>
            </a:extLst>
          </p:cNvPr>
          <p:cNvCxnSpPr>
            <a:cxnSpLocks/>
          </p:cNvCxnSpPr>
          <p:nvPr/>
        </p:nvCxnSpPr>
        <p:spPr>
          <a:xfrm>
            <a:off x="482600" y="1435100"/>
            <a:ext cx="638302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CC8288D2-5E28-2A35-4CF6-3E265CE65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3443"/>
            <a:ext cx="473033" cy="359155"/>
          </a:xfrm>
          <a:prstGeom prst="rect">
            <a:avLst/>
          </a:prstGeom>
        </p:spPr>
      </p:pic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592E0441-7FFC-2647-42C1-F5FD02A9DB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6231979"/>
              </p:ext>
            </p:extLst>
          </p:nvPr>
        </p:nvGraphicFramePr>
        <p:xfrm>
          <a:off x="6214128" y="0"/>
          <a:ext cx="2612966" cy="1580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Obraz 15" descr="Obraz zawierający elektronika, Inżynieria elektroniczna, Element obwodu, Komponent elektroniczny&#10;&#10;Opis wygenerowany automatycznie">
            <a:extLst>
              <a:ext uri="{FF2B5EF4-FFF2-40B4-BE49-F238E27FC236}">
                <a16:creationId xmlns:a16="http://schemas.microsoft.com/office/drawing/2014/main" id="{40E556F1-3CF3-4AC3-4E44-64082EC25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0620" y="3869038"/>
            <a:ext cx="3158036" cy="236811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E07CBED3-6B02-B306-DEF9-DDACCD0AA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6150" y="4284935"/>
            <a:ext cx="2284967" cy="2397805"/>
          </a:xfrm>
          <a:prstGeom prst="rect">
            <a:avLst/>
          </a:prstGeom>
        </p:spPr>
      </p:pic>
      <p:grpSp>
        <p:nvGrpSpPr>
          <p:cNvPr id="21" name="Grupa 20">
            <a:extLst>
              <a:ext uri="{FF2B5EF4-FFF2-40B4-BE49-F238E27FC236}">
                <a16:creationId xmlns:a16="http://schemas.microsoft.com/office/drawing/2014/main" id="{8572495C-3698-E83C-9EAB-977A4FFC40C0}"/>
              </a:ext>
            </a:extLst>
          </p:cNvPr>
          <p:cNvGrpSpPr/>
          <p:nvPr/>
        </p:nvGrpSpPr>
        <p:grpSpPr>
          <a:xfrm>
            <a:off x="838200" y="4814122"/>
            <a:ext cx="4930142" cy="1868618"/>
            <a:chOff x="838199" y="4755062"/>
            <a:chExt cx="4930142" cy="1868618"/>
          </a:xfrm>
        </p:grpSpPr>
        <p:pic>
          <p:nvPicPr>
            <p:cNvPr id="18" name="Obraz 17" descr="Obraz zawierający elektronika, Inżynieria elektroniczna, Instalacja elektryczna, Komponent elektroniczny&#10;&#10;Opis wygenerowany automatycznie">
              <a:extLst>
                <a:ext uri="{FF2B5EF4-FFF2-40B4-BE49-F238E27FC236}">
                  <a16:creationId xmlns:a16="http://schemas.microsoft.com/office/drawing/2014/main" id="{FA4DAB4E-904A-CD46-4B0F-DACDEDC5B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3" t="32000" r="757" b="26141"/>
            <a:stretch/>
          </p:blipFill>
          <p:spPr>
            <a:xfrm rot="10800000">
              <a:off x="838200" y="4755062"/>
              <a:ext cx="4930141" cy="1584777"/>
            </a:xfrm>
            <a:prstGeom prst="rect">
              <a:avLst/>
            </a:prstGeom>
          </p:spPr>
        </p:pic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6E888C7A-60B5-DBDA-D615-D3025E5CFE90}"/>
                </a:ext>
              </a:extLst>
            </p:cNvPr>
            <p:cNvSpPr txBox="1"/>
            <p:nvPr/>
          </p:nvSpPr>
          <p:spPr>
            <a:xfrm>
              <a:off x="838199" y="6362070"/>
              <a:ext cx="23038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100" dirty="0"/>
                <a:t>Design and development by M. Pałka</a:t>
              </a:r>
              <a:endParaRPr lang="en-US" sz="1100" dirty="0"/>
            </a:p>
          </p:txBody>
        </p:sp>
      </p:grpSp>
      <p:pic>
        <p:nvPicPr>
          <p:cNvPr id="23" name="Obraz 22">
            <a:extLst>
              <a:ext uri="{FF2B5EF4-FFF2-40B4-BE49-F238E27FC236}">
                <a16:creationId xmlns:a16="http://schemas.microsoft.com/office/drawing/2014/main" id="{837ECD3E-263F-DFDE-7E62-DBD84178A1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" r="-1"/>
          <a:stretch/>
        </p:blipFill>
        <p:spPr>
          <a:xfrm>
            <a:off x="8709661" y="126547"/>
            <a:ext cx="3230770" cy="316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35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2977AB-0B53-595D-3EF3-1D715808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second</a:t>
            </a:r>
            <a:r>
              <a:rPr lang="pl-PL" dirty="0"/>
              <a:t> </a:t>
            </a:r>
            <a:r>
              <a:rPr lang="pl-PL" dirty="0" err="1"/>
              <a:t>generation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129193-78E7-73B6-D6F9-2668DA8C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62" y="1685133"/>
            <a:ext cx="7965562" cy="5011305"/>
          </a:xfrm>
        </p:spPr>
        <p:txBody>
          <a:bodyPr>
            <a:normAutofit lnSpcReduction="10000"/>
          </a:bodyPr>
          <a:lstStyle/>
          <a:p>
            <a:r>
              <a:rPr lang="pl-PL" dirty="0" err="1"/>
              <a:t>Efficient</a:t>
            </a:r>
            <a:r>
              <a:rPr lang="pl-PL" dirty="0"/>
              <a:t> </a:t>
            </a:r>
            <a:r>
              <a:rPr lang="pl-PL" dirty="0" err="1"/>
              <a:t>communication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the </a:t>
            </a:r>
            <a:r>
              <a:rPr lang="pl-PL" dirty="0" err="1"/>
              <a:t>key</a:t>
            </a:r>
            <a:endParaRPr lang="pl-PL" dirty="0"/>
          </a:p>
          <a:p>
            <a:endParaRPr lang="pl-PL" dirty="0"/>
          </a:p>
          <a:p>
            <a:pPr lvl="1"/>
            <a:r>
              <a:rPr lang="pl-PL" dirty="0" err="1"/>
              <a:t>Downstream</a:t>
            </a:r>
            <a:r>
              <a:rPr lang="pl-PL" dirty="0"/>
              <a:t>:</a:t>
            </a:r>
          </a:p>
          <a:p>
            <a:pPr lvl="2"/>
            <a:r>
              <a:rPr lang="pl-PL" dirty="0" err="1"/>
              <a:t>Precise</a:t>
            </a:r>
            <a:r>
              <a:rPr lang="pl-PL" dirty="0"/>
              <a:t> </a:t>
            </a:r>
            <a:r>
              <a:rPr lang="pl-PL" dirty="0" err="1"/>
              <a:t>time</a:t>
            </a:r>
            <a:r>
              <a:rPr lang="pl-PL" dirty="0"/>
              <a:t> </a:t>
            </a:r>
            <a:r>
              <a:rPr lang="pl-PL" dirty="0" err="1"/>
              <a:t>synchronization</a:t>
            </a:r>
            <a:r>
              <a:rPr lang="pl-PL" dirty="0"/>
              <a:t> – </a:t>
            </a:r>
            <a:r>
              <a:rPr lang="pl-PL" dirty="0" err="1"/>
              <a:t>synchronous</a:t>
            </a:r>
            <a:r>
              <a:rPr lang="pl-PL" dirty="0"/>
              <a:t> </a:t>
            </a:r>
            <a:r>
              <a:rPr lang="pl-PL" dirty="0" err="1"/>
              <a:t>links</a:t>
            </a:r>
            <a:r>
              <a:rPr lang="pl-PL" dirty="0"/>
              <a:t>, </a:t>
            </a:r>
            <a:r>
              <a:rPr lang="pl-PL" dirty="0" err="1"/>
              <a:t>clock</a:t>
            </a:r>
            <a:r>
              <a:rPr lang="pl-PL" dirty="0"/>
              <a:t> </a:t>
            </a:r>
            <a:r>
              <a:rPr lang="pl-PL" dirty="0" err="1"/>
              <a:t>distribution</a:t>
            </a:r>
            <a:endParaRPr lang="pl-PL" dirty="0"/>
          </a:p>
          <a:p>
            <a:pPr lvl="2"/>
            <a:r>
              <a:rPr lang="pl-PL" dirty="0"/>
              <a:t>Control/monitoring </a:t>
            </a:r>
            <a:r>
              <a:rPr lang="pl-PL" dirty="0" err="1"/>
              <a:t>messages</a:t>
            </a:r>
            <a:endParaRPr lang="pl-PL" dirty="0"/>
          </a:p>
          <a:p>
            <a:pPr lvl="2"/>
            <a:endParaRPr lang="pl-PL" dirty="0"/>
          </a:p>
          <a:p>
            <a:pPr lvl="1"/>
            <a:r>
              <a:rPr lang="pl-PL" dirty="0" err="1"/>
              <a:t>Upstream</a:t>
            </a:r>
            <a:r>
              <a:rPr lang="pl-PL" dirty="0"/>
              <a:t>:</a:t>
            </a:r>
          </a:p>
          <a:p>
            <a:pPr lvl="2"/>
            <a:r>
              <a:rPr lang="pl-PL" dirty="0" err="1"/>
              <a:t>Measurement</a:t>
            </a:r>
            <a:r>
              <a:rPr lang="pl-PL" dirty="0"/>
              <a:t> data transport to the </a:t>
            </a:r>
            <a:r>
              <a:rPr lang="pl-PL" dirty="0" err="1"/>
              <a:t>nearest</a:t>
            </a:r>
            <a:r>
              <a:rPr lang="pl-PL" dirty="0"/>
              <a:t> Ethernet Gateway</a:t>
            </a:r>
          </a:p>
          <a:p>
            <a:pPr lvl="2"/>
            <a:endParaRPr lang="pl-PL" dirty="0"/>
          </a:p>
          <a:p>
            <a:pPr lvl="1"/>
            <a:r>
              <a:rPr lang="pl-PL" dirty="0"/>
              <a:t>Native </a:t>
            </a:r>
            <a:r>
              <a:rPr lang="pl-PL" dirty="0" err="1"/>
              <a:t>Xilinx</a:t>
            </a:r>
            <a:r>
              <a:rPr lang="pl-PL" dirty="0"/>
              <a:t> Aurora </a:t>
            </a:r>
            <a:r>
              <a:rPr lang="pl-PL" dirty="0" err="1"/>
              <a:t>protocol</a:t>
            </a:r>
            <a:endParaRPr lang="pl-PL" dirty="0"/>
          </a:p>
          <a:p>
            <a:pPr lvl="2"/>
            <a:r>
              <a:rPr lang="pl-PL" dirty="0"/>
              <a:t>5 </a:t>
            </a:r>
            <a:r>
              <a:rPr lang="pl-PL" dirty="0" err="1"/>
              <a:t>Gbps</a:t>
            </a:r>
            <a:r>
              <a:rPr lang="pl-PL" dirty="0"/>
              <a:t> </a:t>
            </a:r>
            <a:r>
              <a:rPr lang="pl-PL" dirty="0" err="1"/>
              <a:t>default</a:t>
            </a:r>
            <a:r>
              <a:rPr lang="pl-PL" dirty="0"/>
              <a:t> link </a:t>
            </a:r>
            <a:r>
              <a:rPr lang="pl-PL" dirty="0" err="1"/>
              <a:t>speed</a:t>
            </a:r>
            <a:endParaRPr lang="pl-PL" dirty="0"/>
          </a:p>
          <a:p>
            <a:pPr lvl="2"/>
            <a:r>
              <a:rPr lang="pl-PL" dirty="0" err="1"/>
              <a:t>Enhanced</a:t>
            </a:r>
            <a:r>
              <a:rPr lang="pl-PL" dirty="0"/>
              <a:t> with </a:t>
            </a:r>
            <a:r>
              <a:rPr lang="pl-PL" dirty="0" err="1"/>
              <a:t>synchronous</a:t>
            </a:r>
            <a:r>
              <a:rPr lang="pl-PL" dirty="0"/>
              <a:t> </a:t>
            </a:r>
            <a:r>
              <a:rPr lang="pl-PL" dirty="0" err="1"/>
              <a:t>mode</a:t>
            </a:r>
            <a:endParaRPr lang="pl-PL" dirty="0"/>
          </a:p>
          <a:p>
            <a:pPr lvl="2"/>
            <a:r>
              <a:rPr lang="pl-PL" dirty="0" err="1"/>
              <a:t>Easily</a:t>
            </a:r>
            <a:r>
              <a:rPr lang="pl-PL" dirty="0"/>
              <a:t> </a:t>
            </a:r>
            <a:r>
              <a:rPr lang="pl-PL" dirty="0" err="1"/>
              <a:t>reusable</a:t>
            </a:r>
            <a:r>
              <a:rPr lang="pl-PL" dirty="0"/>
              <a:t> on </a:t>
            </a:r>
            <a:r>
              <a:rPr lang="pl-PL" dirty="0" err="1"/>
              <a:t>variety</a:t>
            </a:r>
            <a:r>
              <a:rPr lang="pl-PL" dirty="0"/>
              <a:t> of hardware </a:t>
            </a:r>
            <a:r>
              <a:rPr lang="pl-PL" dirty="0" err="1"/>
              <a:t>platforms</a:t>
            </a:r>
            <a:endParaRPr lang="pl-PL" dirty="0"/>
          </a:p>
          <a:p>
            <a:pPr lvl="2"/>
            <a:r>
              <a:rPr lang="pl-PL" dirty="0" err="1"/>
              <a:t>Easily</a:t>
            </a:r>
            <a:r>
              <a:rPr lang="pl-PL" dirty="0"/>
              <a:t> </a:t>
            </a:r>
            <a:r>
              <a:rPr lang="pl-PL" dirty="0" err="1"/>
              <a:t>integrable</a:t>
            </a:r>
            <a:r>
              <a:rPr lang="pl-PL" dirty="0"/>
              <a:t> with native AXI </a:t>
            </a:r>
            <a:r>
              <a:rPr lang="pl-PL" dirty="0" err="1"/>
              <a:t>logic</a:t>
            </a:r>
            <a:r>
              <a:rPr lang="pl-PL" dirty="0"/>
              <a:t> </a:t>
            </a:r>
            <a:r>
              <a:rPr lang="pl-PL" dirty="0" err="1"/>
              <a:t>interfaces</a:t>
            </a:r>
            <a:endParaRPr lang="pl-PL" dirty="0"/>
          </a:p>
          <a:p>
            <a:pPr lvl="2"/>
            <a:endParaRPr lang="pl-PL" dirty="0"/>
          </a:p>
          <a:p>
            <a:pPr lvl="2"/>
            <a:endParaRPr lang="pl-PL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729AA015-06BC-2CD4-638B-D442B81A67FE}"/>
              </a:ext>
            </a:extLst>
          </p:cNvPr>
          <p:cNvCxnSpPr>
            <a:cxnSpLocks/>
          </p:cNvCxnSpPr>
          <p:nvPr/>
        </p:nvCxnSpPr>
        <p:spPr>
          <a:xfrm>
            <a:off x="482600" y="1435100"/>
            <a:ext cx="638302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DCBEDF04-D329-214C-B627-7C64B7872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3443"/>
            <a:ext cx="473033" cy="359155"/>
          </a:xfrm>
          <a:prstGeom prst="rect">
            <a:avLst/>
          </a:prstGeom>
        </p:spPr>
      </p:pic>
      <p:sp>
        <p:nvSpPr>
          <p:cNvPr id="56" name="Prostokąt 55">
            <a:extLst>
              <a:ext uri="{FF2B5EF4-FFF2-40B4-BE49-F238E27FC236}">
                <a16:creationId xmlns:a16="http://schemas.microsoft.com/office/drawing/2014/main" id="{68348060-6DFF-B338-8BC8-29968FB66A1B}"/>
              </a:ext>
            </a:extLst>
          </p:cNvPr>
          <p:cNvSpPr/>
          <p:nvPr/>
        </p:nvSpPr>
        <p:spPr>
          <a:xfrm>
            <a:off x="8629002" y="712120"/>
            <a:ext cx="1001395" cy="552800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err="1">
                <a:solidFill>
                  <a:srgbClr val="92D050"/>
                </a:solidFill>
              </a:rPr>
              <a:t>Endpoint</a:t>
            </a:r>
            <a:r>
              <a:rPr lang="pl-PL" sz="1400" dirty="0">
                <a:solidFill>
                  <a:srgbClr val="92D050"/>
                </a:solidFill>
              </a:rPr>
              <a:t> 1</a:t>
            </a:r>
            <a:endParaRPr lang="en-US" sz="1400" dirty="0">
              <a:solidFill>
                <a:srgbClr val="92D050"/>
              </a:solidFill>
            </a:endParaRPr>
          </a:p>
        </p:txBody>
      </p:sp>
      <p:grpSp>
        <p:nvGrpSpPr>
          <p:cNvPr id="94" name="Grupa 93">
            <a:extLst>
              <a:ext uri="{FF2B5EF4-FFF2-40B4-BE49-F238E27FC236}">
                <a16:creationId xmlns:a16="http://schemas.microsoft.com/office/drawing/2014/main" id="{5ACCF20C-D775-CDBC-D029-5CC930384DD3}"/>
              </a:ext>
            </a:extLst>
          </p:cNvPr>
          <p:cNvGrpSpPr/>
          <p:nvPr/>
        </p:nvGrpSpPr>
        <p:grpSpPr>
          <a:xfrm>
            <a:off x="8545735" y="1946148"/>
            <a:ext cx="1148969" cy="891750"/>
            <a:chOff x="8364601" y="1942370"/>
            <a:chExt cx="1148969" cy="891750"/>
          </a:xfrm>
        </p:grpSpPr>
        <p:sp>
          <p:nvSpPr>
            <p:cNvPr id="59" name="Sześciokąt 58">
              <a:extLst>
                <a:ext uri="{FF2B5EF4-FFF2-40B4-BE49-F238E27FC236}">
                  <a16:creationId xmlns:a16="http://schemas.microsoft.com/office/drawing/2014/main" id="{9026723D-C54D-D1A7-5337-824D6BC839FC}"/>
                </a:ext>
              </a:extLst>
            </p:cNvPr>
            <p:cNvSpPr/>
            <p:nvPr/>
          </p:nvSpPr>
          <p:spPr>
            <a:xfrm>
              <a:off x="8397542" y="1942370"/>
              <a:ext cx="1109677" cy="891750"/>
            </a:xfrm>
            <a:prstGeom prst="hexagon">
              <a:avLst>
                <a:gd name="adj" fmla="val 30174"/>
                <a:gd name="vf" fmla="val 115470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0" name="pole tekstowe 59">
              <a:extLst>
                <a:ext uri="{FF2B5EF4-FFF2-40B4-BE49-F238E27FC236}">
                  <a16:creationId xmlns:a16="http://schemas.microsoft.com/office/drawing/2014/main" id="{EFFFBA18-4B1A-6EB7-4AD3-00F9CDACEE6A}"/>
                </a:ext>
              </a:extLst>
            </p:cNvPr>
            <p:cNvSpPr txBox="1"/>
            <p:nvPr/>
          </p:nvSpPr>
          <p:spPr>
            <a:xfrm>
              <a:off x="8364601" y="2220749"/>
              <a:ext cx="114896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l-PL" sz="1400" dirty="0" err="1">
                  <a:solidFill>
                    <a:srgbClr val="0070C0"/>
                  </a:solidFill>
                </a:rPr>
                <a:t>Concentrator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5" name="Grupa 94">
            <a:extLst>
              <a:ext uri="{FF2B5EF4-FFF2-40B4-BE49-F238E27FC236}">
                <a16:creationId xmlns:a16="http://schemas.microsoft.com/office/drawing/2014/main" id="{FF45081A-B0DD-1DC4-7D98-1E2D4F5FB99E}"/>
              </a:ext>
            </a:extLst>
          </p:cNvPr>
          <p:cNvGrpSpPr/>
          <p:nvPr/>
        </p:nvGrpSpPr>
        <p:grpSpPr>
          <a:xfrm>
            <a:off x="9572626" y="3495816"/>
            <a:ext cx="1200150" cy="704850"/>
            <a:chOff x="9274797" y="3598560"/>
            <a:chExt cx="1200150" cy="704850"/>
          </a:xfrm>
        </p:grpSpPr>
        <p:sp>
          <p:nvSpPr>
            <p:cNvPr id="63" name="Prostokąt: zaokrąglone rogi 62">
              <a:extLst>
                <a:ext uri="{FF2B5EF4-FFF2-40B4-BE49-F238E27FC236}">
                  <a16:creationId xmlns:a16="http://schemas.microsoft.com/office/drawing/2014/main" id="{D30FF6E7-EA1F-28A2-ABC6-8F9E16E96663}"/>
                </a:ext>
              </a:extLst>
            </p:cNvPr>
            <p:cNvSpPr/>
            <p:nvPr/>
          </p:nvSpPr>
          <p:spPr>
            <a:xfrm>
              <a:off x="9274797" y="3598560"/>
              <a:ext cx="1200150" cy="704850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pole tekstowe 63">
              <a:extLst>
                <a:ext uri="{FF2B5EF4-FFF2-40B4-BE49-F238E27FC236}">
                  <a16:creationId xmlns:a16="http://schemas.microsoft.com/office/drawing/2014/main" id="{C4D9EB9A-0ECC-BCCB-0F88-27B761205C17}"/>
                </a:ext>
              </a:extLst>
            </p:cNvPr>
            <p:cNvSpPr txBox="1"/>
            <p:nvPr/>
          </p:nvSpPr>
          <p:spPr>
            <a:xfrm>
              <a:off x="9462744" y="3655710"/>
              <a:ext cx="849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</a:rPr>
                <a:t>Master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66" name="Łącznik prosty ze strzałką 65">
            <a:extLst>
              <a:ext uri="{FF2B5EF4-FFF2-40B4-BE49-F238E27FC236}">
                <a16:creationId xmlns:a16="http://schemas.microsoft.com/office/drawing/2014/main" id="{AE264B49-53C2-6241-23DB-3D964ADB5453}"/>
              </a:ext>
            </a:extLst>
          </p:cNvPr>
          <p:cNvCxnSpPr>
            <a:cxnSpLocks/>
            <a:endCxn id="56" idx="2"/>
          </p:cNvCxnSpPr>
          <p:nvPr/>
        </p:nvCxnSpPr>
        <p:spPr>
          <a:xfrm flipV="1">
            <a:off x="9129700" y="1264920"/>
            <a:ext cx="0" cy="666995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Łącznik prosty ze strzałką 69">
            <a:extLst>
              <a:ext uri="{FF2B5EF4-FFF2-40B4-BE49-F238E27FC236}">
                <a16:creationId xmlns:a16="http://schemas.microsoft.com/office/drawing/2014/main" id="{3CCFE2DE-7522-F36D-4949-FC233FC566A0}"/>
              </a:ext>
            </a:extLst>
          </p:cNvPr>
          <p:cNvCxnSpPr>
            <a:cxnSpLocks/>
          </p:cNvCxnSpPr>
          <p:nvPr/>
        </p:nvCxnSpPr>
        <p:spPr>
          <a:xfrm flipV="1">
            <a:off x="9424333" y="1295521"/>
            <a:ext cx="412128" cy="63982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A59790E1-2152-1437-B4D5-0C7F2CFBB87F}"/>
              </a:ext>
            </a:extLst>
          </p:cNvPr>
          <p:cNvSpPr txBox="1"/>
          <p:nvPr/>
        </p:nvSpPr>
        <p:spPr>
          <a:xfrm>
            <a:off x="9964049" y="97838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…</a:t>
            </a:r>
            <a:endParaRPr lang="en-US" dirty="0"/>
          </a:p>
        </p:txBody>
      </p:sp>
      <p:cxnSp>
        <p:nvCxnSpPr>
          <p:cNvPr id="73" name="Łącznik prosty ze strzałką 72">
            <a:extLst>
              <a:ext uri="{FF2B5EF4-FFF2-40B4-BE49-F238E27FC236}">
                <a16:creationId xmlns:a16="http://schemas.microsoft.com/office/drawing/2014/main" id="{B434448D-2F72-844C-0288-48E67A3F4DB5}"/>
              </a:ext>
            </a:extLst>
          </p:cNvPr>
          <p:cNvCxnSpPr>
            <a:cxnSpLocks/>
          </p:cNvCxnSpPr>
          <p:nvPr/>
        </p:nvCxnSpPr>
        <p:spPr>
          <a:xfrm flipV="1">
            <a:off x="11147860" y="1264920"/>
            <a:ext cx="0" cy="67744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Łącznik prosty ze strzałką 73">
            <a:extLst>
              <a:ext uri="{FF2B5EF4-FFF2-40B4-BE49-F238E27FC236}">
                <a16:creationId xmlns:a16="http://schemas.microsoft.com/office/drawing/2014/main" id="{FDCAC9E6-1158-04DD-A6E2-5BC6E3C275BD}"/>
              </a:ext>
            </a:extLst>
          </p:cNvPr>
          <p:cNvCxnSpPr>
            <a:cxnSpLocks/>
          </p:cNvCxnSpPr>
          <p:nvPr/>
        </p:nvCxnSpPr>
        <p:spPr>
          <a:xfrm>
            <a:off x="10416872" y="1295521"/>
            <a:ext cx="447473" cy="63982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Łącznik prosty ze strzałką 76">
            <a:extLst>
              <a:ext uri="{FF2B5EF4-FFF2-40B4-BE49-F238E27FC236}">
                <a16:creationId xmlns:a16="http://schemas.microsoft.com/office/drawing/2014/main" id="{0D92B582-6704-6026-63BE-6FBDA985C9B1}"/>
              </a:ext>
            </a:extLst>
          </p:cNvPr>
          <p:cNvCxnSpPr>
            <a:cxnSpLocks/>
          </p:cNvCxnSpPr>
          <p:nvPr/>
        </p:nvCxnSpPr>
        <p:spPr>
          <a:xfrm>
            <a:off x="9403544" y="2848701"/>
            <a:ext cx="447473" cy="63982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y ze strzałką 77">
            <a:extLst>
              <a:ext uri="{FF2B5EF4-FFF2-40B4-BE49-F238E27FC236}">
                <a16:creationId xmlns:a16="http://schemas.microsoft.com/office/drawing/2014/main" id="{6BD633BB-99A6-99FA-BE76-FF2EC193338B}"/>
              </a:ext>
            </a:extLst>
          </p:cNvPr>
          <p:cNvCxnSpPr>
            <a:cxnSpLocks/>
          </p:cNvCxnSpPr>
          <p:nvPr/>
        </p:nvCxnSpPr>
        <p:spPr>
          <a:xfrm flipV="1">
            <a:off x="10438096" y="2848701"/>
            <a:ext cx="412128" cy="63982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Łącznik prosty ze strzałką 78">
            <a:extLst>
              <a:ext uri="{FF2B5EF4-FFF2-40B4-BE49-F238E27FC236}">
                <a16:creationId xmlns:a16="http://schemas.microsoft.com/office/drawing/2014/main" id="{E0DB1BEB-2E93-045C-1DDC-7BBE7FF2AE51}"/>
              </a:ext>
            </a:extLst>
          </p:cNvPr>
          <p:cNvCxnSpPr>
            <a:cxnSpLocks/>
          </p:cNvCxnSpPr>
          <p:nvPr/>
        </p:nvCxnSpPr>
        <p:spPr>
          <a:xfrm flipV="1">
            <a:off x="8849837" y="2837898"/>
            <a:ext cx="0" cy="136209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Łącznik prosty ze strzałką 80">
            <a:extLst>
              <a:ext uri="{FF2B5EF4-FFF2-40B4-BE49-F238E27FC236}">
                <a16:creationId xmlns:a16="http://schemas.microsoft.com/office/drawing/2014/main" id="{67328657-96B5-5CE3-6D8E-FC09D098FCFD}"/>
              </a:ext>
            </a:extLst>
          </p:cNvPr>
          <p:cNvCxnSpPr>
            <a:cxnSpLocks/>
          </p:cNvCxnSpPr>
          <p:nvPr/>
        </p:nvCxnSpPr>
        <p:spPr>
          <a:xfrm flipV="1">
            <a:off x="11437303" y="2841410"/>
            <a:ext cx="0" cy="136209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Łącznik prosty ze strzałką 81">
            <a:extLst>
              <a:ext uri="{FF2B5EF4-FFF2-40B4-BE49-F238E27FC236}">
                <a16:creationId xmlns:a16="http://schemas.microsoft.com/office/drawing/2014/main" id="{BFBE3A3B-25BE-E89F-3239-43B1D803006A}"/>
              </a:ext>
            </a:extLst>
          </p:cNvPr>
          <p:cNvCxnSpPr>
            <a:cxnSpLocks/>
          </p:cNvCxnSpPr>
          <p:nvPr/>
        </p:nvCxnSpPr>
        <p:spPr>
          <a:xfrm flipV="1">
            <a:off x="8470946" y="687014"/>
            <a:ext cx="0" cy="363666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Łącznik prosty ze strzałką 83">
            <a:extLst>
              <a:ext uri="{FF2B5EF4-FFF2-40B4-BE49-F238E27FC236}">
                <a16:creationId xmlns:a16="http://schemas.microsoft.com/office/drawing/2014/main" id="{374C6C59-5CAC-ADBF-734C-F95BA0B5DD34}"/>
              </a:ext>
            </a:extLst>
          </p:cNvPr>
          <p:cNvCxnSpPr>
            <a:cxnSpLocks/>
          </p:cNvCxnSpPr>
          <p:nvPr/>
        </p:nvCxnSpPr>
        <p:spPr>
          <a:xfrm flipV="1">
            <a:off x="11811159" y="633405"/>
            <a:ext cx="0" cy="3670005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pole tekstowe 84">
            <a:extLst>
              <a:ext uri="{FF2B5EF4-FFF2-40B4-BE49-F238E27FC236}">
                <a16:creationId xmlns:a16="http://schemas.microsoft.com/office/drawing/2014/main" id="{B88C4911-82E1-18D6-9C0D-62B85A5DD442}"/>
              </a:ext>
            </a:extLst>
          </p:cNvPr>
          <p:cNvSpPr txBox="1"/>
          <p:nvPr/>
        </p:nvSpPr>
        <p:spPr>
          <a:xfrm rot="16200000">
            <a:off x="11476385" y="2227351"/>
            <a:ext cx="881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/>
              <a:t>upstream</a:t>
            </a:r>
            <a:endParaRPr lang="en-US" dirty="0"/>
          </a:p>
        </p:txBody>
      </p:sp>
      <p:sp>
        <p:nvSpPr>
          <p:cNvPr id="86" name="pole tekstowe 85">
            <a:extLst>
              <a:ext uri="{FF2B5EF4-FFF2-40B4-BE49-F238E27FC236}">
                <a16:creationId xmlns:a16="http://schemas.microsoft.com/office/drawing/2014/main" id="{85B92059-1A7D-510D-3F74-BBBD31988CB9}"/>
              </a:ext>
            </a:extLst>
          </p:cNvPr>
          <p:cNvSpPr txBox="1"/>
          <p:nvPr/>
        </p:nvSpPr>
        <p:spPr>
          <a:xfrm rot="16200000">
            <a:off x="7743345" y="2247615"/>
            <a:ext cx="1104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/>
              <a:t>downstream</a:t>
            </a:r>
            <a:endParaRPr lang="en-US" dirty="0"/>
          </a:p>
        </p:txBody>
      </p:sp>
      <p:sp>
        <p:nvSpPr>
          <p:cNvPr id="88" name="pole tekstowe 87">
            <a:extLst>
              <a:ext uri="{FF2B5EF4-FFF2-40B4-BE49-F238E27FC236}">
                <a16:creationId xmlns:a16="http://schemas.microsoft.com/office/drawing/2014/main" id="{EBBEF7EE-081C-B8F1-F23F-D6FAA109D431}"/>
              </a:ext>
            </a:extLst>
          </p:cNvPr>
          <p:cNvSpPr txBox="1"/>
          <p:nvPr/>
        </p:nvSpPr>
        <p:spPr>
          <a:xfrm>
            <a:off x="8881935" y="4410610"/>
            <a:ext cx="2100255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C00000"/>
                </a:solidFill>
              </a:rPr>
              <a:t>Source of the master </a:t>
            </a:r>
            <a:r>
              <a:rPr lang="pl-PL" sz="1100" dirty="0" err="1">
                <a:solidFill>
                  <a:srgbClr val="C00000"/>
                </a:solidFill>
              </a:rPr>
              <a:t>clock</a:t>
            </a:r>
            <a:endParaRPr lang="pl-PL" sz="11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100" dirty="0" err="1">
                <a:solidFill>
                  <a:srgbClr val="C00000"/>
                </a:solidFill>
              </a:rPr>
              <a:t>Sync</a:t>
            </a:r>
            <a:r>
              <a:rPr lang="pl-PL" sz="1100" dirty="0">
                <a:solidFill>
                  <a:srgbClr val="C00000"/>
                </a:solidFill>
              </a:rPr>
              <a:t> </a:t>
            </a:r>
            <a:r>
              <a:rPr lang="pl-PL" sz="1100" dirty="0" err="1">
                <a:solidFill>
                  <a:srgbClr val="C00000"/>
                </a:solidFill>
              </a:rPr>
              <a:t>pulse</a:t>
            </a:r>
            <a:r>
              <a:rPr lang="pl-PL" sz="1100" dirty="0">
                <a:solidFill>
                  <a:srgbClr val="C00000"/>
                </a:solidFill>
              </a:rPr>
              <a:t> </a:t>
            </a:r>
            <a:r>
              <a:rPr lang="pl-PL" sz="1100" dirty="0" err="1">
                <a:solidFill>
                  <a:srgbClr val="C00000"/>
                </a:solidFill>
              </a:rPr>
              <a:t>generation</a:t>
            </a:r>
            <a:endParaRPr lang="pl-PL" sz="11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C00000"/>
                </a:solidFill>
              </a:rPr>
              <a:t>Control/monitoring </a:t>
            </a:r>
            <a:r>
              <a:rPr lang="pl-PL" sz="1100" dirty="0" err="1">
                <a:solidFill>
                  <a:srgbClr val="C00000"/>
                </a:solidFill>
              </a:rPr>
              <a:t>gateway</a:t>
            </a:r>
            <a:endParaRPr lang="pl-PL" sz="1100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89" name="pole tekstowe 88">
            <a:extLst>
              <a:ext uri="{FF2B5EF4-FFF2-40B4-BE49-F238E27FC236}">
                <a16:creationId xmlns:a16="http://schemas.microsoft.com/office/drawing/2014/main" id="{0AB24089-96F3-604F-9224-3DA376471067}"/>
              </a:ext>
            </a:extLst>
          </p:cNvPr>
          <p:cNvSpPr txBox="1"/>
          <p:nvPr/>
        </p:nvSpPr>
        <p:spPr>
          <a:xfrm>
            <a:off x="6026191" y="1685133"/>
            <a:ext cx="228299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100" dirty="0" err="1">
                <a:solidFill>
                  <a:srgbClr val="0070C0"/>
                </a:solidFill>
              </a:rPr>
              <a:t>Clock</a:t>
            </a:r>
            <a:r>
              <a:rPr lang="pl-PL" sz="1100" dirty="0">
                <a:solidFill>
                  <a:srgbClr val="0070C0"/>
                </a:solidFill>
              </a:rPr>
              <a:t> and </a:t>
            </a:r>
            <a:r>
              <a:rPr lang="pl-PL" sz="1100" dirty="0" err="1">
                <a:solidFill>
                  <a:srgbClr val="0070C0"/>
                </a:solidFill>
              </a:rPr>
              <a:t>sync</a:t>
            </a:r>
            <a:r>
              <a:rPr lang="pl-PL" sz="1100" dirty="0">
                <a:solidFill>
                  <a:srgbClr val="0070C0"/>
                </a:solidFill>
              </a:rPr>
              <a:t> </a:t>
            </a:r>
            <a:r>
              <a:rPr lang="pl-PL" sz="1100" dirty="0" err="1">
                <a:solidFill>
                  <a:srgbClr val="0070C0"/>
                </a:solidFill>
              </a:rPr>
              <a:t>pulse</a:t>
            </a:r>
            <a:r>
              <a:rPr lang="pl-PL" sz="1100" dirty="0">
                <a:solidFill>
                  <a:srgbClr val="0070C0"/>
                </a:solidFill>
              </a:rPr>
              <a:t> </a:t>
            </a:r>
            <a:r>
              <a:rPr lang="pl-PL" sz="1100" dirty="0" err="1">
                <a:solidFill>
                  <a:srgbClr val="0070C0"/>
                </a:solidFill>
              </a:rPr>
              <a:t>receiver</a:t>
            </a:r>
            <a:endParaRPr lang="pl-PL" sz="11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100" dirty="0" err="1">
                <a:solidFill>
                  <a:srgbClr val="0070C0"/>
                </a:solidFill>
              </a:rPr>
              <a:t>Clock</a:t>
            </a:r>
            <a:r>
              <a:rPr lang="pl-PL" sz="1100" dirty="0">
                <a:solidFill>
                  <a:srgbClr val="0070C0"/>
                </a:solidFill>
              </a:rPr>
              <a:t> and </a:t>
            </a:r>
            <a:r>
              <a:rPr lang="pl-PL" sz="1100" dirty="0" err="1">
                <a:solidFill>
                  <a:srgbClr val="0070C0"/>
                </a:solidFill>
              </a:rPr>
              <a:t>sync</a:t>
            </a:r>
            <a:r>
              <a:rPr lang="pl-PL" sz="1100" dirty="0">
                <a:solidFill>
                  <a:srgbClr val="0070C0"/>
                </a:solidFill>
              </a:rPr>
              <a:t> </a:t>
            </a:r>
            <a:r>
              <a:rPr lang="pl-PL" sz="1100" dirty="0" err="1">
                <a:solidFill>
                  <a:srgbClr val="0070C0"/>
                </a:solidFill>
              </a:rPr>
              <a:t>pulse</a:t>
            </a:r>
            <a:r>
              <a:rPr lang="pl-PL" sz="1100" dirty="0">
                <a:solidFill>
                  <a:srgbClr val="0070C0"/>
                </a:solidFill>
              </a:rPr>
              <a:t> </a:t>
            </a:r>
            <a:r>
              <a:rPr lang="pl-PL" sz="1100" dirty="0" err="1">
                <a:solidFill>
                  <a:srgbClr val="0070C0"/>
                </a:solidFill>
              </a:rPr>
              <a:t>distributor</a:t>
            </a:r>
            <a:endParaRPr lang="pl-PL" sz="11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0070C0"/>
                </a:solidFill>
              </a:rPr>
              <a:t>Control/monitoring </a:t>
            </a:r>
            <a:r>
              <a:rPr lang="pl-PL" sz="1100" dirty="0" err="1">
                <a:solidFill>
                  <a:srgbClr val="0070C0"/>
                </a:solidFill>
              </a:rPr>
              <a:t>forwarder</a:t>
            </a:r>
            <a:endParaRPr lang="pl-PL" sz="11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0070C0"/>
                </a:solidFill>
              </a:rPr>
              <a:t>Data </a:t>
            </a:r>
            <a:r>
              <a:rPr lang="pl-PL" sz="1100" dirty="0" err="1">
                <a:solidFill>
                  <a:srgbClr val="0070C0"/>
                </a:solidFill>
              </a:rPr>
              <a:t>collector</a:t>
            </a:r>
            <a:endParaRPr lang="pl-PL" sz="11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0070C0"/>
                </a:solidFill>
              </a:rPr>
              <a:t>10G Ethernet </a:t>
            </a:r>
            <a:r>
              <a:rPr lang="pl-PL" sz="1100" dirty="0" err="1">
                <a:solidFill>
                  <a:srgbClr val="0070C0"/>
                </a:solidFill>
              </a:rPr>
              <a:t>gateway</a:t>
            </a:r>
            <a:endParaRPr lang="pl-PL" sz="11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90" name="pole tekstowe 89">
            <a:extLst>
              <a:ext uri="{FF2B5EF4-FFF2-40B4-BE49-F238E27FC236}">
                <a16:creationId xmlns:a16="http://schemas.microsoft.com/office/drawing/2014/main" id="{93D7CD43-120A-09B5-88A4-AC8E2AAC1C55}"/>
              </a:ext>
            </a:extLst>
          </p:cNvPr>
          <p:cNvSpPr txBox="1"/>
          <p:nvPr/>
        </p:nvSpPr>
        <p:spPr>
          <a:xfrm>
            <a:off x="8689336" y="191957"/>
            <a:ext cx="214353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100" dirty="0" err="1">
                <a:solidFill>
                  <a:srgbClr val="92D050"/>
                </a:solidFill>
              </a:rPr>
              <a:t>Clock</a:t>
            </a:r>
            <a:r>
              <a:rPr lang="pl-PL" sz="1100" dirty="0">
                <a:solidFill>
                  <a:srgbClr val="92D050"/>
                </a:solidFill>
              </a:rPr>
              <a:t> and </a:t>
            </a:r>
            <a:r>
              <a:rPr lang="pl-PL" sz="1100" dirty="0" err="1">
                <a:solidFill>
                  <a:srgbClr val="92D050"/>
                </a:solidFill>
              </a:rPr>
              <a:t>sync</a:t>
            </a:r>
            <a:r>
              <a:rPr lang="pl-PL" sz="1100" dirty="0">
                <a:solidFill>
                  <a:srgbClr val="92D050"/>
                </a:solidFill>
              </a:rPr>
              <a:t> </a:t>
            </a:r>
            <a:r>
              <a:rPr lang="pl-PL" sz="1100" dirty="0" err="1">
                <a:solidFill>
                  <a:srgbClr val="92D050"/>
                </a:solidFill>
              </a:rPr>
              <a:t>pulse</a:t>
            </a:r>
            <a:r>
              <a:rPr lang="pl-PL" sz="1100" dirty="0">
                <a:solidFill>
                  <a:srgbClr val="92D050"/>
                </a:solidFill>
              </a:rPr>
              <a:t> </a:t>
            </a:r>
            <a:r>
              <a:rPr lang="pl-PL" sz="1100" dirty="0" err="1">
                <a:solidFill>
                  <a:srgbClr val="92D050"/>
                </a:solidFill>
              </a:rPr>
              <a:t>receiver</a:t>
            </a:r>
            <a:endParaRPr lang="pl-PL" sz="11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100" dirty="0" err="1">
                <a:solidFill>
                  <a:srgbClr val="92D050"/>
                </a:solidFill>
              </a:rPr>
              <a:t>Buffered</a:t>
            </a:r>
            <a:r>
              <a:rPr lang="pl-PL" sz="1100" dirty="0">
                <a:solidFill>
                  <a:srgbClr val="92D050"/>
                </a:solidFill>
              </a:rPr>
              <a:t> data </a:t>
            </a:r>
            <a:r>
              <a:rPr lang="pl-PL" sz="1100" dirty="0" err="1">
                <a:solidFill>
                  <a:srgbClr val="92D050"/>
                </a:solidFill>
              </a:rPr>
              <a:t>transmitter</a:t>
            </a:r>
            <a:endParaRPr lang="pl-PL" sz="11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100" dirty="0">
              <a:solidFill>
                <a:srgbClr val="0070C0"/>
              </a:solidFill>
            </a:endParaRPr>
          </a:p>
        </p:txBody>
      </p:sp>
      <p:grpSp>
        <p:nvGrpSpPr>
          <p:cNvPr id="93" name="Grupa 92">
            <a:extLst>
              <a:ext uri="{FF2B5EF4-FFF2-40B4-BE49-F238E27FC236}">
                <a16:creationId xmlns:a16="http://schemas.microsoft.com/office/drawing/2014/main" id="{98A3AE8B-3195-BB16-3796-B8C4CE9C563E}"/>
              </a:ext>
            </a:extLst>
          </p:cNvPr>
          <p:cNvGrpSpPr/>
          <p:nvPr/>
        </p:nvGrpSpPr>
        <p:grpSpPr>
          <a:xfrm>
            <a:off x="10560081" y="1949660"/>
            <a:ext cx="1148969" cy="891750"/>
            <a:chOff x="10560081" y="1949660"/>
            <a:chExt cx="1148969" cy="891750"/>
          </a:xfrm>
        </p:grpSpPr>
        <p:sp>
          <p:nvSpPr>
            <p:cNvPr id="91" name="Sześciokąt 90">
              <a:extLst>
                <a:ext uri="{FF2B5EF4-FFF2-40B4-BE49-F238E27FC236}">
                  <a16:creationId xmlns:a16="http://schemas.microsoft.com/office/drawing/2014/main" id="{A7A69DE2-6807-4BB8-EE94-224CE9CE6D58}"/>
                </a:ext>
              </a:extLst>
            </p:cNvPr>
            <p:cNvSpPr/>
            <p:nvPr/>
          </p:nvSpPr>
          <p:spPr>
            <a:xfrm>
              <a:off x="10593022" y="1949660"/>
              <a:ext cx="1109677" cy="891750"/>
            </a:xfrm>
            <a:prstGeom prst="hexagon">
              <a:avLst>
                <a:gd name="adj" fmla="val 30174"/>
                <a:gd name="vf" fmla="val 115470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2" name="pole tekstowe 91">
              <a:extLst>
                <a:ext uri="{FF2B5EF4-FFF2-40B4-BE49-F238E27FC236}">
                  <a16:creationId xmlns:a16="http://schemas.microsoft.com/office/drawing/2014/main" id="{F370855C-8214-84B4-E4F5-E38E6BBDEF21}"/>
                </a:ext>
              </a:extLst>
            </p:cNvPr>
            <p:cNvSpPr txBox="1"/>
            <p:nvPr/>
          </p:nvSpPr>
          <p:spPr>
            <a:xfrm>
              <a:off x="10560081" y="2228039"/>
              <a:ext cx="114896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l-PL" sz="1400" dirty="0" err="1">
                  <a:solidFill>
                    <a:srgbClr val="0070C0"/>
                  </a:solidFill>
                </a:rPr>
                <a:t>Concentrator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99" name="Prostokąt 98">
            <a:extLst>
              <a:ext uri="{FF2B5EF4-FFF2-40B4-BE49-F238E27FC236}">
                <a16:creationId xmlns:a16="http://schemas.microsoft.com/office/drawing/2014/main" id="{E1AD53E5-0C7A-7905-C451-49E8A9ECBFFF}"/>
              </a:ext>
            </a:extLst>
          </p:cNvPr>
          <p:cNvSpPr/>
          <p:nvPr/>
        </p:nvSpPr>
        <p:spPr>
          <a:xfrm>
            <a:off x="10622836" y="701983"/>
            <a:ext cx="1001395" cy="552800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err="1">
                <a:solidFill>
                  <a:srgbClr val="92D050"/>
                </a:solidFill>
              </a:rPr>
              <a:t>Endpoint</a:t>
            </a:r>
            <a:r>
              <a:rPr lang="pl-PL" sz="1400" dirty="0">
                <a:solidFill>
                  <a:srgbClr val="92D050"/>
                </a:solidFill>
              </a:rPr>
              <a:t> N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101" name="Symbol zastępczy zawartości 2">
            <a:extLst>
              <a:ext uri="{FF2B5EF4-FFF2-40B4-BE49-F238E27FC236}">
                <a16:creationId xmlns:a16="http://schemas.microsoft.com/office/drawing/2014/main" id="{9EC4F7C2-3072-A0B4-F71F-4A9B0AE6EAB7}"/>
              </a:ext>
            </a:extLst>
          </p:cNvPr>
          <p:cNvSpPr txBox="1">
            <a:spLocks/>
          </p:cNvSpPr>
          <p:nvPr/>
        </p:nvSpPr>
        <p:spPr>
          <a:xfrm>
            <a:off x="6905966" y="5094286"/>
            <a:ext cx="5254330" cy="158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658085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2977AB-0B53-595D-3EF3-1D715808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second</a:t>
            </a:r>
            <a:r>
              <a:rPr lang="pl-PL" dirty="0"/>
              <a:t> </a:t>
            </a:r>
            <a:r>
              <a:rPr lang="pl-PL" dirty="0" err="1"/>
              <a:t>generation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129193-78E7-73B6-D6F9-2668DA8C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740" y="1846695"/>
            <a:ext cx="6016652" cy="4566806"/>
          </a:xfrm>
        </p:spPr>
        <p:txBody>
          <a:bodyPr>
            <a:normAutofit fontScale="92500" lnSpcReduction="20000"/>
          </a:bodyPr>
          <a:lstStyle/>
          <a:p>
            <a:r>
              <a:rPr lang="pl-PL" sz="2000" dirty="0" err="1"/>
              <a:t>Function</a:t>
            </a:r>
            <a:r>
              <a:rPr lang="pl-PL" sz="2000" dirty="0"/>
              <a:t> </a:t>
            </a:r>
            <a:r>
              <a:rPr lang="pl-PL" sz="2000" dirty="0" err="1"/>
              <a:t>within</a:t>
            </a:r>
            <a:r>
              <a:rPr lang="pl-PL" sz="2000" dirty="0"/>
              <a:t> the system </a:t>
            </a:r>
            <a:r>
              <a:rPr lang="pl-PL" sz="2000" dirty="0" err="1"/>
              <a:t>is</a:t>
            </a:r>
            <a:r>
              <a:rPr lang="pl-PL" sz="2000" dirty="0"/>
              <a:t> </a:t>
            </a:r>
            <a:r>
              <a:rPr lang="pl-PL" sz="2000" dirty="0" err="1"/>
              <a:t>defined</a:t>
            </a:r>
            <a:r>
              <a:rPr lang="pl-PL" sz="2000" dirty="0"/>
              <a:t> by:</a:t>
            </a:r>
          </a:p>
          <a:p>
            <a:pPr lvl="1"/>
            <a:r>
              <a:rPr lang="pl-PL" sz="1800" dirty="0"/>
              <a:t>Hardware </a:t>
            </a:r>
            <a:r>
              <a:rPr lang="pl-PL" sz="1800" dirty="0" err="1"/>
              <a:t>capabilities</a:t>
            </a:r>
            <a:endParaRPr lang="pl-PL" sz="1800" dirty="0"/>
          </a:p>
          <a:p>
            <a:pPr lvl="1"/>
            <a:r>
              <a:rPr lang="pl-PL" sz="1800" dirty="0"/>
              <a:t>Collection of </a:t>
            </a:r>
            <a:r>
              <a:rPr lang="pl-PL" sz="1800" dirty="0" err="1"/>
              <a:t>logic</a:t>
            </a:r>
            <a:r>
              <a:rPr lang="pl-PL" sz="1800" dirty="0"/>
              <a:t> </a:t>
            </a:r>
            <a:r>
              <a:rPr lang="pl-PL" sz="1800" dirty="0" err="1"/>
              <a:t>function</a:t>
            </a:r>
            <a:r>
              <a:rPr lang="pl-PL" sz="1800" dirty="0"/>
              <a:t> </a:t>
            </a:r>
            <a:r>
              <a:rPr lang="pl-PL" sz="1800" dirty="0" err="1"/>
              <a:t>blocks</a:t>
            </a:r>
            <a:endParaRPr lang="pl-PL" sz="1800" dirty="0"/>
          </a:p>
          <a:p>
            <a:pPr lvl="2"/>
            <a:r>
              <a:rPr lang="pl-PL" sz="1400" dirty="0" err="1"/>
              <a:t>Sync</a:t>
            </a:r>
            <a:r>
              <a:rPr lang="pl-PL" sz="1400" dirty="0"/>
              <a:t>. </a:t>
            </a:r>
            <a:r>
              <a:rPr lang="pl-PL" sz="1400" dirty="0" err="1"/>
              <a:t>Transmitter</a:t>
            </a:r>
            <a:r>
              <a:rPr lang="pl-PL" sz="1400" dirty="0"/>
              <a:t>/</a:t>
            </a:r>
            <a:r>
              <a:rPr lang="pl-PL" sz="1400" dirty="0" err="1"/>
              <a:t>Receiver</a:t>
            </a:r>
            <a:r>
              <a:rPr lang="pl-PL" sz="1400" dirty="0"/>
              <a:t> for GTP, GTX, GTH, GTY</a:t>
            </a:r>
          </a:p>
          <a:p>
            <a:pPr lvl="2"/>
            <a:r>
              <a:rPr lang="pl-PL" sz="1400" dirty="0" err="1"/>
              <a:t>Sync</a:t>
            </a:r>
            <a:r>
              <a:rPr lang="pl-PL" sz="1400" dirty="0"/>
              <a:t>. </a:t>
            </a:r>
            <a:r>
              <a:rPr lang="pl-PL" sz="1400" dirty="0" err="1"/>
              <a:t>decoders</a:t>
            </a:r>
            <a:endParaRPr lang="pl-PL" sz="1400" dirty="0"/>
          </a:p>
          <a:p>
            <a:pPr lvl="2"/>
            <a:r>
              <a:rPr lang="pl-PL" sz="1400" dirty="0"/>
              <a:t>Data </a:t>
            </a:r>
            <a:r>
              <a:rPr lang="pl-PL" sz="1400" dirty="0" err="1"/>
              <a:t>collectors</a:t>
            </a:r>
            <a:r>
              <a:rPr lang="pl-PL" sz="1400" dirty="0"/>
              <a:t>, </a:t>
            </a:r>
            <a:r>
              <a:rPr lang="pl-PL" sz="1400" dirty="0" err="1"/>
              <a:t>forwarders</a:t>
            </a:r>
            <a:endParaRPr lang="pl-PL" sz="1400" dirty="0"/>
          </a:p>
          <a:p>
            <a:pPr lvl="2"/>
            <a:r>
              <a:rPr lang="pl-PL" sz="1400" dirty="0"/>
              <a:t>Time-</a:t>
            </a:r>
            <a:r>
              <a:rPr lang="pl-PL" sz="1400" dirty="0" err="1"/>
              <a:t>Digit</a:t>
            </a:r>
            <a:r>
              <a:rPr lang="pl-PL" sz="1400" dirty="0"/>
              <a:t> </a:t>
            </a:r>
            <a:r>
              <a:rPr lang="pl-PL" sz="1400" dirty="0" err="1"/>
              <a:t>Converters</a:t>
            </a:r>
            <a:endParaRPr lang="pl-PL" sz="1400" dirty="0"/>
          </a:p>
          <a:p>
            <a:pPr lvl="2"/>
            <a:r>
              <a:rPr lang="pl-PL" sz="1400" dirty="0"/>
              <a:t>Control/monitoring</a:t>
            </a:r>
          </a:p>
          <a:p>
            <a:pPr lvl="2"/>
            <a:endParaRPr lang="pl-PL" sz="1400" dirty="0"/>
          </a:p>
          <a:p>
            <a:r>
              <a:rPr lang="pl-PL" sz="2000" dirty="0" err="1"/>
              <a:t>Flexible</a:t>
            </a:r>
            <a:r>
              <a:rPr lang="pl-PL" sz="2000" dirty="0"/>
              <a:t> setup </a:t>
            </a:r>
            <a:r>
              <a:rPr lang="pl-PL" sz="2000" dirty="0" err="1"/>
              <a:t>construction</a:t>
            </a:r>
            <a:endParaRPr lang="pl-PL" sz="2000" dirty="0"/>
          </a:p>
          <a:p>
            <a:pPr lvl="1"/>
            <a:r>
              <a:rPr lang="pl-PL" sz="1800" dirty="0"/>
              <a:t>Small test </a:t>
            </a:r>
            <a:r>
              <a:rPr lang="pl-PL" sz="1800" dirty="0" err="1"/>
              <a:t>setups</a:t>
            </a:r>
            <a:r>
              <a:rPr lang="pl-PL" sz="1800" dirty="0"/>
              <a:t>: one master and one </a:t>
            </a:r>
            <a:r>
              <a:rPr lang="pl-PL" sz="1800" dirty="0" err="1"/>
              <a:t>endpoint</a:t>
            </a:r>
            <a:endParaRPr lang="pl-PL" sz="1800" dirty="0"/>
          </a:p>
          <a:p>
            <a:pPr lvl="1"/>
            <a:r>
              <a:rPr lang="pl-PL" sz="1800" dirty="0"/>
              <a:t>Full-</a:t>
            </a:r>
            <a:r>
              <a:rPr lang="pl-PL" sz="1800" dirty="0" err="1"/>
              <a:t>scale</a:t>
            </a:r>
            <a:r>
              <a:rPr lang="pl-PL" sz="1800" dirty="0"/>
              <a:t> </a:t>
            </a:r>
            <a:r>
              <a:rPr lang="pl-PL" sz="1800" dirty="0" err="1"/>
              <a:t>modular</a:t>
            </a:r>
            <a:r>
              <a:rPr lang="pl-PL" sz="1800" dirty="0"/>
              <a:t> J-PET</a:t>
            </a:r>
          </a:p>
          <a:p>
            <a:pPr lvl="2"/>
            <a:r>
              <a:rPr lang="pl-PL" sz="1400" dirty="0"/>
              <a:t>One master (ZCU102)</a:t>
            </a:r>
          </a:p>
          <a:p>
            <a:pPr lvl="2"/>
            <a:r>
              <a:rPr lang="pl-PL" sz="1400" dirty="0"/>
              <a:t>4x Data </a:t>
            </a:r>
            <a:r>
              <a:rPr lang="pl-PL" sz="1400" dirty="0" err="1"/>
              <a:t>Concentrators</a:t>
            </a:r>
            <a:r>
              <a:rPr lang="pl-PL" sz="1400" dirty="0"/>
              <a:t> (VCU108)</a:t>
            </a:r>
          </a:p>
          <a:p>
            <a:pPr lvl="2"/>
            <a:r>
              <a:rPr lang="pl-PL" sz="1400" dirty="0"/>
              <a:t>48x </a:t>
            </a:r>
            <a:r>
              <a:rPr lang="pl-PL" sz="1400" dirty="0" err="1"/>
              <a:t>Endpoints</a:t>
            </a:r>
            <a:r>
              <a:rPr lang="pl-PL" sz="1400" dirty="0"/>
              <a:t> (MTAB, FTAB)</a:t>
            </a:r>
          </a:p>
          <a:p>
            <a:pPr lvl="2"/>
            <a:endParaRPr lang="pl-PL" sz="1400" dirty="0"/>
          </a:p>
          <a:p>
            <a:r>
              <a:rPr lang="pl-PL" sz="2100" dirty="0" err="1"/>
              <a:t>Complemented</a:t>
            </a:r>
            <a:r>
              <a:rPr lang="pl-PL" sz="2100" dirty="0"/>
              <a:t> with </a:t>
            </a:r>
            <a:r>
              <a:rPr lang="pl-PL" sz="2100" dirty="0" err="1"/>
              <a:t>an</a:t>
            </a:r>
            <a:r>
              <a:rPr lang="pl-PL" sz="2100" dirty="0"/>
              <a:t> </a:t>
            </a:r>
            <a:r>
              <a:rPr lang="pl-PL" sz="2100" dirty="0" err="1"/>
              <a:t>easy</a:t>
            </a:r>
            <a:r>
              <a:rPr lang="pl-PL" sz="2100" dirty="0"/>
              <a:t> to </a:t>
            </a:r>
            <a:r>
              <a:rPr lang="pl-PL" sz="2100" dirty="0" err="1"/>
              <a:t>use</a:t>
            </a:r>
            <a:endParaRPr lang="pl-PL" sz="2100" dirty="0"/>
          </a:p>
          <a:p>
            <a:pPr marL="0" indent="0">
              <a:buNone/>
            </a:pPr>
            <a:r>
              <a:rPr lang="pl-PL" sz="2100" dirty="0"/>
              <a:t>    </a:t>
            </a:r>
            <a:r>
              <a:rPr lang="pl-PL" sz="2100" dirty="0" err="1"/>
              <a:t>Python</a:t>
            </a:r>
            <a:r>
              <a:rPr lang="pl-PL" sz="2100" dirty="0"/>
              <a:t> software </a:t>
            </a:r>
            <a:r>
              <a:rPr lang="pl-PL" sz="2100" dirty="0" err="1"/>
              <a:t>package</a:t>
            </a:r>
            <a:endParaRPr lang="pl-PL" sz="2100" dirty="0"/>
          </a:p>
          <a:p>
            <a:pPr lvl="2"/>
            <a:endParaRPr lang="pl-PL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729AA015-06BC-2CD4-638B-D442B81A67FE}"/>
              </a:ext>
            </a:extLst>
          </p:cNvPr>
          <p:cNvCxnSpPr>
            <a:cxnSpLocks/>
          </p:cNvCxnSpPr>
          <p:nvPr/>
        </p:nvCxnSpPr>
        <p:spPr>
          <a:xfrm>
            <a:off x="482600" y="1435100"/>
            <a:ext cx="638302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DCBEDF04-D329-214C-B627-7C64B7872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3443"/>
            <a:ext cx="473033" cy="35915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A01D480-4D01-0DCC-9E25-4EE1B4E9C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129" y="275557"/>
            <a:ext cx="2689271" cy="207807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27A1FBE-EAB9-99D9-5FC1-307EFA36BEC9}"/>
              </a:ext>
            </a:extLst>
          </p:cNvPr>
          <p:cNvSpPr txBox="1"/>
          <p:nvPr/>
        </p:nvSpPr>
        <p:spPr>
          <a:xfrm>
            <a:off x="8213910" y="984393"/>
            <a:ext cx="1006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err="1"/>
              <a:t>Sync</a:t>
            </a:r>
            <a:r>
              <a:rPr lang="pl-PL" sz="1200" dirty="0"/>
              <a:t> </a:t>
            </a:r>
            <a:r>
              <a:rPr lang="pl-PL" sz="1200" dirty="0" err="1"/>
              <a:t>receiver</a:t>
            </a:r>
            <a:endParaRPr lang="en-US" sz="1200" dirty="0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0016D264-928E-F05A-155B-88CE18AF60A6}"/>
              </a:ext>
            </a:extLst>
          </p:cNvPr>
          <p:cNvCxnSpPr>
            <a:cxnSpLocks/>
          </p:cNvCxnSpPr>
          <p:nvPr/>
        </p:nvCxnSpPr>
        <p:spPr>
          <a:xfrm>
            <a:off x="10944134" y="376042"/>
            <a:ext cx="395126" cy="13171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59F6D04-8795-A9CF-35B7-86387CBD9C11}"/>
              </a:ext>
            </a:extLst>
          </p:cNvPr>
          <p:cNvSpPr txBox="1"/>
          <p:nvPr/>
        </p:nvSpPr>
        <p:spPr>
          <a:xfrm>
            <a:off x="10243379" y="126572"/>
            <a:ext cx="1053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Data </a:t>
            </a:r>
            <a:r>
              <a:rPr lang="pl-PL" sz="1200" dirty="0" err="1"/>
              <a:t>collector</a:t>
            </a:r>
            <a:endParaRPr lang="en-US" sz="1200" dirty="0"/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3BECA0B5-F106-EEDC-A19B-618CECD0138A}"/>
              </a:ext>
            </a:extLst>
          </p:cNvPr>
          <p:cNvCxnSpPr>
            <a:cxnSpLocks/>
          </p:cNvCxnSpPr>
          <p:nvPr/>
        </p:nvCxnSpPr>
        <p:spPr>
          <a:xfrm>
            <a:off x="10933385" y="815500"/>
            <a:ext cx="395126" cy="13171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1DCB4361-60EB-7C16-E4AB-95877C526EA8}"/>
              </a:ext>
            </a:extLst>
          </p:cNvPr>
          <p:cNvSpPr txBox="1"/>
          <p:nvPr/>
        </p:nvSpPr>
        <p:spPr>
          <a:xfrm>
            <a:off x="10232630" y="566030"/>
            <a:ext cx="1194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err="1"/>
              <a:t>Sync</a:t>
            </a:r>
            <a:r>
              <a:rPr lang="pl-PL" sz="1200" dirty="0"/>
              <a:t> </a:t>
            </a:r>
            <a:r>
              <a:rPr lang="pl-PL" sz="1200" dirty="0" err="1"/>
              <a:t>transceiver</a:t>
            </a:r>
            <a:endParaRPr lang="en-US" sz="1200" dirty="0"/>
          </a:p>
        </p:txBody>
      </p: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F711E842-0186-8519-BF25-4EF4DC9CC9D5}"/>
              </a:ext>
            </a:extLst>
          </p:cNvPr>
          <p:cNvCxnSpPr>
            <a:cxnSpLocks/>
          </p:cNvCxnSpPr>
          <p:nvPr/>
        </p:nvCxnSpPr>
        <p:spPr>
          <a:xfrm>
            <a:off x="11012577" y="2072007"/>
            <a:ext cx="395126" cy="13171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0C18A737-D471-C113-63CB-7855D7DA90D0}"/>
              </a:ext>
            </a:extLst>
          </p:cNvPr>
          <p:cNvSpPr txBox="1"/>
          <p:nvPr/>
        </p:nvSpPr>
        <p:spPr>
          <a:xfrm>
            <a:off x="10311822" y="1822537"/>
            <a:ext cx="1016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err="1"/>
              <a:t>Sync</a:t>
            </a:r>
            <a:r>
              <a:rPr lang="pl-PL" sz="1200" dirty="0"/>
              <a:t> </a:t>
            </a:r>
            <a:r>
              <a:rPr lang="pl-PL" sz="1200" dirty="0" err="1"/>
              <a:t>decoder</a:t>
            </a:r>
            <a:endParaRPr lang="en-US" sz="1200" dirty="0"/>
          </a:p>
        </p:txBody>
      </p:sp>
      <p:cxnSp>
        <p:nvCxnSpPr>
          <p:cNvPr id="38" name="Łącznik prosty ze strzałką 37">
            <a:extLst>
              <a:ext uri="{FF2B5EF4-FFF2-40B4-BE49-F238E27FC236}">
                <a16:creationId xmlns:a16="http://schemas.microsoft.com/office/drawing/2014/main" id="{8D80F4B1-4FA3-5E53-08E9-35FD24076E7E}"/>
              </a:ext>
            </a:extLst>
          </p:cNvPr>
          <p:cNvCxnSpPr>
            <a:cxnSpLocks/>
          </p:cNvCxnSpPr>
          <p:nvPr/>
        </p:nvCxnSpPr>
        <p:spPr>
          <a:xfrm>
            <a:off x="11026506" y="1467038"/>
            <a:ext cx="395126" cy="13171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0D37AE73-32CC-45E1-3B92-863F858132A8}"/>
              </a:ext>
            </a:extLst>
          </p:cNvPr>
          <p:cNvSpPr txBox="1"/>
          <p:nvPr/>
        </p:nvSpPr>
        <p:spPr>
          <a:xfrm>
            <a:off x="10325751" y="1217568"/>
            <a:ext cx="1383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Link status monitor</a:t>
            </a:r>
            <a:endParaRPr lang="en-US" sz="1200" dirty="0"/>
          </a:p>
        </p:txBody>
      </p:sp>
      <p:cxnSp>
        <p:nvCxnSpPr>
          <p:cNvPr id="42" name="Łącznik prosty ze strzałką 41">
            <a:extLst>
              <a:ext uri="{FF2B5EF4-FFF2-40B4-BE49-F238E27FC236}">
                <a16:creationId xmlns:a16="http://schemas.microsoft.com/office/drawing/2014/main" id="{A5B817E6-BEB0-3FE1-5C2A-E820B9AA8373}"/>
              </a:ext>
            </a:extLst>
          </p:cNvPr>
          <p:cNvCxnSpPr>
            <a:cxnSpLocks/>
          </p:cNvCxnSpPr>
          <p:nvPr/>
        </p:nvCxnSpPr>
        <p:spPr>
          <a:xfrm>
            <a:off x="8894924" y="1248733"/>
            <a:ext cx="395126" cy="13171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Obraz 45">
            <a:extLst>
              <a:ext uri="{FF2B5EF4-FFF2-40B4-BE49-F238E27FC236}">
                <a16:creationId xmlns:a16="http://schemas.microsoft.com/office/drawing/2014/main" id="{92583054-07A2-596E-66D2-78B58C9EF8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18" r="6890" b="14354"/>
          <a:stretch/>
        </p:blipFill>
        <p:spPr>
          <a:xfrm>
            <a:off x="8424104" y="4036345"/>
            <a:ext cx="3638550" cy="2392392"/>
          </a:xfrm>
          <a:prstGeom prst="rect">
            <a:avLst/>
          </a:prstGeom>
        </p:spPr>
      </p:pic>
      <p:grpSp>
        <p:nvGrpSpPr>
          <p:cNvPr id="48" name="Grupa 47">
            <a:extLst>
              <a:ext uri="{FF2B5EF4-FFF2-40B4-BE49-F238E27FC236}">
                <a16:creationId xmlns:a16="http://schemas.microsoft.com/office/drawing/2014/main" id="{AF1C0371-DDF4-2703-6293-474080B2E227}"/>
              </a:ext>
            </a:extLst>
          </p:cNvPr>
          <p:cNvGrpSpPr/>
          <p:nvPr/>
        </p:nvGrpSpPr>
        <p:grpSpPr>
          <a:xfrm>
            <a:off x="5276471" y="1639904"/>
            <a:ext cx="3409950" cy="2166449"/>
            <a:chOff x="5276471" y="1639904"/>
            <a:chExt cx="3409950" cy="2166449"/>
          </a:xfrm>
        </p:grpSpPr>
        <p:pic>
          <p:nvPicPr>
            <p:cNvPr id="41" name="Obraz 40">
              <a:extLst>
                <a:ext uri="{FF2B5EF4-FFF2-40B4-BE49-F238E27FC236}">
                  <a16:creationId xmlns:a16="http://schemas.microsoft.com/office/drawing/2014/main" id="{66AD41E7-E2D1-1676-052E-583DCF518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366" t="42440" r="-39" b="4048"/>
            <a:stretch/>
          </p:blipFill>
          <p:spPr>
            <a:xfrm>
              <a:off x="5276471" y="1639904"/>
              <a:ext cx="3409950" cy="1936459"/>
            </a:xfrm>
            <a:prstGeom prst="rect">
              <a:avLst/>
            </a:prstGeom>
          </p:spPr>
        </p:pic>
        <p:sp>
          <p:nvSpPr>
            <p:cNvPr id="47" name="pole tekstowe 46">
              <a:extLst>
                <a:ext uri="{FF2B5EF4-FFF2-40B4-BE49-F238E27FC236}">
                  <a16:creationId xmlns:a16="http://schemas.microsoft.com/office/drawing/2014/main" id="{75F07D58-9566-7415-29C0-85DACB25A4AE}"/>
                </a:ext>
              </a:extLst>
            </p:cNvPr>
            <p:cNvSpPr txBox="1"/>
            <p:nvPr/>
          </p:nvSpPr>
          <p:spPr>
            <a:xfrm>
              <a:off x="6175375" y="3529354"/>
              <a:ext cx="18172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/>
                <a:t>CCB IFJ PAN, Kraków 2021</a:t>
              </a:r>
              <a:endParaRPr lang="en-US" sz="1200" dirty="0"/>
            </a:p>
          </p:txBody>
        </p:sp>
      </p:grp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BDA51AB7-1298-FD60-0A21-D830DD6D6561}"/>
              </a:ext>
            </a:extLst>
          </p:cNvPr>
          <p:cNvSpPr txBox="1"/>
          <p:nvPr/>
        </p:nvSpPr>
        <p:spPr>
          <a:xfrm>
            <a:off x="9479965" y="6412326"/>
            <a:ext cx="2185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err="1"/>
              <a:t>Hospital</a:t>
            </a:r>
            <a:r>
              <a:rPr lang="pl-PL" sz="1200" dirty="0"/>
              <a:t> Banacha, </a:t>
            </a:r>
            <a:r>
              <a:rPr lang="pl-PL" sz="1200" dirty="0" err="1"/>
              <a:t>Warsaw</a:t>
            </a:r>
            <a:r>
              <a:rPr lang="pl-PL" sz="1200" dirty="0"/>
              <a:t> 2022</a:t>
            </a:r>
            <a:endParaRPr lang="en-US" sz="1200" dirty="0"/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113458E6-324F-8591-B9F7-D366C5F2DEE0}"/>
              </a:ext>
            </a:extLst>
          </p:cNvPr>
          <p:cNvSpPr txBox="1"/>
          <p:nvPr/>
        </p:nvSpPr>
        <p:spPr>
          <a:xfrm>
            <a:off x="5276471" y="6412325"/>
            <a:ext cx="1668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Lab setup, Kraków 2023</a:t>
            </a:r>
            <a:endParaRPr lang="en-US" sz="1200" dirty="0"/>
          </a:p>
        </p:txBody>
      </p:sp>
      <p:pic>
        <p:nvPicPr>
          <p:cNvPr id="54" name="Obraz 53" descr="Obraz zawierający Inżynieria elektroniczna, Komponent elektroniczny, Element obwodu, obwód&#10;&#10;Opis wygenerowany automatycznie">
            <a:extLst>
              <a:ext uri="{FF2B5EF4-FFF2-40B4-BE49-F238E27FC236}">
                <a16:creationId xmlns:a16="http://schemas.microsoft.com/office/drawing/2014/main" id="{0BFD5AC9-AAA0-92F8-C37D-83C3AE0A3A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9028" r="656" b="18901"/>
          <a:stretch/>
        </p:blipFill>
        <p:spPr>
          <a:xfrm>
            <a:off x="4657575" y="4722195"/>
            <a:ext cx="3035600" cy="16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6678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937</Words>
  <Application>Microsoft Office PowerPoint</Application>
  <PresentationFormat>Panoramiczny</PresentationFormat>
  <Paragraphs>214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Motyw pakietu Office</vt:lpstr>
      <vt:lpstr>Evolution of the data acquisition and processing system in J-PET</vt:lpstr>
      <vt:lpstr>The key concepts </vt:lpstr>
      <vt:lpstr>The key concepts</vt:lpstr>
      <vt:lpstr>The key concepts</vt:lpstr>
      <vt:lpstr>The first J-PET system</vt:lpstr>
      <vt:lpstr>The first J-PET system</vt:lpstr>
      <vt:lpstr>The second generation</vt:lpstr>
      <vt:lpstr>The second generation</vt:lpstr>
      <vt:lpstr>The second generation</vt:lpstr>
      <vt:lpstr>Total-Body DAQ module</vt:lpstr>
      <vt:lpstr>Summary                                   The DAQ group: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 the data acquisition and processing for the J-PET</dc:title>
  <dc:creator>Grzegorz Korcyl</dc:creator>
  <cp:lastModifiedBy>Grzegorz Korcyl</cp:lastModifiedBy>
  <cp:revision>1</cp:revision>
  <dcterms:created xsi:type="dcterms:W3CDTF">2023-10-12T12:47:45Z</dcterms:created>
  <dcterms:modified xsi:type="dcterms:W3CDTF">2023-10-20T09:02:45Z</dcterms:modified>
</cp:coreProperties>
</file>