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5" r:id="rId4"/>
    <p:sldId id="276" r:id="rId5"/>
    <p:sldId id="344" r:id="rId6"/>
    <p:sldId id="355" r:id="rId7"/>
    <p:sldId id="357" r:id="rId8"/>
    <p:sldId id="35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504F7-89DF-4CB5-A169-27DB0177C553}" v="1588" dt="2019-06-26T10:59:29.678"/>
    <p1510:client id="{09A12E57-11CD-4917-BA80-2C132F954ACC}" v="486" dt="2019-06-26T21:30:49.266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zegorz Korcyl" userId="816d23ffc5348d36" providerId="LiveId" clId="{043504F7-89DF-4CB5-A169-27DB0177C553}"/>
    <pc:docChg chg="undo redo custSel addSld delSld modSld sldOrd">
      <pc:chgData name="Grzegorz Korcyl" userId="816d23ffc5348d36" providerId="LiveId" clId="{043504F7-89DF-4CB5-A169-27DB0177C553}" dt="2019-06-26T10:59:29.678" v="4007" actId="404"/>
      <pc:docMkLst>
        <pc:docMk/>
      </pc:docMkLst>
      <pc:sldChg chg="addSp delSp modSp ord modAnim">
        <pc:chgData name="Grzegorz Korcyl" userId="816d23ffc5348d36" providerId="LiveId" clId="{043504F7-89DF-4CB5-A169-27DB0177C553}" dt="2019-06-25T08:18:50.448" v="2887" actId="27636"/>
        <pc:sldMkLst>
          <pc:docMk/>
          <pc:sldMk cId="2131790782" sldId="256"/>
        </pc:sldMkLst>
        <pc:spChg chg="mod">
          <ac:chgData name="Grzegorz Korcyl" userId="816d23ffc5348d36" providerId="LiveId" clId="{043504F7-89DF-4CB5-A169-27DB0177C553}" dt="2019-06-24T13:48:47.232" v="1882" actId="1076"/>
          <ac:spMkLst>
            <pc:docMk/>
            <pc:sldMk cId="2131790782" sldId="256"/>
            <ac:spMk id="2" creationId="{1E347219-00F8-4FBD-A5DB-B663A0AA6DF4}"/>
          </ac:spMkLst>
        </pc:spChg>
        <pc:spChg chg="mod">
          <ac:chgData name="Grzegorz Korcyl" userId="816d23ffc5348d36" providerId="LiveId" clId="{043504F7-89DF-4CB5-A169-27DB0177C553}" dt="2019-06-25T08:18:50.448" v="2887" actId="27636"/>
          <ac:spMkLst>
            <pc:docMk/>
            <pc:sldMk cId="2131790782" sldId="256"/>
            <ac:spMk id="3" creationId="{6C6461D6-402D-4AEA-B40B-D3B316A9BD0A}"/>
          </ac:spMkLst>
        </pc:spChg>
        <pc:spChg chg="add del">
          <ac:chgData name="Grzegorz Korcyl" userId="816d23ffc5348d36" providerId="LiveId" clId="{043504F7-89DF-4CB5-A169-27DB0177C553}" dt="2019-06-24T11:05:20.120" v="722"/>
          <ac:spMkLst>
            <pc:docMk/>
            <pc:sldMk cId="2131790782" sldId="256"/>
            <ac:spMk id="8" creationId="{323728CA-9F1E-422A-AF50-E537AC7350AB}"/>
          </ac:spMkLst>
        </pc:spChg>
        <pc:spChg chg="add del">
          <ac:chgData name="Grzegorz Korcyl" userId="816d23ffc5348d36" providerId="LiveId" clId="{043504F7-89DF-4CB5-A169-27DB0177C553}" dt="2019-06-24T11:05:20.120" v="722"/>
          <ac:spMkLst>
            <pc:docMk/>
            <pc:sldMk cId="2131790782" sldId="256"/>
            <ac:spMk id="9" creationId="{6237C041-82FA-4FB6-83EB-193B65004753}"/>
          </ac:spMkLst>
        </pc:spChg>
        <pc:spChg chg="add del">
          <ac:chgData name="Grzegorz Korcyl" userId="816d23ffc5348d36" providerId="LiveId" clId="{043504F7-89DF-4CB5-A169-27DB0177C553}" dt="2019-06-24T11:05:20.120" v="722"/>
          <ac:spMkLst>
            <pc:docMk/>
            <pc:sldMk cId="2131790782" sldId="256"/>
            <ac:spMk id="10" creationId="{27C12B51-AD36-4677-8CAA-4C2DC590BC77}"/>
          </ac:spMkLst>
        </pc:spChg>
        <pc:spChg chg="add del">
          <ac:chgData name="Grzegorz Korcyl" userId="816d23ffc5348d36" providerId="LiveId" clId="{043504F7-89DF-4CB5-A169-27DB0177C553}" dt="2019-06-24T11:05:20.120" v="722"/>
          <ac:spMkLst>
            <pc:docMk/>
            <pc:sldMk cId="2131790782" sldId="256"/>
            <ac:spMk id="11" creationId="{813EB527-D07C-4E34-B57F-5D27FD58A1E3}"/>
          </ac:spMkLst>
        </pc:spChg>
        <pc:picChg chg="add del mod">
          <ac:chgData name="Grzegorz Korcyl" userId="816d23ffc5348d36" providerId="LiveId" clId="{043504F7-89DF-4CB5-A169-27DB0177C553}" dt="2019-06-24T10:00:20.537" v="398"/>
          <ac:picMkLst>
            <pc:docMk/>
            <pc:sldMk cId="2131790782" sldId="256"/>
            <ac:picMk id="6" creationId="{5DF4DFA3-DDF6-4CC5-A60C-FA7A912D2969}"/>
          </ac:picMkLst>
        </pc:picChg>
        <pc:picChg chg="add del mod">
          <ac:chgData name="Grzegorz Korcyl" userId="816d23ffc5348d36" providerId="LiveId" clId="{043504F7-89DF-4CB5-A169-27DB0177C553}" dt="2019-06-24T11:05:36.572" v="724"/>
          <ac:picMkLst>
            <pc:docMk/>
            <pc:sldMk cId="2131790782" sldId="256"/>
            <ac:picMk id="13" creationId="{505EE71B-CB28-40FB-86BF-2EE5AC9DF336}"/>
          </ac:picMkLst>
        </pc:picChg>
      </pc:sldChg>
      <pc:sldChg chg="modSp ord">
        <pc:chgData name="Grzegorz Korcyl" userId="816d23ffc5348d36" providerId="LiveId" clId="{043504F7-89DF-4CB5-A169-27DB0177C553}" dt="2019-06-26T10:53:50.150" v="3993" actId="790"/>
        <pc:sldMkLst>
          <pc:docMk/>
          <pc:sldMk cId="1406769733" sldId="272"/>
        </pc:sldMkLst>
        <pc:spChg chg="mod">
          <ac:chgData name="Grzegorz Korcyl" userId="816d23ffc5348d36" providerId="LiveId" clId="{043504F7-89DF-4CB5-A169-27DB0177C553}" dt="2019-06-26T10:53:50.150" v="3993" actId="790"/>
          <ac:spMkLst>
            <pc:docMk/>
            <pc:sldMk cId="1406769733" sldId="272"/>
            <ac:spMk id="2" creationId="{2004C7A9-2052-4909-8099-E5632C95A4F6}"/>
          </ac:spMkLst>
        </pc:spChg>
        <pc:spChg chg="mod">
          <ac:chgData name="Grzegorz Korcyl" userId="816d23ffc5348d36" providerId="LiveId" clId="{043504F7-89DF-4CB5-A169-27DB0177C553}" dt="2019-06-26T10:53:43.996" v="3992" actId="790"/>
          <ac:spMkLst>
            <pc:docMk/>
            <pc:sldMk cId="1406769733" sldId="272"/>
            <ac:spMk id="3" creationId="{FB5A2429-AAA0-4EA2-B48D-8DF33AEFC242}"/>
          </ac:spMkLst>
        </pc:spChg>
      </pc:sldChg>
      <pc:sldChg chg="modSp ord">
        <pc:chgData name="Grzegorz Korcyl" userId="816d23ffc5348d36" providerId="LiveId" clId="{043504F7-89DF-4CB5-A169-27DB0177C553}" dt="2019-06-26T10:55:19.807" v="3994" actId="20577"/>
        <pc:sldMkLst>
          <pc:docMk/>
          <pc:sldMk cId="2797522229" sldId="275"/>
        </pc:sldMkLst>
        <pc:spChg chg="mod">
          <ac:chgData name="Grzegorz Korcyl" userId="816d23ffc5348d36" providerId="LiveId" clId="{043504F7-89DF-4CB5-A169-27DB0177C553}" dt="2019-06-26T10:53:19.395" v="3990" actId="790"/>
          <ac:spMkLst>
            <pc:docMk/>
            <pc:sldMk cId="2797522229" sldId="275"/>
            <ac:spMk id="2" creationId="{7A94C209-405A-4B30-AA61-743623031B7F}"/>
          </ac:spMkLst>
        </pc:spChg>
        <pc:spChg chg="mod">
          <ac:chgData name="Grzegorz Korcyl" userId="816d23ffc5348d36" providerId="LiveId" clId="{043504F7-89DF-4CB5-A169-27DB0177C553}" dt="2019-06-26T10:55:19.807" v="3994" actId="20577"/>
          <ac:spMkLst>
            <pc:docMk/>
            <pc:sldMk cId="2797522229" sldId="275"/>
            <ac:spMk id="3" creationId="{F250D7F7-C61D-47D8-8ECA-B897E35B615B}"/>
          </ac:spMkLst>
        </pc:spChg>
      </pc:sldChg>
      <pc:sldChg chg="addSp delSp modSp ord delAnim modAnim">
        <pc:chgData name="Grzegorz Korcyl" userId="816d23ffc5348d36" providerId="LiveId" clId="{043504F7-89DF-4CB5-A169-27DB0177C553}" dt="2019-06-26T10:55:27.641" v="3995" actId="790"/>
        <pc:sldMkLst>
          <pc:docMk/>
          <pc:sldMk cId="2660607081" sldId="276"/>
        </pc:sldMkLst>
        <pc:spChg chg="mod">
          <ac:chgData name="Grzegorz Korcyl" userId="816d23ffc5348d36" providerId="LiveId" clId="{043504F7-89DF-4CB5-A169-27DB0177C553}" dt="2019-06-26T10:55:27.641" v="3995" actId="790"/>
          <ac:spMkLst>
            <pc:docMk/>
            <pc:sldMk cId="2660607081" sldId="276"/>
            <ac:spMk id="3" creationId="{D60EA94E-BD72-49D9-8530-55D675601554}"/>
          </ac:spMkLst>
        </pc:spChg>
        <pc:spChg chg="add mod">
          <ac:chgData name="Grzegorz Korcyl" userId="816d23ffc5348d36" providerId="LiveId" clId="{043504F7-89DF-4CB5-A169-27DB0177C553}" dt="2019-06-25T09:25:00.384" v="3257" actId="20577"/>
          <ac:spMkLst>
            <pc:docMk/>
            <pc:sldMk cId="2660607081" sldId="276"/>
            <ac:spMk id="8" creationId="{81AD7B1C-63D9-4A80-8B46-7E9A44DF3A17}"/>
          </ac:spMkLst>
        </pc:spChg>
        <pc:spChg chg="add mod">
          <ac:chgData name="Grzegorz Korcyl" userId="816d23ffc5348d36" providerId="LiveId" clId="{043504F7-89DF-4CB5-A169-27DB0177C553}" dt="2019-06-25T09:37:21" v="3262" actId="14100"/>
          <ac:spMkLst>
            <pc:docMk/>
            <pc:sldMk cId="2660607081" sldId="276"/>
            <ac:spMk id="15" creationId="{FC81AF31-E173-4C23-AE82-F8E10E83E67E}"/>
          </ac:spMkLst>
        </pc:spChg>
        <pc:spChg chg="add mod">
          <ac:chgData name="Grzegorz Korcyl" userId="816d23ffc5348d36" providerId="LiveId" clId="{043504F7-89DF-4CB5-A169-27DB0177C553}" dt="2019-06-25T09:38:52.589" v="3268" actId="14100"/>
          <ac:spMkLst>
            <pc:docMk/>
            <pc:sldMk cId="2660607081" sldId="276"/>
            <ac:spMk id="16" creationId="{6E89D5CD-57A5-4981-9590-93ABEA70493B}"/>
          </ac:spMkLst>
        </pc:spChg>
        <pc:spChg chg="add mod">
          <ac:chgData name="Grzegorz Korcyl" userId="816d23ffc5348d36" providerId="LiveId" clId="{043504F7-89DF-4CB5-A169-27DB0177C553}" dt="2019-06-25T10:16:11.045" v="3305" actId="1036"/>
          <ac:spMkLst>
            <pc:docMk/>
            <pc:sldMk cId="2660607081" sldId="276"/>
            <ac:spMk id="17" creationId="{89DAC59E-FA72-4779-ADD8-8D14FFADDDC3}"/>
          </ac:spMkLst>
        </pc:spChg>
        <pc:spChg chg="add del mod">
          <ac:chgData name="Grzegorz Korcyl" userId="816d23ffc5348d36" providerId="LiveId" clId="{043504F7-89DF-4CB5-A169-27DB0177C553}" dt="2019-06-25T10:14:15.135" v="3294" actId="478"/>
          <ac:spMkLst>
            <pc:docMk/>
            <pc:sldMk cId="2660607081" sldId="276"/>
            <ac:spMk id="19" creationId="{39870DAF-E818-48CB-BE41-95112E23316E}"/>
          </ac:spMkLst>
        </pc:spChg>
        <pc:spChg chg="add del mod">
          <ac:chgData name="Grzegorz Korcyl" userId="816d23ffc5348d36" providerId="LiveId" clId="{043504F7-89DF-4CB5-A169-27DB0177C553}" dt="2019-06-25T10:14:15.135" v="3294" actId="478"/>
          <ac:spMkLst>
            <pc:docMk/>
            <pc:sldMk cId="2660607081" sldId="276"/>
            <ac:spMk id="20" creationId="{492A5BC2-A12B-4A2A-9F79-8234B2D4E043}"/>
          </ac:spMkLst>
        </pc:spChg>
        <pc:spChg chg="add mod">
          <ac:chgData name="Grzegorz Korcyl" userId="816d23ffc5348d36" providerId="LiveId" clId="{043504F7-89DF-4CB5-A169-27DB0177C553}" dt="2019-06-25T10:16:18.126" v="3308" actId="14100"/>
          <ac:spMkLst>
            <pc:docMk/>
            <pc:sldMk cId="2660607081" sldId="276"/>
            <ac:spMk id="22" creationId="{B2184ADD-95F9-431D-AAF2-018BDE75C65B}"/>
          </ac:spMkLst>
        </pc:spChg>
        <pc:spChg chg="add mod">
          <ac:chgData name="Grzegorz Korcyl" userId="816d23ffc5348d36" providerId="LiveId" clId="{043504F7-89DF-4CB5-A169-27DB0177C553}" dt="2019-06-25T10:16:24.991" v="3310" actId="1076"/>
          <ac:spMkLst>
            <pc:docMk/>
            <pc:sldMk cId="2660607081" sldId="276"/>
            <ac:spMk id="23" creationId="{9990C5DC-5D59-4E8A-9A6F-1DABD3969387}"/>
          </ac:spMkLst>
        </pc:spChg>
        <pc:picChg chg="add del">
          <ac:chgData name="Grzegorz Korcyl" userId="816d23ffc5348d36" providerId="LiveId" clId="{043504F7-89DF-4CB5-A169-27DB0177C553}" dt="2019-06-25T08:03:10.933" v="2311" actId="478"/>
          <ac:picMkLst>
            <pc:docMk/>
            <pc:sldMk cId="2660607081" sldId="276"/>
            <ac:picMk id="4" creationId="{B266E9F6-EE0C-481C-B3AE-05B1676AD456}"/>
          </ac:picMkLst>
        </pc:picChg>
        <pc:picChg chg="del mod">
          <ac:chgData name="Grzegorz Korcyl" userId="816d23ffc5348d36" providerId="LiveId" clId="{043504F7-89DF-4CB5-A169-27DB0177C553}" dt="2019-06-25T09:37:00.759" v="3259" actId="478"/>
          <ac:picMkLst>
            <pc:docMk/>
            <pc:sldMk cId="2660607081" sldId="276"/>
            <ac:picMk id="6" creationId="{A6C98DEA-0DFA-4068-98C8-B4FF328415E8}"/>
          </ac:picMkLst>
        </pc:picChg>
        <pc:picChg chg="add del mod">
          <ac:chgData name="Grzegorz Korcyl" userId="816d23ffc5348d36" providerId="LiveId" clId="{043504F7-89DF-4CB5-A169-27DB0177C553}" dt="2019-06-25T08:06:43.946" v="2320" actId="478"/>
          <ac:picMkLst>
            <pc:docMk/>
            <pc:sldMk cId="2660607081" sldId="276"/>
            <ac:picMk id="9" creationId="{D7303FE6-2D43-406A-BDE1-CB46E533B4EB}"/>
          </ac:picMkLst>
        </pc:picChg>
        <pc:picChg chg="add mod">
          <ac:chgData name="Grzegorz Korcyl" userId="816d23ffc5348d36" providerId="LiveId" clId="{043504F7-89DF-4CB5-A169-27DB0177C553}" dt="2019-06-25T09:21:26.283" v="3246" actId="1076"/>
          <ac:picMkLst>
            <pc:docMk/>
            <pc:sldMk cId="2660607081" sldId="276"/>
            <ac:picMk id="11" creationId="{57BF6491-4E9E-4BF7-B430-08E62D176962}"/>
          </ac:picMkLst>
        </pc:picChg>
        <pc:picChg chg="add mod">
          <ac:chgData name="Grzegorz Korcyl" userId="816d23ffc5348d36" providerId="LiveId" clId="{043504F7-89DF-4CB5-A169-27DB0177C553}" dt="2019-06-25T09:21:23.953" v="3245" actId="1076"/>
          <ac:picMkLst>
            <pc:docMk/>
            <pc:sldMk cId="2660607081" sldId="276"/>
            <ac:picMk id="13" creationId="{EF751978-4B68-44F7-BCC4-F58AD146232A}"/>
          </ac:picMkLst>
        </pc:picChg>
        <pc:picChg chg="add mod">
          <ac:chgData name="Grzegorz Korcyl" userId="816d23ffc5348d36" providerId="LiveId" clId="{043504F7-89DF-4CB5-A169-27DB0177C553}" dt="2019-06-25T09:36:57.470" v="3258" actId="1076"/>
          <ac:picMkLst>
            <pc:docMk/>
            <pc:sldMk cId="2660607081" sldId="276"/>
            <ac:picMk id="14" creationId="{A86990F4-7531-46B5-AF79-C9360A4968AA}"/>
          </ac:picMkLst>
        </pc:picChg>
        <pc:picChg chg="add del mod">
          <ac:chgData name="Grzegorz Korcyl" userId="816d23ffc5348d36" providerId="LiveId" clId="{043504F7-89DF-4CB5-A169-27DB0177C553}" dt="2019-06-25T10:14:06.176" v="3293" actId="478"/>
          <ac:picMkLst>
            <pc:docMk/>
            <pc:sldMk cId="2660607081" sldId="276"/>
            <ac:picMk id="18" creationId="{A2AB0B19-2B50-4DBF-B16E-7C9B0A3CFC2E}"/>
          </ac:picMkLst>
        </pc:picChg>
        <pc:picChg chg="add mod">
          <ac:chgData name="Grzegorz Korcyl" userId="816d23ffc5348d36" providerId="LiveId" clId="{043504F7-89DF-4CB5-A169-27DB0177C553}" dt="2019-06-25T10:14:51.543" v="3300" actId="14100"/>
          <ac:picMkLst>
            <pc:docMk/>
            <pc:sldMk cId="2660607081" sldId="276"/>
            <ac:picMk id="21" creationId="{60B9475F-A741-4F9C-8836-8AA24FDA8CB5}"/>
          </ac:picMkLst>
        </pc:picChg>
      </pc:sldChg>
      <pc:sldChg chg="modSp">
        <pc:chgData name="Grzegorz Korcyl" userId="816d23ffc5348d36" providerId="LiveId" clId="{043504F7-89DF-4CB5-A169-27DB0177C553}" dt="2019-06-25T09:22:45.591" v="3250" actId="1076"/>
        <pc:sldMkLst>
          <pc:docMk/>
          <pc:sldMk cId="4085537207" sldId="308"/>
        </pc:sldMkLst>
        <pc:spChg chg="mod">
          <ac:chgData name="Grzegorz Korcyl" userId="816d23ffc5348d36" providerId="LiveId" clId="{043504F7-89DF-4CB5-A169-27DB0177C553}" dt="2019-06-25T09:22:45.591" v="3250" actId="1076"/>
          <ac:spMkLst>
            <pc:docMk/>
            <pc:sldMk cId="4085537207" sldId="308"/>
            <ac:spMk id="5" creationId="{29AC800C-1378-426D-A9DA-DF58D4374CDC}"/>
          </ac:spMkLst>
        </pc:spChg>
      </pc:sldChg>
      <pc:sldChg chg="addSp delSp modSp ord">
        <pc:chgData name="Grzegorz Korcyl" userId="816d23ffc5348d36" providerId="LiveId" clId="{043504F7-89DF-4CB5-A169-27DB0177C553}" dt="2019-06-26T10:57:41.398" v="3997" actId="113"/>
        <pc:sldMkLst>
          <pc:docMk/>
          <pc:sldMk cId="3496761486" sldId="344"/>
        </pc:sldMkLst>
        <pc:graphicFrameChg chg="mod modGraphic">
          <ac:chgData name="Grzegorz Korcyl" userId="816d23ffc5348d36" providerId="LiveId" clId="{043504F7-89DF-4CB5-A169-27DB0177C553}" dt="2019-06-26T10:57:41.398" v="3997" actId="113"/>
          <ac:graphicFrameMkLst>
            <pc:docMk/>
            <pc:sldMk cId="3496761486" sldId="344"/>
            <ac:graphicFrameMk id="5" creationId="{77A712E7-D5E6-451E-A23C-5EFA40C3C52A}"/>
          </ac:graphicFrameMkLst>
        </pc:graphicFrameChg>
        <pc:picChg chg="del">
          <ac:chgData name="Grzegorz Korcyl" userId="816d23ffc5348d36" providerId="LiveId" clId="{043504F7-89DF-4CB5-A169-27DB0177C553}" dt="2019-06-25T07:53:39.916" v="2266" actId="478"/>
          <ac:picMkLst>
            <pc:docMk/>
            <pc:sldMk cId="3496761486" sldId="344"/>
            <ac:picMk id="4" creationId="{73234B86-DC52-4A9C-9F4E-537BF2BF18ED}"/>
          </ac:picMkLst>
        </pc:picChg>
        <pc:picChg chg="add mod">
          <ac:chgData name="Grzegorz Korcyl" userId="816d23ffc5348d36" providerId="LiveId" clId="{043504F7-89DF-4CB5-A169-27DB0177C553}" dt="2019-06-25T07:53:48.781" v="2270" actId="1076"/>
          <ac:picMkLst>
            <pc:docMk/>
            <pc:sldMk cId="3496761486" sldId="344"/>
            <ac:picMk id="7" creationId="{FEFFE030-F428-44CD-8642-84EDCE609F98}"/>
          </ac:picMkLst>
        </pc:picChg>
        <pc:picChg chg="add mod">
          <ac:chgData name="Grzegorz Korcyl" userId="816d23ffc5348d36" providerId="LiveId" clId="{043504F7-89DF-4CB5-A169-27DB0177C553}" dt="2019-06-25T07:55:14.384" v="2277" actId="1076"/>
          <ac:picMkLst>
            <pc:docMk/>
            <pc:sldMk cId="3496761486" sldId="344"/>
            <ac:picMk id="8" creationId="{4454B6BF-5801-408D-892F-F9EED3797BE0}"/>
          </ac:picMkLst>
        </pc:picChg>
      </pc:sldChg>
      <pc:sldChg chg="addSp delSp modSp ord modAnim">
        <pc:chgData name="Grzegorz Korcyl" userId="816d23ffc5348d36" providerId="LiveId" clId="{043504F7-89DF-4CB5-A169-27DB0177C553}" dt="2019-06-26T10:47:43.367" v="3767"/>
        <pc:sldMkLst>
          <pc:docMk/>
          <pc:sldMk cId="2848684634" sldId="354"/>
        </pc:sldMkLst>
        <pc:spChg chg="mod">
          <ac:chgData name="Grzegorz Korcyl" userId="816d23ffc5348d36" providerId="LiveId" clId="{043504F7-89DF-4CB5-A169-27DB0177C553}" dt="2019-06-25T08:37:04.574" v="3072" actId="20577"/>
          <ac:spMkLst>
            <pc:docMk/>
            <pc:sldMk cId="2848684634" sldId="354"/>
            <ac:spMk id="2" creationId="{C9A3C51C-E3BA-4586-8462-51FC9B47113B}"/>
          </ac:spMkLst>
        </pc:spChg>
        <pc:spChg chg="add mod">
          <ac:chgData name="Grzegorz Korcyl" userId="816d23ffc5348d36" providerId="LiveId" clId="{043504F7-89DF-4CB5-A169-27DB0177C553}" dt="2019-06-25T10:29:52.267" v="3459" actId="1035"/>
          <ac:spMkLst>
            <pc:docMk/>
            <pc:sldMk cId="2848684634" sldId="354"/>
            <ac:spMk id="41" creationId="{6772FB36-7AC1-49C4-A0F9-FC516A81246B}"/>
          </ac:spMkLst>
        </pc:spChg>
        <pc:spChg chg="add mod">
          <ac:chgData name="Grzegorz Korcyl" userId="816d23ffc5348d36" providerId="LiveId" clId="{043504F7-89DF-4CB5-A169-27DB0177C553}" dt="2019-06-25T10:29:52.267" v="3459" actId="1035"/>
          <ac:spMkLst>
            <pc:docMk/>
            <pc:sldMk cId="2848684634" sldId="354"/>
            <ac:spMk id="42" creationId="{A3983338-1471-4F17-BFF0-20B2A0A5CCE3}"/>
          </ac:spMkLst>
        </pc:spChg>
        <pc:spChg chg="add mod">
          <ac:chgData name="Grzegorz Korcyl" userId="816d23ffc5348d36" providerId="LiveId" clId="{043504F7-89DF-4CB5-A169-27DB0177C553}" dt="2019-06-25T10:29:52.267" v="3459" actId="1035"/>
          <ac:spMkLst>
            <pc:docMk/>
            <pc:sldMk cId="2848684634" sldId="354"/>
            <ac:spMk id="43" creationId="{790B2DD9-8C00-4483-A668-F1097657C386}"/>
          </ac:spMkLst>
        </pc:spChg>
        <pc:spChg chg="add mod">
          <ac:chgData name="Grzegorz Korcyl" userId="816d23ffc5348d36" providerId="LiveId" clId="{043504F7-89DF-4CB5-A169-27DB0177C553}" dt="2019-06-25T10:29:52.267" v="3459" actId="1035"/>
          <ac:spMkLst>
            <pc:docMk/>
            <pc:sldMk cId="2848684634" sldId="354"/>
            <ac:spMk id="44" creationId="{E421849F-13E0-46BE-8577-B33E8622C96F}"/>
          </ac:spMkLst>
        </pc:spChg>
        <pc:spChg chg="add mod">
          <ac:chgData name="Grzegorz Korcyl" userId="816d23ffc5348d36" providerId="LiveId" clId="{043504F7-89DF-4CB5-A169-27DB0177C553}" dt="2019-06-25T10:29:52.267" v="3459" actId="1035"/>
          <ac:spMkLst>
            <pc:docMk/>
            <pc:sldMk cId="2848684634" sldId="354"/>
            <ac:spMk id="45" creationId="{6F835322-178F-4C9E-A703-978B9E6E0EF5}"/>
          </ac:spMkLst>
        </pc:spChg>
        <pc:spChg chg="add mod">
          <ac:chgData name="Grzegorz Korcyl" userId="816d23ffc5348d36" providerId="LiveId" clId="{043504F7-89DF-4CB5-A169-27DB0177C553}" dt="2019-06-25T10:29:52.267" v="3459" actId="1035"/>
          <ac:spMkLst>
            <pc:docMk/>
            <pc:sldMk cId="2848684634" sldId="354"/>
            <ac:spMk id="46" creationId="{54FE7071-1898-4694-913C-BEB2327BA4F8}"/>
          </ac:spMkLst>
        </pc:spChg>
        <pc:spChg chg="add mod">
          <ac:chgData name="Grzegorz Korcyl" userId="816d23ffc5348d36" providerId="LiveId" clId="{043504F7-89DF-4CB5-A169-27DB0177C553}" dt="2019-06-25T10:29:52.267" v="3459" actId="1035"/>
          <ac:spMkLst>
            <pc:docMk/>
            <pc:sldMk cId="2848684634" sldId="354"/>
            <ac:spMk id="47" creationId="{6A1CF625-E704-4CF1-8D41-6836B870F112}"/>
          </ac:spMkLst>
        </pc:spChg>
        <pc:spChg chg="add mod">
          <ac:chgData name="Grzegorz Korcyl" userId="816d23ffc5348d36" providerId="LiveId" clId="{043504F7-89DF-4CB5-A169-27DB0177C553}" dt="2019-06-25T10:29:52.267" v="3459" actId="1035"/>
          <ac:spMkLst>
            <pc:docMk/>
            <pc:sldMk cId="2848684634" sldId="354"/>
            <ac:spMk id="48" creationId="{3AB234E9-77FF-4B2F-ADFA-2235ABB0D88B}"/>
          </ac:spMkLst>
        </pc:spChg>
        <pc:grpChg chg="add ord">
          <ac:chgData name="Grzegorz Korcyl" userId="816d23ffc5348d36" providerId="LiveId" clId="{043504F7-89DF-4CB5-A169-27DB0177C553}" dt="2019-06-25T10:27:09.640" v="3382" actId="167"/>
          <ac:grpSpMkLst>
            <pc:docMk/>
            <pc:sldMk cId="2848684634" sldId="354"/>
            <ac:grpSpMk id="31" creationId="{9328056C-B9BD-44DA-A4C0-ED47B302530D}"/>
          </ac:grpSpMkLst>
        </pc:grpChg>
        <pc:picChg chg="del">
          <ac:chgData name="Grzegorz Korcyl" userId="816d23ffc5348d36" providerId="LiveId" clId="{043504F7-89DF-4CB5-A169-27DB0177C553}" dt="2019-06-25T10:27:06.366" v="3380" actId="478"/>
          <ac:picMkLst>
            <pc:docMk/>
            <pc:sldMk cId="2848684634" sldId="354"/>
            <ac:picMk id="12" creationId="{63E0FA8B-3129-41E1-B904-75713B18A864}"/>
          </ac:picMkLst>
        </pc:picChg>
      </pc:sldChg>
      <pc:sldChg chg="addSp delSp modSp add ord delAnim modAnim">
        <pc:chgData name="Grzegorz Korcyl" userId="816d23ffc5348d36" providerId="LiveId" clId="{043504F7-89DF-4CB5-A169-27DB0177C553}" dt="2019-06-26T10:58:14.748" v="3998"/>
        <pc:sldMkLst>
          <pc:docMk/>
          <pc:sldMk cId="738055055" sldId="355"/>
        </pc:sldMkLst>
        <pc:spChg chg="mod">
          <ac:chgData name="Grzegorz Korcyl" userId="816d23ffc5348d36" providerId="LiveId" clId="{043504F7-89DF-4CB5-A169-27DB0177C553}" dt="2019-06-25T08:37:13.351" v="3090" actId="20577"/>
          <ac:spMkLst>
            <pc:docMk/>
            <pc:sldMk cId="738055055" sldId="355"/>
            <ac:spMk id="2" creationId="{C9A3C51C-E3BA-4586-8462-51FC9B47113B}"/>
          </ac:spMkLst>
        </pc:spChg>
        <pc:spChg chg="add del">
          <ac:chgData name="Grzegorz Korcyl" userId="816d23ffc5348d36" providerId="LiveId" clId="{043504F7-89DF-4CB5-A169-27DB0177C553}" dt="2019-06-25T10:27:42.806" v="3384" actId="478"/>
          <ac:spMkLst>
            <pc:docMk/>
            <pc:sldMk cId="738055055" sldId="355"/>
            <ac:spMk id="3" creationId="{361AC2C5-9C46-4E2A-89BC-B4CBD1B13116}"/>
          </ac:spMkLst>
        </pc:spChg>
        <pc:spChg chg="add mod">
          <ac:chgData name="Grzegorz Korcyl" userId="816d23ffc5348d36" providerId="LiveId" clId="{043504F7-89DF-4CB5-A169-27DB0177C553}" dt="2019-06-25T10:28:04.508" v="3386" actId="14100"/>
          <ac:spMkLst>
            <pc:docMk/>
            <pc:sldMk cId="738055055" sldId="355"/>
            <ac:spMk id="39" creationId="{EC38F697-297C-4DBB-BC86-5FE8F91283A3}"/>
          </ac:spMkLst>
        </pc:spChg>
        <pc:spChg chg="add del mod">
          <ac:chgData name="Grzegorz Korcyl" userId="816d23ffc5348d36" providerId="LiveId" clId="{043504F7-89DF-4CB5-A169-27DB0177C553}" dt="2019-06-25T10:28:21.776" v="3417" actId="478"/>
          <ac:spMkLst>
            <pc:docMk/>
            <pc:sldMk cId="738055055" sldId="355"/>
            <ac:spMk id="40" creationId="{AF84239A-B494-4644-8C8B-F7790214D76F}"/>
          </ac:spMkLst>
        </pc:spChg>
        <pc:spChg chg="add del mod">
          <ac:chgData name="Grzegorz Korcyl" userId="816d23ffc5348d36" providerId="LiveId" clId="{043504F7-89DF-4CB5-A169-27DB0177C553}" dt="2019-06-26T10:58:14.748" v="3998"/>
          <ac:spMkLst>
            <pc:docMk/>
            <pc:sldMk cId="738055055" sldId="355"/>
            <ac:spMk id="68" creationId="{931B9D37-7F24-4044-A3EE-678884B4C0F5}"/>
          </ac:spMkLst>
        </pc:spChg>
        <pc:spChg chg="add mod">
          <ac:chgData name="Grzegorz Korcyl" userId="816d23ffc5348d36" providerId="LiveId" clId="{043504F7-89DF-4CB5-A169-27DB0177C553}" dt="2019-06-25T12:11:47.776" v="3481" actId="1076"/>
          <ac:spMkLst>
            <pc:docMk/>
            <pc:sldMk cId="738055055" sldId="355"/>
            <ac:spMk id="69" creationId="{DE12FFA8-283D-4052-A0C0-21C73400D5B4}"/>
          </ac:spMkLst>
        </pc:spChg>
        <pc:grpChg chg="add del ord">
          <ac:chgData name="Grzegorz Korcyl" userId="816d23ffc5348d36" providerId="LiveId" clId="{043504F7-89DF-4CB5-A169-27DB0177C553}" dt="2019-06-25T10:26:40.623" v="3375"/>
          <ac:grpSpMkLst>
            <pc:docMk/>
            <pc:sldMk cId="738055055" sldId="355"/>
            <ac:grpSpMk id="49" creationId="{FCE38A15-FA1E-4D38-8DF4-2F665F732AF1}"/>
          </ac:grpSpMkLst>
        </pc:grpChg>
        <pc:grpChg chg="add ord">
          <ac:chgData name="Grzegorz Korcyl" userId="816d23ffc5348d36" providerId="LiveId" clId="{043504F7-89DF-4CB5-A169-27DB0177C553}" dt="2019-06-25T10:27:03.321" v="3379" actId="167"/>
          <ac:grpSpMkLst>
            <pc:docMk/>
            <pc:sldMk cId="738055055" sldId="355"/>
            <ac:grpSpMk id="58" creationId="{EEB35031-1742-4DAB-8244-AEC1BE7FB699}"/>
          </ac:grpSpMkLst>
        </pc:grpChg>
        <pc:picChg chg="del">
          <ac:chgData name="Grzegorz Korcyl" userId="816d23ffc5348d36" providerId="LiveId" clId="{043504F7-89DF-4CB5-A169-27DB0177C553}" dt="2019-06-24T10:23:55.994" v="566" actId="478"/>
          <ac:picMkLst>
            <pc:docMk/>
            <pc:sldMk cId="738055055" sldId="355"/>
            <ac:picMk id="5" creationId="{A42BD10F-A634-4AD8-9233-13393F4467DE}"/>
          </ac:picMkLst>
        </pc:picChg>
        <pc:picChg chg="add del mod">
          <ac:chgData name="Grzegorz Korcyl" userId="816d23ffc5348d36" providerId="LiveId" clId="{043504F7-89DF-4CB5-A169-27DB0177C553}" dt="2019-06-24T10:00:00.426" v="394" actId="931"/>
          <ac:picMkLst>
            <pc:docMk/>
            <pc:sldMk cId="738055055" sldId="355"/>
            <ac:picMk id="10" creationId="{B118D65A-661D-4EFE-A15F-938858F34882}"/>
          </ac:picMkLst>
        </pc:picChg>
        <pc:picChg chg="del mod">
          <ac:chgData name="Grzegorz Korcyl" userId="816d23ffc5348d36" providerId="LiveId" clId="{043504F7-89DF-4CB5-A169-27DB0177C553}" dt="2019-06-25T10:26:31.463" v="3371" actId="478"/>
          <ac:picMkLst>
            <pc:docMk/>
            <pc:sldMk cId="738055055" sldId="355"/>
            <ac:picMk id="12" creationId="{63E0FA8B-3129-41E1-B904-75713B18A864}"/>
          </ac:picMkLst>
        </pc:picChg>
        <pc:picChg chg="del mod">
          <ac:chgData name="Grzegorz Korcyl" userId="816d23ffc5348d36" providerId="LiveId" clId="{043504F7-89DF-4CB5-A169-27DB0177C553}" dt="2019-06-24T10:26:54.981" v="578" actId="478"/>
          <ac:picMkLst>
            <pc:docMk/>
            <pc:sldMk cId="738055055" sldId="355"/>
            <ac:picMk id="22" creationId="{BE2A5AF3-4C8F-4123-B0CE-C1D131C0B0B3}"/>
          </ac:picMkLst>
        </pc:picChg>
        <pc:picChg chg="mod">
          <ac:chgData name="Grzegorz Korcyl" userId="816d23ffc5348d36" providerId="LiveId" clId="{043504F7-89DF-4CB5-A169-27DB0177C553}" dt="2019-06-24T10:27:25.135" v="583"/>
          <ac:picMkLst>
            <pc:docMk/>
            <pc:sldMk cId="738055055" sldId="355"/>
            <ac:picMk id="38" creationId="{6FA561F1-6FE3-4498-B89B-35D8ABCF1882}"/>
          </ac:picMkLst>
        </pc:picChg>
        <pc:picChg chg="add mod">
          <ac:chgData name="Grzegorz Korcyl" userId="816d23ffc5348d36" providerId="LiveId" clId="{043504F7-89DF-4CB5-A169-27DB0177C553}" dt="2019-06-24T10:02:50.495" v="463" actId="1076"/>
          <ac:picMkLst>
            <pc:docMk/>
            <pc:sldMk cId="738055055" sldId="355"/>
            <ac:picMk id="43" creationId="{030ABC90-6F6A-453A-95C8-F104FF6EA7E1}"/>
          </ac:picMkLst>
        </pc:picChg>
        <pc:picChg chg="add mod">
          <ac:chgData name="Grzegorz Korcyl" userId="816d23ffc5348d36" providerId="LiveId" clId="{043504F7-89DF-4CB5-A169-27DB0177C553}" dt="2019-06-24T10:19:27.034" v="553" actId="1076"/>
          <ac:picMkLst>
            <pc:docMk/>
            <pc:sldMk cId="738055055" sldId="355"/>
            <ac:picMk id="44" creationId="{6021A571-786F-4D2E-BB64-EE277EC0A34E}"/>
          </ac:picMkLst>
        </pc:picChg>
      </pc:sldChg>
      <pc:sldChg chg="addSp delSp modSp add ord modAnim">
        <pc:chgData name="Grzegorz Korcyl" userId="816d23ffc5348d36" providerId="LiveId" clId="{043504F7-89DF-4CB5-A169-27DB0177C553}" dt="2019-06-25T08:36:50.917" v="3067"/>
        <pc:sldMkLst>
          <pc:docMk/>
          <pc:sldMk cId="30432940" sldId="356"/>
        </pc:sldMkLst>
        <pc:spChg chg="mod">
          <ac:chgData name="Grzegorz Korcyl" userId="816d23ffc5348d36" providerId="LiveId" clId="{043504F7-89DF-4CB5-A169-27DB0177C553}" dt="2019-06-24T12:10:49.559" v="1153" actId="20577"/>
          <ac:spMkLst>
            <pc:docMk/>
            <pc:sldMk cId="30432940" sldId="356"/>
            <ac:spMk id="2" creationId="{C9A3C51C-E3BA-4586-8462-51FC9B47113B}"/>
          </ac:spMkLst>
        </pc:spChg>
        <pc:spChg chg="add del">
          <ac:chgData name="Grzegorz Korcyl" userId="816d23ffc5348d36" providerId="LiveId" clId="{043504F7-89DF-4CB5-A169-27DB0177C553}" dt="2019-06-24T11:04:57.988" v="720" actId="931"/>
          <ac:spMkLst>
            <pc:docMk/>
            <pc:sldMk cId="30432940" sldId="356"/>
            <ac:spMk id="3" creationId="{361AC2C5-9C46-4E2A-89BC-B4CBD1B13116}"/>
          </ac:spMkLst>
        </pc:spChg>
        <pc:spChg chg="add mod">
          <ac:chgData name="Grzegorz Korcyl" userId="816d23ffc5348d36" providerId="LiveId" clId="{043504F7-89DF-4CB5-A169-27DB0177C553}" dt="2019-06-24T10:48:34.639" v="683" actId="1036"/>
          <ac:spMkLst>
            <pc:docMk/>
            <pc:sldMk cId="30432940" sldId="356"/>
            <ac:spMk id="45" creationId="{64F2EDDF-4023-4967-B440-8CAC9A0EDCB0}"/>
          </ac:spMkLst>
        </pc:spChg>
        <pc:spChg chg="add mod">
          <ac:chgData name="Grzegorz Korcyl" userId="816d23ffc5348d36" providerId="LiveId" clId="{043504F7-89DF-4CB5-A169-27DB0177C553}" dt="2019-06-24T10:48:34.639" v="683" actId="1036"/>
          <ac:spMkLst>
            <pc:docMk/>
            <pc:sldMk cId="30432940" sldId="356"/>
            <ac:spMk id="46" creationId="{FB2555F3-612A-4AA8-919F-001DBF742235}"/>
          </ac:spMkLst>
        </pc:spChg>
        <pc:spChg chg="add mod">
          <ac:chgData name="Grzegorz Korcyl" userId="816d23ffc5348d36" providerId="LiveId" clId="{043504F7-89DF-4CB5-A169-27DB0177C553}" dt="2019-06-24T10:48:16.749" v="681" actId="1076"/>
          <ac:spMkLst>
            <pc:docMk/>
            <pc:sldMk cId="30432940" sldId="356"/>
            <ac:spMk id="49" creationId="{188F1E41-A308-4C4C-8580-888BE104ABB4}"/>
          </ac:spMkLst>
        </pc:spChg>
        <pc:spChg chg="add mod">
          <ac:chgData name="Grzegorz Korcyl" userId="816d23ffc5348d36" providerId="LiveId" clId="{043504F7-89DF-4CB5-A169-27DB0177C553}" dt="2019-06-24T10:48:16.749" v="681" actId="1076"/>
          <ac:spMkLst>
            <pc:docMk/>
            <pc:sldMk cId="30432940" sldId="356"/>
            <ac:spMk id="50" creationId="{220A12D4-45A4-4533-A158-363D6B930BAB}"/>
          </ac:spMkLst>
        </pc:spChg>
        <pc:spChg chg="add mod">
          <ac:chgData name="Grzegorz Korcyl" userId="816d23ffc5348d36" providerId="LiveId" clId="{043504F7-89DF-4CB5-A169-27DB0177C553}" dt="2019-06-24T10:56:08.999" v="700" actId="1076"/>
          <ac:spMkLst>
            <pc:docMk/>
            <pc:sldMk cId="30432940" sldId="356"/>
            <ac:spMk id="53" creationId="{8D44A42E-C9DE-4383-BBC5-E14ABF79B57A}"/>
          </ac:spMkLst>
        </pc:spChg>
        <pc:spChg chg="add mod">
          <ac:chgData name="Grzegorz Korcyl" userId="816d23ffc5348d36" providerId="LiveId" clId="{043504F7-89DF-4CB5-A169-27DB0177C553}" dt="2019-06-24T10:56:08.999" v="700" actId="1076"/>
          <ac:spMkLst>
            <pc:docMk/>
            <pc:sldMk cId="30432940" sldId="356"/>
            <ac:spMk id="54" creationId="{C0E2FFC9-43D6-46AC-974F-BBDA05A0F3BA}"/>
          </ac:spMkLst>
        </pc:spChg>
        <pc:spChg chg="add mod">
          <ac:chgData name="Grzegorz Korcyl" userId="816d23ffc5348d36" providerId="LiveId" clId="{043504F7-89DF-4CB5-A169-27DB0177C553}" dt="2019-06-24T10:56:08.999" v="700" actId="1076"/>
          <ac:spMkLst>
            <pc:docMk/>
            <pc:sldMk cId="30432940" sldId="356"/>
            <ac:spMk id="55" creationId="{DC172CA2-FBDE-4037-91A1-BBBC4867FF11}"/>
          </ac:spMkLst>
        </pc:spChg>
        <pc:spChg chg="add mod">
          <ac:chgData name="Grzegorz Korcyl" userId="816d23ffc5348d36" providerId="LiveId" clId="{043504F7-89DF-4CB5-A169-27DB0177C553}" dt="2019-06-24T10:56:08.999" v="700" actId="1076"/>
          <ac:spMkLst>
            <pc:docMk/>
            <pc:sldMk cId="30432940" sldId="356"/>
            <ac:spMk id="56" creationId="{76FB9AB0-6CED-409A-9C89-C51F199922B6}"/>
          </ac:spMkLst>
        </pc:spChg>
        <pc:spChg chg="add mod">
          <ac:chgData name="Grzegorz Korcyl" userId="816d23ffc5348d36" providerId="LiveId" clId="{043504F7-89DF-4CB5-A169-27DB0177C553}" dt="2019-06-24T11:20:50.586" v="771" actId="1076"/>
          <ac:spMkLst>
            <pc:docMk/>
            <pc:sldMk cId="30432940" sldId="356"/>
            <ac:spMk id="59" creationId="{08167C8E-D746-454F-B94D-96774FD81E31}"/>
          </ac:spMkLst>
        </pc:spChg>
        <pc:spChg chg="add mod">
          <ac:chgData name="Grzegorz Korcyl" userId="816d23ffc5348d36" providerId="LiveId" clId="{043504F7-89DF-4CB5-A169-27DB0177C553}" dt="2019-06-24T11:20:59.905" v="773" actId="1076"/>
          <ac:spMkLst>
            <pc:docMk/>
            <pc:sldMk cId="30432940" sldId="356"/>
            <ac:spMk id="60" creationId="{DADEFCDD-0C4D-4C70-9EFF-4157A577ED82}"/>
          </ac:spMkLst>
        </pc:spChg>
        <pc:spChg chg="add mod">
          <ac:chgData name="Grzegorz Korcyl" userId="816d23ffc5348d36" providerId="LiveId" clId="{043504F7-89DF-4CB5-A169-27DB0177C553}" dt="2019-06-24T11:36:47.053" v="1050" actId="20577"/>
          <ac:spMkLst>
            <pc:docMk/>
            <pc:sldMk cId="30432940" sldId="356"/>
            <ac:spMk id="63" creationId="{3E93BECE-9559-4E22-ADC1-C28608BC5B37}"/>
          </ac:spMkLst>
        </pc:spChg>
        <pc:spChg chg="add mod">
          <ac:chgData name="Grzegorz Korcyl" userId="816d23ffc5348d36" providerId="LiveId" clId="{043504F7-89DF-4CB5-A169-27DB0177C553}" dt="2019-06-24T11:36:50.533" v="1051" actId="20577"/>
          <ac:spMkLst>
            <pc:docMk/>
            <pc:sldMk cId="30432940" sldId="356"/>
            <ac:spMk id="64" creationId="{6C35389E-64FB-4F6A-914B-B5DC39DCD70B}"/>
          </ac:spMkLst>
        </pc:spChg>
        <pc:spChg chg="add mod">
          <ac:chgData name="Grzegorz Korcyl" userId="816d23ffc5348d36" providerId="LiveId" clId="{043504F7-89DF-4CB5-A169-27DB0177C553}" dt="2019-06-24T12:06:51.812" v="1101" actId="1582"/>
          <ac:spMkLst>
            <pc:docMk/>
            <pc:sldMk cId="30432940" sldId="356"/>
            <ac:spMk id="65" creationId="{0DEC924C-A1F5-477D-8ED7-3B6CD3E339A6}"/>
          </ac:spMkLst>
        </pc:spChg>
        <pc:spChg chg="add mod">
          <ac:chgData name="Grzegorz Korcyl" userId="816d23ffc5348d36" providerId="LiveId" clId="{043504F7-89DF-4CB5-A169-27DB0177C553}" dt="2019-06-24T12:06:57.542" v="1102" actId="1582"/>
          <ac:spMkLst>
            <pc:docMk/>
            <pc:sldMk cId="30432940" sldId="356"/>
            <ac:spMk id="66" creationId="{4A87BD6C-D56B-42A0-B562-0200AEE24F5B}"/>
          </ac:spMkLst>
        </pc:spChg>
        <pc:spChg chg="add mod">
          <ac:chgData name="Grzegorz Korcyl" userId="816d23ffc5348d36" providerId="LiveId" clId="{043504F7-89DF-4CB5-A169-27DB0177C553}" dt="2019-06-24T12:06:45.148" v="1100" actId="1582"/>
          <ac:spMkLst>
            <pc:docMk/>
            <pc:sldMk cId="30432940" sldId="356"/>
            <ac:spMk id="67" creationId="{8667F893-344C-46B3-99E9-C16E84556975}"/>
          </ac:spMkLst>
        </pc:spChg>
        <pc:spChg chg="add del">
          <ac:chgData name="Grzegorz Korcyl" userId="816d23ffc5348d36" providerId="LiveId" clId="{043504F7-89DF-4CB5-A169-27DB0177C553}" dt="2019-06-24T12:07:20.238" v="1106"/>
          <ac:spMkLst>
            <pc:docMk/>
            <pc:sldMk cId="30432940" sldId="356"/>
            <ac:spMk id="68" creationId="{5DE62D2E-E690-416B-BED2-F60889612028}"/>
          </ac:spMkLst>
        </pc:spChg>
        <pc:spChg chg="add mod">
          <ac:chgData name="Grzegorz Korcyl" userId="816d23ffc5348d36" providerId="LiveId" clId="{043504F7-89DF-4CB5-A169-27DB0177C553}" dt="2019-06-24T12:07:34.606" v="1108" actId="1076"/>
          <ac:spMkLst>
            <pc:docMk/>
            <pc:sldMk cId="30432940" sldId="356"/>
            <ac:spMk id="69" creationId="{C65DDC8C-6304-4699-976C-E761BD5D40C3}"/>
          </ac:spMkLst>
        </pc:spChg>
        <pc:picChg chg="mod">
          <ac:chgData name="Grzegorz Korcyl" userId="816d23ffc5348d36" providerId="LiveId" clId="{043504F7-89DF-4CB5-A169-27DB0177C553}" dt="2019-06-24T11:04:57.416" v="719" actId="1076"/>
          <ac:picMkLst>
            <pc:docMk/>
            <pc:sldMk cId="30432940" sldId="356"/>
            <ac:picMk id="12" creationId="{63E0FA8B-3129-41E1-B904-75713B18A864}"/>
          </ac:picMkLst>
        </pc:picChg>
        <pc:picChg chg="add del mod">
          <ac:chgData name="Grzegorz Korcyl" userId="816d23ffc5348d36" providerId="LiveId" clId="{043504F7-89DF-4CB5-A169-27DB0177C553}" dt="2019-06-24T11:03:54.875" v="716" actId="931"/>
          <ac:picMkLst>
            <pc:docMk/>
            <pc:sldMk cId="30432940" sldId="356"/>
            <ac:picMk id="22" creationId="{E7489824-3EE3-45A2-A0A4-AF6F96650814}"/>
          </ac:picMkLst>
        </pc:picChg>
        <pc:picChg chg="add del mod">
          <ac:chgData name="Grzegorz Korcyl" userId="816d23ffc5348d36" providerId="LiveId" clId="{043504F7-89DF-4CB5-A169-27DB0177C553}" dt="2019-06-24T11:04:57.988" v="720" actId="931"/>
          <ac:picMkLst>
            <pc:docMk/>
            <pc:sldMk cId="30432940" sldId="356"/>
            <ac:picMk id="40" creationId="{C54D9FBC-ADD3-4144-8BCA-AEAFFE1B3274}"/>
          </ac:picMkLst>
        </pc:picChg>
        <pc:picChg chg="add mod">
          <ac:chgData name="Grzegorz Korcyl" userId="816d23ffc5348d36" providerId="LiveId" clId="{043504F7-89DF-4CB5-A169-27DB0177C553}" dt="2019-06-24T11:05:50.205" v="728" actId="1076"/>
          <ac:picMkLst>
            <pc:docMk/>
            <pc:sldMk cId="30432940" sldId="356"/>
            <ac:picMk id="57" creationId="{209C46C0-381D-4B00-A664-EAF58D1221EE}"/>
          </ac:picMkLst>
        </pc:picChg>
        <pc:picChg chg="add mod">
          <ac:chgData name="Grzegorz Korcyl" userId="816d23ffc5348d36" providerId="LiveId" clId="{043504F7-89DF-4CB5-A169-27DB0177C553}" dt="2019-06-24T11:08:35.715" v="743" actId="1076"/>
          <ac:picMkLst>
            <pc:docMk/>
            <pc:sldMk cId="30432940" sldId="356"/>
            <ac:picMk id="58" creationId="{F27CF960-5848-42AD-92B3-5DE3E9793EFA}"/>
          </ac:picMkLst>
        </pc:picChg>
        <pc:picChg chg="add mod">
          <ac:chgData name="Grzegorz Korcyl" userId="816d23ffc5348d36" providerId="LiveId" clId="{043504F7-89DF-4CB5-A169-27DB0177C553}" dt="2019-06-24T11:30:19.162" v="982" actId="1076"/>
          <ac:picMkLst>
            <pc:docMk/>
            <pc:sldMk cId="30432940" sldId="356"/>
            <ac:picMk id="61" creationId="{18ACA69D-7FB8-4BDC-905A-2B277900D2AF}"/>
          </ac:picMkLst>
        </pc:picChg>
        <pc:picChg chg="add mod">
          <ac:chgData name="Grzegorz Korcyl" userId="816d23ffc5348d36" providerId="LiveId" clId="{043504F7-89DF-4CB5-A169-27DB0177C553}" dt="2019-06-24T11:30:34.579" v="1000" actId="1076"/>
          <ac:picMkLst>
            <pc:docMk/>
            <pc:sldMk cId="30432940" sldId="356"/>
            <ac:picMk id="62" creationId="{5D924FEA-603A-4B14-B305-A30A4BB4E6E5}"/>
          </ac:picMkLst>
        </pc:picChg>
        <pc:cxnChg chg="add del mod">
          <ac:chgData name="Grzegorz Korcyl" userId="816d23ffc5348d36" providerId="LiveId" clId="{043504F7-89DF-4CB5-A169-27DB0177C553}" dt="2019-06-24T10:59:57.758" v="708" actId="478"/>
          <ac:cxnSpMkLst>
            <pc:docMk/>
            <pc:sldMk cId="30432940" sldId="356"/>
            <ac:cxnSpMk id="7" creationId="{15C08BFC-058D-47A1-869D-C3A395150233}"/>
          </ac:cxnSpMkLst>
        </pc:cxnChg>
      </pc:sldChg>
      <pc:sldChg chg="addSp delSp modSp add ord delAnim modAnim">
        <pc:chgData name="Grzegorz Korcyl" userId="816d23ffc5348d36" providerId="LiveId" clId="{043504F7-89DF-4CB5-A169-27DB0177C553}" dt="2019-06-26T10:59:29.678" v="4007" actId="404"/>
        <pc:sldMkLst>
          <pc:docMk/>
          <pc:sldMk cId="1730178490" sldId="357"/>
        </pc:sldMkLst>
        <pc:spChg chg="mod">
          <ac:chgData name="Grzegorz Korcyl" userId="816d23ffc5348d36" providerId="LiveId" clId="{043504F7-89DF-4CB5-A169-27DB0177C553}" dt="2019-06-25T08:37:21.496" v="3101" actId="20577"/>
          <ac:spMkLst>
            <pc:docMk/>
            <pc:sldMk cId="1730178490" sldId="357"/>
            <ac:spMk id="2" creationId="{C9A3C51C-E3BA-4586-8462-51FC9B47113B}"/>
          </ac:spMkLst>
        </pc:spChg>
        <pc:spChg chg="del">
          <ac:chgData name="Grzegorz Korcyl" userId="816d23ffc5348d36" providerId="LiveId" clId="{043504F7-89DF-4CB5-A169-27DB0177C553}" dt="2019-06-25T09:07:55.587" v="3195" actId="478"/>
          <ac:spMkLst>
            <pc:docMk/>
            <pc:sldMk cId="1730178490" sldId="357"/>
            <ac:spMk id="3" creationId="{361AC2C5-9C46-4E2A-89BC-B4CBD1B13116}"/>
          </ac:spMkLst>
        </pc:spChg>
        <pc:spChg chg="del">
          <ac:chgData name="Grzegorz Korcyl" userId="816d23ffc5348d36" providerId="LiveId" clId="{043504F7-89DF-4CB5-A169-27DB0177C553}" dt="2019-06-24T13:16:45.152" v="1504" actId="478"/>
          <ac:spMkLst>
            <pc:docMk/>
            <pc:sldMk cId="1730178490" sldId="357"/>
            <ac:spMk id="59" creationId="{08167C8E-D746-454F-B94D-96774FD81E31}"/>
          </ac:spMkLst>
        </pc:spChg>
        <pc:spChg chg="del">
          <ac:chgData name="Grzegorz Korcyl" userId="816d23ffc5348d36" providerId="LiveId" clId="{043504F7-89DF-4CB5-A169-27DB0177C553}" dt="2019-06-24T13:18:24.296" v="1521" actId="478"/>
          <ac:spMkLst>
            <pc:docMk/>
            <pc:sldMk cId="1730178490" sldId="357"/>
            <ac:spMk id="60" creationId="{DADEFCDD-0C4D-4C70-9EFF-4157A577ED82}"/>
          </ac:spMkLst>
        </pc:spChg>
        <pc:spChg chg="del">
          <ac:chgData name="Grzegorz Korcyl" userId="816d23ffc5348d36" providerId="LiveId" clId="{043504F7-89DF-4CB5-A169-27DB0177C553}" dt="2019-06-24T13:19:45.083" v="1546" actId="478"/>
          <ac:spMkLst>
            <pc:docMk/>
            <pc:sldMk cId="1730178490" sldId="357"/>
            <ac:spMk id="63" creationId="{3E93BECE-9559-4E22-ADC1-C28608BC5B37}"/>
          </ac:spMkLst>
        </pc:spChg>
        <pc:spChg chg="del">
          <ac:chgData name="Grzegorz Korcyl" userId="816d23ffc5348d36" providerId="LiveId" clId="{043504F7-89DF-4CB5-A169-27DB0177C553}" dt="2019-06-24T13:19:20.601" v="1526" actId="478"/>
          <ac:spMkLst>
            <pc:docMk/>
            <pc:sldMk cId="1730178490" sldId="357"/>
            <ac:spMk id="64" creationId="{6C35389E-64FB-4F6A-914B-B5DC39DCD70B}"/>
          </ac:spMkLst>
        </pc:spChg>
        <pc:spChg chg="add del mod">
          <ac:chgData name="Grzegorz Korcyl" userId="816d23ffc5348d36" providerId="LiveId" clId="{043504F7-89DF-4CB5-A169-27DB0177C553}" dt="2019-06-24T13:21:25.883" v="1571" actId="478"/>
          <ac:spMkLst>
            <pc:docMk/>
            <pc:sldMk cId="1730178490" sldId="357"/>
            <ac:spMk id="70" creationId="{68C5D9A2-16A0-4DF7-B225-B338790BC5A7}"/>
          </ac:spMkLst>
        </pc:spChg>
        <pc:spChg chg="add del mod">
          <ac:chgData name="Grzegorz Korcyl" userId="816d23ffc5348d36" providerId="LiveId" clId="{043504F7-89DF-4CB5-A169-27DB0177C553}" dt="2019-06-24T13:22:38.063" v="1609" actId="478"/>
          <ac:spMkLst>
            <pc:docMk/>
            <pc:sldMk cId="1730178490" sldId="357"/>
            <ac:spMk id="72" creationId="{3870B40A-52AA-4860-9B2D-C66A710468C0}"/>
          </ac:spMkLst>
        </pc:spChg>
        <pc:spChg chg="add del mod">
          <ac:chgData name="Grzegorz Korcyl" userId="816d23ffc5348d36" providerId="LiveId" clId="{043504F7-89DF-4CB5-A169-27DB0177C553}" dt="2019-06-24T13:23:08.050" v="1632" actId="478"/>
          <ac:spMkLst>
            <pc:docMk/>
            <pc:sldMk cId="1730178490" sldId="357"/>
            <ac:spMk id="74" creationId="{E02562B7-B0DF-40F3-B1D4-091454E8A0CA}"/>
          </ac:spMkLst>
        </pc:spChg>
        <pc:spChg chg="add del mod">
          <ac:chgData name="Grzegorz Korcyl" userId="816d23ffc5348d36" providerId="LiveId" clId="{043504F7-89DF-4CB5-A169-27DB0177C553}" dt="2019-06-24T13:23:32.090" v="1655" actId="478"/>
          <ac:spMkLst>
            <pc:docMk/>
            <pc:sldMk cId="1730178490" sldId="357"/>
            <ac:spMk id="76" creationId="{622D3CEF-EC8C-4374-B7A8-91F4D520D42D}"/>
          </ac:spMkLst>
        </pc:spChg>
        <pc:spChg chg="add mod">
          <ac:chgData name="Grzegorz Korcyl" userId="816d23ffc5348d36" providerId="LiveId" clId="{043504F7-89DF-4CB5-A169-27DB0177C553}" dt="2019-06-24T12:48:57.470" v="1353" actId="208"/>
          <ac:spMkLst>
            <pc:docMk/>
            <pc:sldMk cId="1730178490" sldId="357"/>
            <ac:spMk id="78" creationId="{F47EFF8B-B42D-4577-848C-5FF7A74EF386}"/>
          </ac:spMkLst>
        </pc:spChg>
        <pc:spChg chg="add mod">
          <ac:chgData name="Grzegorz Korcyl" userId="816d23ffc5348d36" providerId="LiveId" clId="{043504F7-89DF-4CB5-A169-27DB0177C553}" dt="2019-06-24T13:17:04.359" v="1517" actId="1076"/>
          <ac:spMkLst>
            <pc:docMk/>
            <pc:sldMk cId="1730178490" sldId="357"/>
            <ac:spMk id="83" creationId="{1E11FCC2-4985-4A70-A6F2-6E25F9C27A45}"/>
          </ac:spMkLst>
        </pc:spChg>
        <pc:spChg chg="add mod">
          <ac:chgData name="Grzegorz Korcyl" userId="816d23ffc5348d36" providerId="LiveId" clId="{043504F7-89DF-4CB5-A169-27DB0177C553}" dt="2019-06-24T13:18:49.165" v="1523" actId="1076"/>
          <ac:spMkLst>
            <pc:docMk/>
            <pc:sldMk cId="1730178490" sldId="357"/>
            <ac:spMk id="85" creationId="{775D372B-CE34-4D6C-B498-D1CEAB8535BA}"/>
          </ac:spMkLst>
        </pc:spChg>
        <pc:spChg chg="add mod">
          <ac:chgData name="Grzegorz Korcyl" userId="816d23ffc5348d36" providerId="LiveId" clId="{043504F7-89DF-4CB5-A169-27DB0177C553}" dt="2019-06-24T13:20:23.278" v="1569" actId="1076"/>
          <ac:spMkLst>
            <pc:docMk/>
            <pc:sldMk cId="1730178490" sldId="357"/>
            <ac:spMk id="87" creationId="{84270B13-7868-449C-BA94-4518BD3ED179}"/>
          </ac:spMkLst>
        </pc:spChg>
        <pc:spChg chg="add mod">
          <ac:chgData name="Grzegorz Korcyl" userId="816d23ffc5348d36" providerId="LiveId" clId="{043504F7-89DF-4CB5-A169-27DB0177C553}" dt="2019-06-24T13:20:15.362" v="1568" actId="1076"/>
          <ac:spMkLst>
            <pc:docMk/>
            <pc:sldMk cId="1730178490" sldId="357"/>
            <ac:spMk id="89" creationId="{00196FE5-9791-4B9F-8E82-F7203D7BE537}"/>
          </ac:spMkLst>
        </pc:spChg>
        <pc:spChg chg="add mod">
          <ac:chgData name="Grzegorz Korcyl" userId="816d23ffc5348d36" providerId="LiveId" clId="{043504F7-89DF-4CB5-A169-27DB0177C553}" dt="2019-06-24T13:22:08.267" v="1608" actId="1076"/>
          <ac:spMkLst>
            <pc:docMk/>
            <pc:sldMk cId="1730178490" sldId="357"/>
            <ac:spMk id="91" creationId="{28DC23E9-2A72-4FA1-A110-DD8325062DA6}"/>
          </ac:spMkLst>
        </pc:spChg>
        <pc:spChg chg="add mod">
          <ac:chgData name="Grzegorz Korcyl" userId="816d23ffc5348d36" providerId="LiveId" clId="{043504F7-89DF-4CB5-A169-27DB0177C553}" dt="2019-06-24T13:22:58.217" v="1631" actId="20577"/>
          <ac:spMkLst>
            <pc:docMk/>
            <pc:sldMk cId="1730178490" sldId="357"/>
            <ac:spMk id="93" creationId="{15E0D596-5550-416B-A3B9-9695C7F4AE77}"/>
          </ac:spMkLst>
        </pc:spChg>
        <pc:spChg chg="add mod">
          <ac:chgData name="Grzegorz Korcyl" userId="816d23ffc5348d36" providerId="LiveId" clId="{043504F7-89DF-4CB5-A169-27DB0177C553}" dt="2019-06-24T13:23:25.397" v="1654" actId="20577"/>
          <ac:spMkLst>
            <pc:docMk/>
            <pc:sldMk cId="1730178490" sldId="357"/>
            <ac:spMk id="95" creationId="{587E1011-FC12-4EA7-9C36-EE02AEBBF172}"/>
          </ac:spMkLst>
        </pc:spChg>
        <pc:spChg chg="add mod">
          <ac:chgData name="Grzegorz Korcyl" userId="816d23ffc5348d36" providerId="LiveId" clId="{043504F7-89DF-4CB5-A169-27DB0177C553}" dt="2019-06-24T13:23:51.667" v="1677" actId="20577"/>
          <ac:spMkLst>
            <pc:docMk/>
            <pc:sldMk cId="1730178490" sldId="357"/>
            <ac:spMk id="97" creationId="{DDEC2C08-3E91-4E1A-BD24-8C27FC21444F}"/>
          </ac:spMkLst>
        </pc:spChg>
        <pc:spChg chg="add del mod">
          <ac:chgData name="Grzegorz Korcyl" userId="816d23ffc5348d36" providerId="LiveId" clId="{043504F7-89DF-4CB5-A169-27DB0177C553}" dt="2019-06-25T09:08:17.201" v="3198" actId="11529"/>
          <ac:spMkLst>
            <pc:docMk/>
            <pc:sldMk cId="1730178490" sldId="357"/>
            <ac:spMk id="100" creationId="{AE5CC2DF-D847-4F6B-AB69-AB5811CEA63B}"/>
          </ac:spMkLst>
        </pc:spChg>
        <pc:spChg chg="add mod ord">
          <ac:chgData name="Grzegorz Korcyl" userId="816d23ffc5348d36" providerId="LiveId" clId="{043504F7-89DF-4CB5-A169-27DB0177C553}" dt="2019-06-25T10:26:19.830" v="3369" actId="164"/>
          <ac:spMkLst>
            <pc:docMk/>
            <pc:sldMk cId="1730178490" sldId="357"/>
            <ac:spMk id="102" creationId="{3F5BD7FA-A3BA-4DC3-B45D-8F07DDBBEB79}"/>
          </ac:spMkLst>
        </pc:spChg>
        <pc:spChg chg="add mod ord">
          <ac:chgData name="Grzegorz Korcyl" userId="816d23ffc5348d36" providerId="LiveId" clId="{043504F7-89DF-4CB5-A169-27DB0177C553}" dt="2019-06-25T10:26:19.830" v="3369" actId="164"/>
          <ac:spMkLst>
            <pc:docMk/>
            <pc:sldMk cId="1730178490" sldId="357"/>
            <ac:spMk id="103" creationId="{CF854CF6-3352-4C69-B24A-2971BD81AF41}"/>
          </ac:spMkLst>
        </pc:spChg>
        <pc:spChg chg="add mod ord">
          <ac:chgData name="Grzegorz Korcyl" userId="816d23ffc5348d36" providerId="LiveId" clId="{043504F7-89DF-4CB5-A169-27DB0177C553}" dt="2019-06-25T10:26:19.830" v="3369" actId="164"/>
          <ac:spMkLst>
            <pc:docMk/>
            <pc:sldMk cId="1730178490" sldId="357"/>
            <ac:spMk id="104" creationId="{CEC13DA1-D658-4A20-B7D5-BA196B0E41FF}"/>
          </ac:spMkLst>
        </pc:spChg>
        <pc:spChg chg="add mod">
          <ac:chgData name="Grzegorz Korcyl" userId="816d23ffc5348d36" providerId="LiveId" clId="{043504F7-89DF-4CB5-A169-27DB0177C553}" dt="2019-06-25T10:26:19.830" v="3369" actId="164"/>
          <ac:spMkLst>
            <pc:docMk/>
            <pc:sldMk cId="1730178490" sldId="357"/>
            <ac:spMk id="105" creationId="{BD2E0ED1-5059-45AE-89D8-526AB0C4207C}"/>
          </ac:spMkLst>
        </pc:spChg>
        <pc:spChg chg="add mod">
          <ac:chgData name="Grzegorz Korcyl" userId="816d23ffc5348d36" providerId="LiveId" clId="{043504F7-89DF-4CB5-A169-27DB0177C553}" dt="2019-06-25T10:26:19.830" v="3369" actId="164"/>
          <ac:spMkLst>
            <pc:docMk/>
            <pc:sldMk cId="1730178490" sldId="357"/>
            <ac:spMk id="106" creationId="{791E542A-E63F-4482-B6A8-EBC4D9CFA5AF}"/>
          </ac:spMkLst>
        </pc:spChg>
        <pc:spChg chg="add mod">
          <ac:chgData name="Grzegorz Korcyl" userId="816d23ffc5348d36" providerId="LiveId" clId="{043504F7-89DF-4CB5-A169-27DB0177C553}" dt="2019-06-25T10:26:19.830" v="3369" actId="164"/>
          <ac:spMkLst>
            <pc:docMk/>
            <pc:sldMk cId="1730178490" sldId="357"/>
            <ac:spMk id="107" creationId="{000A579B-002A-42EF-B8A8-DB767457E6FD}"/>
          </ac:spMkLst>
        </pc:spChg>
        <pc:spChg chg="add del mod">
          <ac:chgData name="Grzegorz Korcyl" userId="816d23ffc5348d36" providerId="LiveId" clId="{043504F7-89DF-4CB5-A169-27DB0177C553}" dt="2019-06-25T11:56:31.030" v="3474"/>
          <ac:spMkLst>
            <pc:docMk/>
            <pc:sldMk cId="1730178490" sldId="357"/>
            <ac:spMk id="110" creationId="{1120A181-8132-4EC4-8845-CCB5CAA2BCE2}"/>
          </ac:spMkLst>
        </pc:spChg>
        <pc:spChg chg="add mod">
          <ac:chgData name="Grzegorz Korcyl" userId="816d23ffc5348d36" providerId="LiveId" clId="{043504F7-89DF-4CB5-A169-27DB0177C553}" dt="2019-06-26T10:58:20.769" v="3999" actId="1076"/>
          <ac:spMkLst>
            <pc:docMk/>
            <pc:sldMk cId="1730178490" sldId="357"/>
            <ac:spMk id="111" creationId="{F66C8943-5795-492B-A6AD-67C75C301D2F}"/>
          </ac:spMkLst>
        </pc:spChg>
        <pc:spChg chg="add mod">
          <ac:chgData name="Grzegorz Korcyl" userId="816d23ffc5348d36" providerId="LiveId" clId="{043504F7-89DF-4CB5-A169-27DB0177C553}" dt="2019-06-26T10:51:55.343" v="3838" actId="1035"/>
          <ac:spMkLst>
            <pc:docMk/>
            <pc:sldMk cId="1730178490" sldId="357"/>
            <ac:spMk id="114" creationId="{9085DE96-7AA1-4F3F-AAAD-4CB376B5994A}"/>
          </ac:spMkLst>
        </pc:spChg>
        <pc:spChg chg="add mod">
          <ac:chgData name="Grzegorz Korcyl" userId="816d23ffc5348d36" providerId="LiveId" clId="{043504F7-89DF-4CB5-A169-27DB0177C553}" dt="2019-06-26T10:50:42.820" v="3809" actId="20577"/>
          <ac:spMkLst>
            <pc:docMk/>
            <pc:sldMk cId="1730178490" sldId="357"/>
            <ac:spMk id="115" creationId="{DE067B11-63BB-4D7D-8AC0-6702E4117D79}"/>
          </ac:spMkLst>
        </pc:spChg>
        <pc:spChg chg="add mod">
          <ac:chgData name="Grzegorz Korcyl" userId="816d23ffc5348d36" providerId="LiveId" clId="{043504F7-89DF-4CB5-A169-27DB0177C553}" dt="2019-06-26T10:52:56.022" v="3989" actId="14100"/>
          <ac:spMkLst>
            <pc:docMk/>
            <pc:sldMk cId="1730178490" sldId="357"/>
            <ac:spMk id="116" creationId="{C35C75AA-A03C-4616-8E16-2E89C2726B81}"/>
          </ac:spMkLst>
        </pc:spChg>
        <pc:spChg chg="add mod">
          <ac:chgData name="Grzegorz Korcyl" userId="816d23ffc5348d36" providerId="LiveId" clId="{043504F7-89DF-4CB5-A169-27DB0177C553}" dt="2019-06-26T10:59:29.678" v="4007" actId="404"/>
          <ac:spMkLst>
            <pc:docMk/>
            <pc:sldMk cId="1730178490" sldId="357"/>
            <ac:spMk id="117" creationId="{D914472B-E5EF-4477-8F63-F7A52842BD8B}"/>
          </ac:spMkLst>
        </pc:spChg>
        <pc:grpChg chg="add mod ord">
          <ac:chgData name="Grzegorz Korcyl" userId="816d23ffc5348d36" providerId="LiveId" clId="{043504F7-89DF-4CB5-A169-27DB0177C553}" dt="2019-06-25T10:26:51.540" v="3376" actId="164"/>
          <ac:grpSpMkLst>
            <pc:docMk/>
            <pc:sldMk cId="1730178490" sldId="357"/>
            <ac:grpSpMk id="108" creationId="{F3D70948-C296-47FE-A729-77E79F677AEC}"/>
          </ac:grpSpMkLst>
        </pc:grpChg>
        <pc:grpChg chg="add mod ord">
          <ac:chgData name="Grzegorz Korcyl" userId="816d23ffc5348d36" providerId="LiveId" clId="{043504F7-89DF-4CB5-A169-27DB0177C553}" dt="2019-06-25T10:26:54.439" v="3377" actId="167"/>
          <ac:grpSpMkLst>
            <pc:docMk/>
            <pc:sldMk cId="1730178490" sldId="357"/>
            <ac:grpSpMk id="109" creationId="{87C0E8E6-05F7-4F3F-8ED8-759903A10FD7}"/>
          </ac:grpSpMkLst>
        </pc:grpChg>
        <pc:graphicFrameChg chg="add del mod">
          <ac:chgData name="Grzegorz Korcyl" userId="816d23ffc5348d36" providerId="LiveId" clId="{043504F7-89DF-4CB5-A169-27DB0177C553}" dt="2019-06-26T10:32:41.920" v="3502" actId="478"/>
          <ac:graphicFrameMkLst>
            <pc:docMk/>
            <pc:sldMk cId="1730178490" sldId="357"/>
            <ac:graphicFrameMk id="112" creationId="{5D168DD8-A444-4171-B8C5-CA8364B1B57B}"/>
          </ac:graphicFrameMkLst>
        </pc:graphicFrameChg>
        <pc:graphicFrameChg chg="add mod">
          <ac:chgData name="Grzegorz Korcyl" userId="816d23ffc5348d36" providerId="LiveId" clId="{043504F7-89DF-4CB5-A169-27DB0177C553}" dt="2019-06-26T10:51:55.343" v="3838" actId="1035"/>
          <ac:graphicFrameMkLst>
            <pc:docMk/>
            <pc:sldMk cId="1730178490" sldId="357"/>
            <ac:graphicFrameMk id="113" creationId="{5D168DD8-A444-4171-B8C5-CA8364B1B57B}"/>
          </ac:graphicFrameMkLst>
        </pc:graphicFrameChg>
        <pc:picChg chg="add mod">
          <ac:chgData name="Grzegorz Korcyl" userId="816d23ffc5348d36" providerId="LiveId" clId="{043504F7-89DF-4CB5-A169-27DB0177C553}" dt="2019-06-24T12:26:57.464" v="1261" actId="1076"/>
          <ac:picMkLst>
            <pc:docMk/>
            <pc:sldMk cId="1730178490" sldId="357"/>
            <ac:picMk id="10" creationId="{C0C5B163-5D76-419C-9B8A-8097C133BFAE}"/>
          </ac:picMkLst>
        </pc:picChg>
        <pc:picChg chg="add del">
          <ac:chgData name="Grzegorz Korcyl" userId="816d23ffc5348d36" providerId="LiveId" clId="{043504F7-89DF-4CB5-A169-27DB0177C553}" dt="2019-06-25T09:07:52.475" v="3194" actId="478"/>
          <ac:picMkLst>
            <pc:docMk/>
            <pc:sldMk cId="1730178490" sldId="357"/>
            <ac:picMk id="12" creationId="{63E0FA8B-3129-41E1-B904-75713B18A864}"/>
          </ac:picMkLst>
        </pc:picChg>
        <pc:picChg chg="add mod">
          <ac:chgData name="Grzegorz Korcyl" userId="816d23ffc5348d36" providerId="LiveId" clId="{043504F7-89DF-4CB5-A169-27DB0177C553}" dt="2019-06-24T12:27:43.244" v="1266" actId="1076"/>
          <ac:picMkLst>
            <pc:docMk/>
            <pc:sldMk cId="1730178490" sldId="357"/>
            <ac:picMk id="22" creationId="{D03166FD-D1D3-4CAD-9DCC-ADBB238B87D2}"/>
          </ac:picMkLst>
        </pc:picChg>
        <pc:picChg chg="del">
          <ac:chgData name="Grzegorz Korcyl" userId="816d23ffc5348d36" providerId="LiveId" clId="{043504F7-89DF-4CB5-A169-27DB0177C553}" dt="2019-06-24T12:50:00.384" v="1357" actId="478"/>
          <ac:picMkLst>
            <pc:docMk/>
            <pc:sldMk cId="1730178490" sldId="357"/>
            <ac:picMk id="38" creationId="{6FA561F1-6FE3-4498-B89B-35D8ABCF1882}"/>
          </ac:picMkLst>
        </pc:picChg>
        <pc:picChg chg="add mod">
          <ac:chgData name="Grzegorz Korcyl" userId="816d23ffc5348d36" providerId="LiveId" clId="{043504F7-89DF-4CB5-A169-27DB0177C553}" dt="2019-06-24T12:29:39.655" v="1294" actId="14100"/>
          <ac:picMkLst>
            <pc:docMk/>
            <pc:sldMk cId="1730178490" sldId="357"/>
            <ac:picMk id="39" creationId="{81AF08D8-9841-4E01-AD96-3B7BA94016FF}"/>
          </ac:picMkLst>
        </pc:picChg>
        <pc:picChg chg="mod">
          <ac:chgData name="Grzegorz Korcyl" userId="816d23ffc5348d36" providerId="LiveId" clId="{043504F7-89DF-4CB5-A169-27DB0177C553}" dt="2019-06-24T12:34:42.766" v="1319"/>
          <ac:picMkLst>
            <pc:docMk/>
            <pc:sldMk cId="1730178490" sldId="357"/>
            <ac:picMk id="40" creationId="{907E5057-C9D9-45FD-83FC-ABF48F6A1D38}"/>
          </ac:picMkLst>
        </pc:picChg>
        <pc:picChg chg="del">
          <ac:chgData name="Grzegorz Korcyl" userId="816d23ffc5348d36" providerId="LiveId" clId="{043504F7-89DF-4CB5-A169-27DB0177C553}" dt="2019-06-24T13:16:45.152" v="1504" actId="478"/>
          <ac:picMkLst>
            <pc:docMk/>
            <pc:sldMk cId="1730178490" sldId="357"/>
            <ac:picMk id="57" creationId="{209C46C0-381D-4B00-A664-EAF58D1221EE}"/>
          </ac:picMkLst>
        </pc:picChg>
        <pc:picChg chg="del">
          <ac:chgData name="Grzegorz Korcyl" userId="816d23ffc5348d36" providerId="LiveId" clId="{043504F7-89DF-4CB5-A169-27DB0177C553}" dt="2019-06-24T13:18:24.296" v="1521" actId="478"/>
          <ac:picMkLst>
            <pc:docMk/>
            <pc:sldMk cId="1730178490" sldId="357"/>
            <ac:picMk id="58" creationId="{F27CF960-5848-42AD-92B3-5DE3E9793EFA}"/>
          </ac:picMkLst>
        </pc:picChg>
        <pc:picChg chg="del">
          <ac:chgData name="Grzegorz Korcyl" userId="816d23ffc5348d36" providerId="LiveId" clId="{043504F7-89DF-4CB5-A169-27DB0177C553}" dt="2019-06-24T13:19:45.083" v="1546" actId="478"/>
          <ac:picMkLst>
            <pc:docMk/>
            <pc:sldMk cId="1730178490" sldId="357"/>
            <ac:picMk id="61" creationId="{18ACA69D-7FB8-4BDC-905A-2B277900D2AF}"/>
          </ac:picMkLst>
        </pc:picChg>
        <pc:picChg chg="del">
          <ac:chgData name="Grzegorz Korcyl" userId="816d23ffc5348d36" providerId="LiveId" clId="{043504F7-89DF-4CB5-A169-27DB0177C553}" dt="2019-06-24T13:19:20.601" v="1526" actId="478"/>
          <ac:picMkLst>
            <pc:docMk/>
            <pc:sldMk cId="1730178490" sldId="357"/>
            <ac:picMk id="62" creationId="{5D924FEA-603A-4B14-B305-A30A4BB4E6E5}"/>
          </ac:picMkLst>
        </pc:picChg>
        <pc:picChg chg="add del mod">
          <ac:chgData name="Grzegorz Korcyl" userId="816d23ffc5348d36" providerId="LiveId" clId="{043504F7-89DF-4CB5-A169-27DB0177C553}" dt="2019-06-24T13:21:25.883" v="1571" actId="478"/>
          <ac:picMkLst>
            <pc:docMk/>
            <pc:sldMk cId="1730178490" sldId="357"/>
            <ac:picMk id="68" creationId="{F7BB5F53-DDB2-4AD2-822A-10C2A90E1872}"/>
          </ac:picMkLst>
        </pc:picChg>
        <pc:picChg chg="add del mod">
          <ac:chgData name="Grzegorz Korcyl" userId="816d23ffc5348d36" providerId="LiveId" clId="{043504F7-89DF-4CB5-A169-27DB0177C553}" dt="2019-06-24T13:22:38.063" v="1609" actId="478"/>
          <ac:picMkLst>
            <pc:docMk/>
            <pc:sldMk cId="1730178490" sldId="357"/>
            <ac:picMk id="71" creationId="{1002BBEE-D1A7-4CA6-B28A-EF0A188D201E}"/>
          </ac:picMkLst>
        </pc:picChg>
        <pc:picChg chg="add del mod">
          <ac:chgData name="Grzegorz Korcyl" userId="816d23ffc5348d36" providerId="LiveId" clId="{043504F7-89DF-4CB5-A169-27DB0177C553}" dt="2019-06-24T13:23:08.050" v="1632" actId="478"/>
          <ac:picMkLst>
            <pc:docMk/>
            <pc:sldMk cId="1730178490" sldId="357"/>
            <ac:picMk id="73" creationId="{43A4651C-8051-47EB-AE6D-ED42BC26458D}"/>
          </ac:picMkLst>
        </pc:picChg>
        <pc:picChg chg="add del mod">
          <ac:chgData name="Grzegorz Korcyl" userId="816d23ffc5348d36" providerId="LiveId" clId="{043504F7-89DF-4CB5-A169-27DB0177C553}" dt="2019-06-24T13:23:32.090" v="1655" actId="478"/>
          <ac:picMkLst>
            <pc:docMk/>
            <pc:sldMk cId="1730178490" sldId="357"/>
            <ac:picMk id="75" creationId="{7804A560-A049-4705-AC14-16398BFC324B}"/>
          </ac:picMkLst>
        </pc:picChg>
        <pc:picChg chg="mod">
          <ac:chgData name="Grzegorz Korcyl" userId="816d23ffc5348d36" providerId="LiveId" clId="{043504F7-89DF-4CB5-A169-27DB0177C553}" dt="2019-06-24T12:50:04.894" v="1358" actId="1076"/>
          <ac:picMkLst>
            <pc:docMk/>
            <pc:sldMk cId="1730178490" sldId="357"/>
            <ac:picMk id="77" creationId="{DE3F1CD3-8911-421B-BA29-8A4AEE7D7444}"/>
          </ac:picMkLst>
        </pc:picChg>
        <pc:picChg chg="del mod">
          <ac:chgData name="Grzegorz Korcyl" userId="816d23ffc5348d36" providerId="LiveId" clId="{043504F7-89DF-4CB5-A169-27DB0177C553}" dt="2019-06-24T12:50:43.868" v="1364" actId="478"/>
          <ac:picMkLst>
            <pc:docMk/>
            <pc:sldMk cId="1730178490" sldId="357"/>
            <ac:picMk id="79" creationId="{EF8DFCCB-2348-4ADF-924B-1E024F73B00D}"/>
          </ac:picMkLst>
        </pc:picChg>
        <pc:picChg chg="del mod">
          <ac:chgData name="Grzegorz Korcyl" userId="816d23ffc5348d36" providerId="LiveId" clId="{043504F7-89DF-4CB5-A169-27DB0177C553}" dt="2019-06-24T13:04:07.573" v="1397" actId="478"/>
          <ac:picMkLst>
            <pc:docMk/>
            <pc:sldMk cId="1730178490" sldId="357"/>
            <ac:picMk id="80" creationId="{2FA39811-E3FE-45FC-97A9-B8148A52B5F3}"/>
          </ac:picMkLst>
        </pc:picChg>
        <pc:picChg chg="mod">
          <ac:chgData name="Grzegorz Korcyl" userId="816d23ffc5348d36" providerId="LiveId" clId="{043504F7-89DF-4CB5-A169-27DB0177C553}" dt="2019-06-24T13:04:11.449" v="1398" actId="1076"/>
          <ac:picMkLst>
            <pc:docMk/>
            <pc:sldMk cId="1730178490" sldId="357"/>
            <ac:picMk id="81" creationId="{60E2D46F-B56D-4850-9C6A-B1BE557F82B6}"/>
          </ac:picMkLst>
        </pc:picChg>
        <pc:picChg chg="add mod">
          <ac:chgData name="Grzegorz Korcyl" userId="816d23ffc5348d36" providerId="LiveId" clId="{043504F7-89DF-4CB5-A169-27DB0177C553}" dt="2019-06-24T13:17:04.359" v="1517" actId="1076"/>
          <ac:picMkLst>
            <pc:docMk/>
            <pc:sldMk cId="1730178490" sldId="357"/>
            <ac:picMk id="82" creationId="{3DDC37BB-BE42-48DB-9151-8085F1CCB75D}"/>
          </ac:picMkLst>
        </pc:picChg>
        <pc:picChg chg="add mod">
          <ac:chgData name="Grzegorz Korcyl" userId="816d23ffc5348d36" providerId="LiveId" clId="{043504F7-89DF-4CB5-A169-27DB0177C553}" dt="2019-06-24T13:18:34.712" v="1522" actId="1076"/>
          <ac:picMkLst>
            <pc:docMk/>
            <pc:sldMk cId="1730178490" sldId="357"/>
            <ac:picMk id="84" creationId="{C92DEE63-311C-4CA9-9461-DC8055BC5794}"/>
          </ac:picMkLst>
        </pc:picChg>
        <pc:picChg chg="add mod">
          <ac:chgData name="Grzegorz Korcyl" userId="816d23ffc5348d36" providerId="LiveId" clId="{043504F7-89DF-4CB5-A169-27DB0177C553}" dt="2019-06-24T13:19:28.164" v="1527" actId="1076"/>
          <ac:picMkLst>
            <pc:docMk/>
            <pc:sldMk cId="1730178490" sldId="357"/>
            <ac:picMk id="86" creationId="{2D635D7E-B967-4C1D-95C0-ADC547B8DFFC}"/>
          </ac:picMkLst>
        </pc:picChg>
        <pc:picChg chg="add mod">
          <ac:chgData name="Grzegorz Korcyl" userId="816d23ffc5348d36" providerId="LiveId" clId="{043504F7-89DF-4CB5-A169-27DB0177C553}" dt="2019-06-24T13:19:51.453" v="1548" actId="1076"/>
          <ac:picMkLst>
            <pc:docMk/>
            <pc:sldMk cId="1730178490" sldId="357"/>
            <ac:picMk id="88" creationId="{DFBD6A32-F76B-4FFB-8021-BFCEE43AA814}"/>
          </ac:picMkLst>
        </pc:picChg>
        <pc:picChg chg="add mod">
          <ac:chgData name="Grzegorz Korcyl" userId="816d23ffc5348d36" providerId="LiveId" clId="{043504F7-89DF-4CB5-A169-27DB0177C553}" dt="2019-06-24T13:21:37.080" v="1577" actId="1036"/>
          <ac:picMkLst>
            <pc:docMk/>
            <pc:sldMk cId="1730178490" sldId="357"/>
            <ac:picMk id="90" creationId="{5EAE6B9F-7B7B-45ED-9549-DDC1054429CA}"/>
          </ac:picMkLst>
        </pc:picChg>
        <pc:picChg chg="add mod">
          <ac:chgData name="Grzegorz Korcyl" userId="816d23ffc5348d36" providerId="LiveId" clId="{043504F7-89DF-4CB5-A169-27DB0177C553}" dt="2019-06-24T13:22:49.003" v="1611" actId="1076"/>
          <ac:picMkLst>
            <pc:docMk/>
            <pc:sldMk cId="1730178490" sldId="357"/>
            <ac:picMk id="92" creationId="{8D6449E6-C595-452D-8016-7666355F5970}"/>
          </ac:picMkLst>
        </pc:picChg>
        <pc:picChg chg="add mod">
          <ac:chgData name="Grzegorz Korcyl" userId="816d23ffc5348d36" providerId="LiveId" clId="{043504F7-89DF-4CB5-A169-27DB0177C553}" dt="2019-06-24T13:23:15.659" v="1634" actId="1076"/>
          <ac:picMkLst>
            <pc:docMk/>
            <pc:sldMk cId="1730178490" sldId="357"/>
            <ac:picMk id="94" creationId="{57D5D046-D2A3-4EAA-BC7A-FC8073916EA8}"/>
          </ac:picMkLst>
        </pc:picChg>
        <pc:picChg chg="add mod">
          <ac:chgData name="Grzegorz Korcyl" userId="816d23ffc5348d36" providerId="LiveId" clId="{043504F7-89DF-4CB5-A169-27DB0177C553}" dt="2019-06-24T13:23:44.984" v="1657" actId="1076"/>
          <ac:picMkLst>
            <pc:docMk/>
            <pc:sldMk cId="1730178490" sldId="357"/>
            <ac:picMk id="96" creationId="{7BF7037C-B98D-4AC0-9747-6371C2B799E4}"/>
          </ac:picMkLst>
        </pc:picChg>
        <pc:picChg chg="add del mod ord">
          <ac:chgData name="Grzegorz Korcyl" userId="816d23ffc5348d36" providerId="LiveId" clId="{043504F7-89DF-4CB5-A169-27DB0177C553}" dt="2019-06-25T09:07:31.411" v="3192"/>
          <ac:picMkLst>
            <pc:docMk/>
            <pc:sldMk cId="1730178490" sldId="357"/>
            <ac:picMk id="98" creationId="{A493DA62-6EB0-4024-8D8F-4001D74D8D67}"/>
          </ac:picMkLst>
        </pc:picChg>
        <pc:picChg chg="add mod ord">
          <ac:chgData name="Grzegorz Korcyl" userId="816d23ffc5348d36" providerId="LiveId" clId="{043504F7-89DF-4CB5-A169-27DB0177C553}" dt="2019-06-25T10:26:51.540" v="3376" actId="164"/>
          <ac:picMkLst>
            <pc:docMk/>
            <pc:sldMk cId="1730178490" sldId="357"/>
            <ac:picMk id="99" creationId="{82B36A8A-278A-4EDD-AEA2-F76CCE99B1CA}"/>
          </ac:picMkLst>
        </pc:picChg>
        <pc:picChg chg="add mod ord">
          <ac:chgData name="Grzegorz Korcyl" userId="816d23ffc5348d36" providerId="LiveId" clId="{043504F7-89DF-4CB5-A169-27DB0177C553}" dt="2019-06-25T10:26:51.540" v="3376" actId="164"/>
          <ac:picMkLst>
            <pc:docMk/>
            <pc:sldMk cId="1730178490" sldId="357"/>
            <ac:picMk id="101" creationId="{1883D92D-398B-4796-B4B2-DF1C34BFDA7C}"/>
          </ac:picMkLst>
        </pc:picChg>
        <pc:cxnChg chg="mod">
          <ac:chgData name="Grzegorz Korcyl" userId="816d23ffc5348d36" providerId="LiveId" clId="{043504F7-89DF-4CB5-A169-27DB0177C553}" dt="2019-06-24T12:23:59.166" v="1256" actId="14100"/>
          <ac:cxnSpMkLst>
            <pc:docMk/>
            <pc:sldMk cId="1730178490" sldId="357"/>
            <ac:cxnSpMk id="6" creationId="{6C85B4B8-45EC-4D20-B075-F7FC521F4E4D}"/>
          </ac:cxnSpMkLst>
        </pc:cxnChg>
        <pc:cxnChg chg="mod">
          <ac:chgData name="Grzegorz Korcyl" userId="816d23ffc5348d36" providerId="LiveId" clId="{043504F7-89DF-4CB5-A169-27DB0177C553}" dt="2019-06-24T12:23:54.545" v="1255" actId="14100"/>
          <ac:cxnSpMkLst>
            <pc:docMk/>
            <pc:sldMk cId="1730178490" sldId="357"/>
            <ac:cxnSpMk id="31" creationId="{9744A575-684D-48FB-96FC-4A0E2E90155E}"/>
          </ac:cxnSpMkLst>
        </pc:cxnChg>
      </pc:sldChg>
    </pc:docChg>
  </pc:docChgLst>
  <pc:docChgLst>
    <pc:chgData name="Grzegorz Korcyl" userId="816d23ffc5348d36" providerId="LiveId" clId="{09A12E57-11CD-4917-BA80-2C132F954ACC}"/>
    <pc:docChg chg="undo custSel addSld delSld modSld sldOrd">
      <pc:chgData name="Grzegorz Korcyl" userId="816d23ffc5348d36" providerId="LiveId" clId="{09A12E57-11CD-4917-BA80-2C132F954ACC}" dt="2019-06-26T21:30:49.266" v="1588" actId="255"/>
      <pc:docMkLst>
        <pc:docMk/>
      </pc:docMkLst>
      <pc:sldChg chg="del">
        <pc:chgData name="Grzegorz Korcyl" userId="816d23ffc5348d36" providerId="LiveId" clId="{09A12E57-11CD-4917-BA80-2C132F954ACC}" dt="2019-06-26T21:10:00.810" v="1532" actId="2696"/>
        <pc:sldMkLst>
          <pc:docMk/>
          <pc:sldMk cId="1208298569" sldId="260"/>
        </pc:sldMkLst>
      </pc:sldChg>
      <pc:sldChg chg="del">
        <pc:chgData name="Grzegorz Korcyl" userId="816d23ffc5348d36" providerId="LiveId" clId="{09A12E57-11CD-4917-BA80-2C132F954ACC}" dt="2019-06-26T21:10:00.807" v="1531" actId="2696"/>
        <pc:sldMkLst>
          <pc:docMk/>
          <pc:sldMk cId="4219373607" sldId="261"/>
        </pc:sldMkLst>
      </pc:sldChg>
      <pc:sldChg chg="del">
        <pc:chgData name="Grzegorz Korcyl" userId="816d23ffc5348d36" providerId="LiveId" clId="{09A12E57-11CD-4917-BA80-2C132F954ACC}" dt="2019-06-26T21:10:00.713" v="1514" actId="2696"/>
        <pc:sldMkLst>
          <pc:docMk/>
          <pc:sldMk cId="3845134534" sldId="267"/>
        </pc:sldMkLst>
      </pc:sldChg>
      <pc:sldChg chg="del">
        <pc:chgData name="Grzegorz Korcyl" userId="816d23ffc5348d36" providerId="LiveId" clId="{09A12E57-11CD-4917-BA80-2C132F954ACC}" dt="2019-06-26T21:10:00.833" v="1533" actId="2696"/>
        <pc:sldMkLst>
          <pc:docMk/>
          <pc:sldMk cId="2833318207" sldId="271"/>
        </pc:sldMkLst>
      </pc:sldChg>
      <pc:sldChg chg="addSp delSp modSp">
        <pc:chgData name="Grzegorz Korcyl" userId="816d23ffc5348d36" providerId="LiveId" clId="{09A12E57-11CD-4917-BA80-2C132F954ACC}" dt="2019-06-26T15:42:29.051" v="1306" actId="1076"/>
        <pc:sldMkLst>
          <pc:docMk/>
          <pc:sldMk cId="1406769733" sldId="272"/>
        </pc:sldMkLst>
        <pc:spChg chg="mod">
          <ac:chgData name="Grzegorz Korcyl" userId="816d23ffc5348d36" providerId="LiveId" clId="{09A12E57-11CD-4917-BA80-2C132F954ACC}" dt="2019-06-26T15:41:29.397" v="1268" actId="27636"/>
          <ac:spMkLst>
            <pc:docMk/>
            <pc:sldMk cId="1406769733" sldId="272"/>
            <ac:spMk id="3" creationId="{FB5A2429-AAA0-4EA2-B48D-8DF33AEFC242}"/>
          </ac:spMkLst>
        </pc:spChg>
        <pc:spChg chg="add mod">
          <ac:chgData name="Grzegorz Korcyl" userId="816d23ffc5348d36" providerId="LiveId" clId="{09A12E57-11CD-4917-BA80-2C132F954ACC}" dt="2019-06-26T15:42:29.051" v="1306" actId="1076"/>
          <ac:spMkLst>
            <pc:docMk/>
            <pc:sldMk cId="1406769733" sldId="272"/>
            <ac:spMk id="8" creationId="{485D59D7-D40D-49C9-BA9C-9F071DD5FB63}"/>
          </ac:spMkLst>
        </pc:spChg>
        <pc:spChg chg="add mod">
          <ac:chgData name="Grzegorz Korcyl" userId="816d23ffc5348d36" providerId="LiveId" clId="{09A12E57-11CD-4917-BA80-2C132F954ACC}" dt="2019-06-26T15:42:10.841" v="1296" actId="5793"/>
          <ac:spMkLst>
            <pc:docMk/>
            <pc:sldMk cId="1406769733" sldId="272"/>
            <ac:spMk id="11" creationId="{3689E7BB-E03E-418B-88A0-55FD9A69C026}"/>
          </ac:spMkLst>
        </pc:spChg>
        <pc:graphicFrameChg chg="add del mod">
          <ac:chgData name="Grzegorz Korcyl" userId="816d23ffc5348d36" providerId="LiveId" clId="{09A12E57-11CD-4917-BA80-2C132F954ACC}" dt="2019-06-26T13:37:05.786" v="939" actId="478"/>
          <ac:graphicFrameMkLst>
            <pc:docMk/>
            <pc:sldMk cId="1406769733" sldId="272"/>
            <ac:graphicFrameMk id="5" creationId="{2307CEAA-AEC6-4B5F-AA9A-428C09BA4230}"/>
          </ac:graphicFrameMkLst>
        </pc:graphicFrameChg>
        <pc:picChg chg="add del mod">
          <ac:chgData name="Grzegorz Korcyl" userId="816d23ffc5348d36" providerId="LiveId" clId="{09A12E57-11CD-4917-BA80-2C132F954ACC}" dt="2019-06-26T13:49:11.479" v="1011" actId="478"/>
          <ac:picMkLst>
            <pc:docMk/>
            <pc:sldMk cId="1406769733" sldId="272"/>
            <ac:picMk id="6" creationId="{68E96BF2-F3BC-4788-81C2-344C47DDA9AC}"/>
          </ac:picMkLst>
        </pc:picChg>
        <pc:picChg chg="add mod">
          <ac:chgData name="Grzegorz Korcyl" userId="816d23ffc5348d36" providerId="LiveId" clId="{09A12E57-11CD-4917-BA80-2C132F954ACC}" dt="2019-06-26T15:42:15.074" v="1305" actId="1035"/>
          <ac:picMkLst>
            <pc:docMk/>
            <pc:sldMk cId="1406769733" sldId="272"/>
            <ac:picMk id="7" creationId="{7187306F-4DB1-4F6D-85C0-D3A6E48B3588}"/>
          </ac:picMkLst>
        </pc:picChg>
        <pc:picChg chg="add mod">
          <ac:chgData name="Grzegorz Korcyl" userId="816d23ffc5348d36" providerId="LiveId" clId="{09A12E57-11CD-4917-BA80-2C132F954ACC}" dt="2019-06-26T15:41:48.257" v="1271" actId="1076"/>
          <ac:picMkLst>
            <pc:docMk/>
            <pc:sldMk cId="1406769733" sldId="272"/>
            <ac:picMk id="9" creationId="{9EA793DB-4114-4F03-8C54-979228F869C1}"/>
          </ac:picMkLst>
        </pc:picChg>
        <pc:picChg chg="add del">
          <ac:chgData name="Grzegorz Korcyl" userId="816d23ffc5348d36" providerId="LiveId" clId="{09A12E57-11CD-4917-BA80-2C132F954ACC}" dt="2019-06-26T15:41:52.931" v="1273"/>
          <ac:picMkLst>
            <pc:docMk/>
            <pc:sldMk cId="1406769733" sldId="272"/>
            <ac:picMk id="10" creationId="{BCD1D391-D8B1-4C1D-B187-0E7193B60D28}"/>
          </ac:picMkLst>
        </pc:picChg>
      </pc:sldChg>
      <pc:sldChg chg="del">
        <pc:chgData name="Grzegorz Korcyl" userId="816d23ffc5348d36" providerId="LiveId" clId="{09A12E57-11CD-4917-BA80-2C132F954ACC}" dt="2019-06-26T21:10:00.748" v="1518" actId="2696"/>
        <pc:sldMkLst>
          <pc:docMk/>
          <pc:sldMk cId="1717590739" sldId="273"/>
        </pc:sldMkLst>
      </pc:sldChg>
      <pc:sldChg chg="addSp delSp modSp">
        <pc:chgData name="Grzegorz Korcyl" userId="816d23ffc5348d36" providerId="LiveId" clId="{09A12E57-11CD-4917-BA80-2C132F954ACC}" dt="2019-06-26T20:50:57.783" v="1314" actId="1076"/>
        <pc:sldMkLst>
          <pc:docMk/>
          <pc:sldMk cId="2797522229" sldId="275"/>
        </pc:sldMkLst>
        <pc:spChg chg="mod">
          <ac:chgData name="Grzegorz Korcyl" userId="816d23ffc5348d36" providerId="LiveId" clId="{09A12E57-11CD-4917-BA80-2C132F954ACC}" dt="2019-06-24T19:44:26.164" v="286" actId="20577"/>
          <ac:spMkLst>
            <pc:docMk/>
            <pc:sldMk cId="2797522229" sldId="275"/>
            <ac:spMk id="3" creationId="{F250D7F7-C61D-47D8-8ECA-B897E35B615B}"/>
          </ac:spMkLst>
        </pc:spChg>
        <pc:picChg chg="add del mod">
          <ac:chgData name="Grzegorz Korcyl" userId="816d23ffc5348d36" providerId="LiveId" clId="{09A12E57-11CD-4917-BA80-2C132F954ACC}" dt="2019-06-26T20:50:31.784" v="1307" actId="478"/>
          <ac:picMkLst>
            <pc:docMk/>
            <pc:sldMk cId="2797522229" sldId="275"/>
            <ac:picMk id="5" creationId="{2009DB4B-1AE2-4C9F-8746-83F7A2A44094}"/>
          </ac:picMkLst>
        </pc:picChg>
        <pc:picChg chg="del">
          <ac:chgData name="Grzegorz Korcyl" userId="816d23ffc5348d36" providerId="LiveId" clId="{09A12E57-11CD-4917-BA80-2C132F954ACC}" dt="2019-06-24T19:40:51.815" v="270" actId="478"/>
          <ac:picMkLst>
            <pc:docMk/>
            <pc:sldMk cId="2797522229" sldId="275"/>
            <ac:picMk id="6" creationId="{3316D21D-7040-4305-924A-13B3D5666AA0}"/>
          </ac:picMkLst>
        </pc:picChg>
        <pc:picChg chg="add mod">
          <ac:chgData name="Grzegorz Korcyl" userId="816d23ffc5348d36" providerId="LiveId" clId="{09A12E57-11CD-4917-BA80-2C132F954ACC}" dt="2019-06-26T20:50:57.783" v="1314" actId="1076"/>
          <ac:picMkLst>
            <pc:docMk/>
            <pc:sldMk cId="2797522229" sldId="275"/>
            <ac:picMk id="7" creationId="{024BBA0D-C5EC-488A-BD77-0B3C19EF981C}"/>
          </ac:picMkLst>
        </pc:picChg>
      </pc:sldChg>
      <pc:sldChg chg="modSp ord">
        <pc:chgData name="Grzegorz Korcyl" userId="816d23ffc5348d36" providerId="LiveId" clId="{09A12E57-11CD-4917-BA80-2C132F954ACC}" dt="2019-06-26T21:01:57.318" v="1513" actId="20577"/>
        <pc:sldMkLst>
          <pc:docMk/>
          <pc:sldMk cId="2660607081" sldId="276"/>
        </pc:sldMkLst>
        <pc:spChg chg="mod">
          <ac:chgData name="Grzegorz Korcyl" userId="816d23ffc5348d36" providerId="LiveId" clId="{09A12E57-11CD-4917-BA80-2C132F954ACC}" dt="2019-06-26T21:01:57.318" v="1513" actId="20577"/>
          <ac:spMkLst>
            <pc:docMk/>
            <pc:sldMk cId="2660607081" sldId="276"/>
            <ac:spMk id="3" creationId="{D60EA94E-BD72-49D9-8530-55D675601554}"/>
          </ac:spMkLst>
        </pc:spChg>
      </pc:sldChg>
      <pc:sldChg chg="del">
        <pc:chgData name="Grzegorz Korcyl" userId="816d23ffc5348d36" providerId="LiveId" clId="{09A12E57-11CD-4917-BA80-2C132F954ACC}" dt="2019-06-26T21:10:00.755" v="1520" actId="2696"/>
        <pc:sldMkLst>
          <pc:docMk/>
          <pc:sldMk cId="2681483022" sldId="277"/>
        </pc:sldMkLst>
      </pc:sldChg>
      <pc:sldChg chg="del">
        <pc:chgData name="Grzegorz Korcyl" userId="816d23ffc5348d36" providerId="LiveId" clId="{09A12E57-11CD-4917-BA80-2C132F954ACC}" dt="2019-06-26T21:10:00.751" v="1519" actId="2696"/>
        <pc:sldMkLst>
          <pc:docMk/>
          <pc:sldMk cId="1280957597" sldId="278"/>
        </pc:sldMkLst>
      </pc:sldChg>
      <pc:sldChg chg="del">
        <pc:chgData name="Grzegorz Korcyl" userId="816d23ffc5348d36" providerId="LiveId" clId="{09A12E57-11CD-4917-BA80-2C132F954ACC}" dt="2019-06-26T21:10:00.773" v="1524" actId="2696"/>
        <pc:sldMkLst>
          <pc:docMk/>
          <pc:sldMk cId="4085537207" sldId="308"/>
        </pc:sldMkLst>
      </pc:sldChg>
      <pc:sldChg chg="del">
        <pc:chgData name="Grzegorz Korcyl" userId="816d23ffc5348d36" providerId="LiveId" clId="{09A12E57-11CD-4917-BA80-2C132F954ACC}" dt="2019-06-26T21:10:00.777" v="1525" actId="2696"/>
        <pc:sldMkLst>
          <pc:docMk/>
          <pc:sldMk cId="1866960310" sldId="315"/>
        </pc:sldMkLst>
      </pc:sldChg>
      <pc:sldChg chg="del">
        <pc:chgData name="Grzegorz Korcyl" userId="816d23ffc5348d36" providerId="LiveId" clId="{09A12E57-11CD-4917-BA80-2C132F954ACC}" dt="2019-06-26T21:10:00.762" v="1521" actId="2696"/>
        <pc:sldMkLst>
          <pc:docMk/>
          <pc:sldMk cId="1859367356" sldId="329"/>
        </pc:sldMkLst>
      </pc:sldChg>
      <pc:sldChg chg="del">
        <pc:chgData name="Grzegorz Korcyl" userId="816d23ffc5348d36" providerId="LiveId" clId="{09A12E57-11CD-4917-BA80-2C132F954ACC}" dt="2019-06-26T21:10:00.767" v="1522" actId="2696"/>
        <pc:sldMkLst>
          <pc:docMk/>
          <pc:sldMk cId="494771875" sldId="331"/>
        </pc:sldMkLst>
      </pc:sldChg>
      <pc:sldChg chg="modSp del">
        <pc:chgData name="Grzegorz Korcyl" userId="816d23ffc5348d36" providerId="LiveId" clId="{09A12E57-11CD-4917-BA80-2C132F954ACC}" dt="2019-06-26T21:10:00.770" v="1523" actId="2696"/>
        <pc:sldMkLst>
          <pc:docMk/>
          <pc:sldMk cId="2726755889" sldId="332"/>
        </pc:sldMkLst>
        <pc:spChg chg="mod">
          <ac:chgData name="Grzegorz Korcyl" userId="816d23ffc5348d36" providerId="LiveId" clId="{09A12E57-11CD-4917-BA80-2C132F954ACC}" dt="2019-06-24T20:01:13.545" v="290" actId="313"/>
          <ac:spMkLst>
            <pc:docMk/>
            <pc:sldMk cId="2726755889" sldId="332"/>
            <ac:spMk id="3" creationId="{B0A170CB-B46B-41EA-B1F4-9D6196248088}"/>
          </ac:spMkLst>
        </pc:spChg>
      </pc:sldChg>
      <pc:sldChg chg="del">
        <pc:chgData name="Grzegorz Korcyl" userId="816d23ffc5348d36" providerId="LiveId" clId="{09A12E57-11CD-4917-BA80-2C132F954ACC}" dt="2019-06-26T21:10:00.796" v="1527" actId="2696"/>
        <pc:sldMkLst>
          <pc:docMk/>
          <pc:sldMk cId="1655695002" sldId="348"/>
        </pc:sldMkLst>
      </pc:sldChg>
      <pc:sldChg chg="del">
        <pc:chgData name="Grzegorz Korcyl" userId="816d23ffc5348d36" providerId="LiveId" clId="{09A12E57-11CD-4917-BA80-2C132F954ACC}" dt="2019-06-26T21:10:00.798" v="1528" actId="2696"/>
        <pc:sldMkLst>
          <pc:docMk/>
          <pc:sldMk cId="1788337971" sldId="349"/>
        </pc:sldMkLst>
      </pc:sldChg>
      <pc:sldChg chg="del">
        <pc:chgData name="Grzegorz Korcyl" userId="816d23ffc5348d36" providerId="LiveId" clId="{09A12E57-11CD-4917-BA80-2C132F954ACC}" dt="2019-06-26T21:10:00.801" v="1529" actId="2696"/>
        <pc:sldMkLst>
          <pc:docMk/>
          <pc:sldMk cId="1965564591" sldId="350"/>
        </pc:sldMkLst>
      </pc:sldChg>
      <pc:sldChg chg="del">
        <pc:chgData name="Grzegorz Korcyl" userId="816d23ffc5348d36" providerId="LiveId" clId="{09A12E57-11CD-4917-BA80-2C132F954ACC}" dt="2019-06-26T21:10:00.804" v="1530" actId="2696"/>
        <pc:sldMkLst>
          <pc:docMk/>
          <pc:sldMk cId="100480462" sldId="351"/>
        </pc:sldMkLst>
      </pc:sldChg>
      <pc:sldChg chg="addSp delSp modSp del modAnim">
        <pc:chgData name="Grzegorz Korcyl" userId="816d23ffc5348d36" providerId="LiveId" clId="{09A12E57-11CD-4917-BA80-2C132F954ACC}" dt="2019-06-26T21:10:00.744" v="1517" actId="2696"/>
        <pc:sldMkLst>
          <pc:docMk/>
          <pc:sldMk cId="3889240878" sldId="352"/>
        </pc:sldMkLst>
        <pc:spChg chg="add mod">
          <ac:chgData name="Grzegorz Korcyl" userId="816d23ffc5348d36" providerId="LiveId" clId="{09A12E57-11CD-4917-BA80-2C132F954ACC}" dt="2019-06-21T20:07:59.646" v="5" actId="1076"/>
          <ac:spMkLst>
            <pc:docMk/>
            <pc:sldMk cId="3889240878" sldId="352"/>
            <ac:spMk id="4" creationId="{060A0B65-CDA1-4964-8537-A995FEF4EB8D}"/>
          </ac:spMkLst>
        </pc:spChg>
        <pc:spChg chg="add mod">
          <ac:chgData name="Grzegorz Korcyl" userId="816d23ffc5348d36" providerId="LiveId" clId="{09A12E57-11CD-4917-BA80-2C132F954ACC}" dt="2019-06-21T20:09:18.415" v="13" actId="1076"/>
          <ac:spMkLst>
            <pc:docMk/>
            <pc:sldMk cId="3889240878" sldId="352"/>
            <ac:spMk id="15" creationId="{04D0D8C2-41D1-48BF-A7EF-9DFA5583DCF6}"/>
          </ac:spMkLst>
        </pc:spChg>
        <pc:spChg chg="add mod">
          <ac:chgData name="Grzegorz Korcyl" userId="816d23ffc5348d36" providerId="LiveId" clId="{09A12E57-11CD-4917-BA80-2C132F954ACC}" dt="2019-06-21T20:10:56.394" v="24" actId="1076"/>
          <ac:spMkLst>
            <pc:docMk/>
            <pc:sldMk cId="3889240878" sldId="352"/>
            <ac:spMk id="16" creationId="{192E0D8F-A53B-4629-849C-C23E34ED1D18}"/>
          </ac:spMkLst>
        </pc:spChg>
        <pc:spChg chg="add mod">
          <ac:chgData name="Grzegorz Korcyl" userId="816d23ffc5348d36" providerId="LiveId" clId="{09A12E57-11CD-4917-BA80-2C132F954ACC}" dt="2019-06-21T20:11:38.547" v="32" actId="1076"/>
          <ac:spMkLst>
            <pc:docMk/>
            <pc:sldMk cId="3889240878" sldId="352"/>
            <ac:spMk id="17" creationId="{3F41DCEF-B471-490C-81B2-768E2B6D2DDE}"/>
          </ac:spMkLst>
        </pc:spChg>
        <pc:spChg chg="add mod">
          <ac:chgData name="Grzegorz Korcyl" userId="816d23ffc5348d36" providerId="LiveId" clId="{09A12E57-11CD-4917-BA80-2C132F954ACC}" dt="2019-06-21T20:13:23.311" v="41" actId="1076"/>
          <ac:spMkLst>
            <pc:docMk/>
            <pc:sldMk cId="3889240878" sldId="352"/>
            <ac:spMk id="18" creationId="{82B2D4CD-8C5F-44E5-842B-5857B1BFE8C9}"/>
          </ac:spMkLst>
        </pc:spChg>
        <pc:spChg chg="add mod">
          <ac:chgData name="Grzegorz Korcyl" userId="816d23ffc5348d36" providerId="LiveId" clId="{09A12E57-11CD-4917-BA80-2C132F954ACC}" dt="2019-06-21T20:14:13.594" v="50" actId="1076"/>
          <ac:spMkLst>
            <pc:docMk/>
            <pc:sldMk cId="3889240878" sldId="352"/>
            <ac:spMk id="19" creationId="{18A1A09B-2190-4746-9BC5-74F0436CF3A5}"/>
          </ac:spMkLst>
        </pc:spChg>
        <pc:spChg chg="add mod">
          <ac:chgData name="Grzegorz Korcyl" userId="816d23ffc5348d36" providerId="LiveId" clId="{09A12E57-11CD-4917-BA80-2C132F954ACC}" dt="2019-06-21T20:14:50.750" v="60" actId="1076"/>
          <ac:spMkLst>
            <pc:docMk/>
            <pc:sldMk cId="3889240878" sldId="352"/>
            <ac:spMk id="20" creationId="{76E0BE30-A22D-4070-AAAE-0C8DD5D19488}"/>
          </ac:spMkLst>
        </pc:spChg>
        <pc:spChg chg="add mod">
          <ac:chgData name="Grzegorz Korcyl" userId="816d23ffc5348d36" providerId="LiveId" clId="{09A12E57-11CD-4917-BA80-2C132F954ACC}" dt="2019-06-21T20:15:32.595" v="68" actId="1076"/>
          <ac:spMkLst>
            <pc:docMk/>
            <pc:sldMk cId="3889240878" sldId="352"/>
            <ac:spMk id="21" creationId="{32929CC9-9F9F-4283-A6CA-FDC49D37B8AB}"/>
          </ac:spMkLst>
        </pc:spChg>
        <pc:spChg chg="add del mod">
          <ac:chgData name="Grzegorz Korcyl" userId="816d23ffc5348d36" providerId="LiveId" clId="{09A12E57-11CD-4917-BA80-2C132F954ACC}" dt="2019-06-21T20:18:26.643" v="81"/>
          <ac:spMkLst>
            <pc:docMk/>
            <pc:sldMk cId="3889240878" sldId="352"/>
            <ac:spMk id="22" creationId="{8F00C9BC-DAA8-4BDB-AE93-13F05EE96583}"/>
          </ac:spMkLst>
        </pc:spChg>
        <pc:spChg chg="add mod">
          <ac:chgData name="Grzegorz Korcyl" userId="816d23ffc5348d36" providerId="LiveId" clId="{09A12E57-11CD-4917-BA80-2C132F954ACC}" dt="2019-06-21T20:32:55.980" v="148" actId="1035"/>
          <ac:spMkLst>
            <pc:docMk/>
            <pc:sldMk cId="3889240878" sldId="352"/>
            <ac:spMk id="23" creationId="{B52E94A8-0851-4932-A061-4F18558ECD64}"/>
          </ac:spMkLst>
        </pc:spChg>
        <pc:spChg chg="add mod">
          <ac:chgData name="Grzegorz Korcyl" userId="816d23ffc5348d36" providerId="LiveId" clId="{09A12E57-11CD-4917-BA80-2C132F954ACC}" dt="2019-06-21T20:33:14.933" v="166" actId="1035"/>
          <ac:spMkLst>
            <pc:docMk/>
            <pc:sldMk cId="3889240878" sldId="352"/>
            <ac:spMk id="24" creationId="{89C053BD-DDAC-4008-BE70-D09C52849C59}"/>
          </ac:spMkLst>
        </pc:spChg>
        <pc:spChg chg="add mod">
          <ac:chgData name="Grzegorz Korcyl" userId="816d23ffc5348d36" providerId="LiveId" clId="{09A12E57-11CD-4917-BA80-2C132F954ACC}" dt="2019-06-21T20:33:27.508" v="177" actId="1035"/>
          <ac:spMkLst>
            <pc:docMk/>
            <pc:sldMk cId="3889240878" sldId="352"/>
            <ac:spMk id="25" creationId="{3E36CB95-5F10-4320-BBD7-84441BC2343A}"/>
          </ac:spMkLst>
        </pc:spChg>
        <pc:spChg chg="add mod">
          <ac:chgData name="Grzegorz Korcyl" userId="816d23ffc5348d36" providerId="LiveId" clId="{09A12E57-11CD-4917-BA80-2C132F954ACC}" dt="2019-06-21T20:33:38.165" v="191" actId="1035"/>
          <ac:spMkLst>
            <pc:docMk/>
            <pc:sldMk cId="3889240878" sldId="352"/>
            <ac:spMk id="26" creationId="{C886D2FB-798D-4FF0-BA15-55E7BD6C4F70}"/>
          </ac:spMkLst>
        </pc:spChg>
        <pc:spChg chg="add mod">
          <ac:chgData name="Grzegorz Korcyl" userId="816d23ffc5348d36" providerId="LiveId" clId="{09A12E57-11CD-4917-BA80-2C132F954ACC}" dt="2019-06-21T20:34:09.296" v="198" actId="1035"/>
          <ac:spMkLst>
            <pc:docMk/>
            <pc:sldMk cId="3889240878" sldId="352"/>
            <ac:spMk id="27" creationId="{46DA86D9-F338-421F-B344-CDABBBF91AD0}"/>
          </ac:spMkLst>
        </pc:spChg>
        <pc:spChg chg="add mod">
          <ac:chgData name="Grzegorz Korcyl" userId="816d23ffc5348d36" providerId="LiveId" clId="{09A12E57-11CD-4917-BA80-2C132F954ACC}" dt="2019-06-21T20:34:45.784" v="205" actId="1076"/>
          <ac:spMkLst>
            <pc:docMk/>
            <pc:sldMk cId="3889240878" sldId="352"/>
            <ac:spMk id="28" creationId="{E5706B6A-1810-4009-B5BE-7A3C2124CC52}"/>
          </ac:spMkLst>
        </pc:spChg>
        <pc:spChg chg="add mod">
          <ac:chgData name="Grzegorz Korcyl" userId="816d23ffc5348d36" providerId="LiveId" clId="{09A12E57-11CD-4917-BA80-2C132F954ACC}" dt="2019-06-21T20:35:08.821" v="209" actId="1076"/>
          <ac:spMkLst>
            <pc:docMk/>
            <pc:sldMk cId="3889240878" sldId="352"/>
            <ac:spMk id="29" creationId="{8ADB11E7-27CC-4ECD-92BD-8EAFD6918B76}"/>
          </ac:spMkLst>
        </pc:spChg>
        <pc:spChg chg="add mod">
          <ac:chgData name="Grzegorz Korcyl" userId="816d23ffc5348d36" providerId="LiveId" clId="{09A12E57-11CD-4917-BA80-2C132F954ACC}" dt="2019-06-21T20:35:33.481" v="213" actId="1076"/>
          <ac:spMkLst>
            <pc:docMk/>
            <pc:sldMk cId="3889240878" sldId="352"/>
            <ac:spMk id="30" creationId="{E704F06A-D6FC-4EDE-9963-268C879917F3}"/>
          </ac:spMkLst>
        </pc:spChg>
        <pc:picChg chg="mod">
          <ac:chgData name="Grzegorz Korcyl" userId="816d23ffc5348d36" providerId="LiveId" clId="{09A12E57-11CD-4917-BA80-2C132F954ACC}" dt="2019-06-21T20:34:37.511" v="204" actId="1076"/>
          <ac:picMkLst>
            <pc:docMk/>
            <pc:sldMk cId="3889240878" sldId="352"/>
            <ac:picMk id="12" creationId="{63E0FA8B-3129-41E1-B904-75713B18A864}"/>
          </ac:picMkLst>
        </pc:picChg>
        <pc:cxnChg chg="add mod">
          <ac:chgData name="Grzegorz Korcyl" userId="816d23ffc5348d36" providerId="LiveId" clId="{09A12E57-11CD-4917-BA80-2C132F954ACC}" dt="2019-06-21T20:42:54.982" v="233" actId="208"/>
          <ac:cxnSpMkLst>
            <pc:docMk/>
            <pc:sldMk cId="3889240878" sldId="352"/>
            <ac:cxnSpMk id="6" creationId="{6C85B4B8-45EC-4D20-B075-F7FC521F4E4D}"/>
          </ac:cxnSpMkLst>
        </pc:cxnChg>
        <pc:cxnChg chg="add mod">
          <ac:chgData name="Grzegorz Korcyl" userId="816d23ffc5348d36" providerId="LiveId" clId="{09A12E57-11CD-4917-BA80-2C132F954ACC}" dt="2019-06-21T20:47:23.407" v="247" actId="14100"/>
          <ac:cxnSpMkLst>
            <pc:docMk/>
            <pc:sldMk cId="3889240878" sldId="352"/>
            <ac:cxnSpMk id="31" creationId="{9744A575-684D-48FB-96FC-4A0E2E90155E}"/>
          </ac:cxnSpMkLst>
        </pc:cxnChg>
        <pc:cxnChg chg="add mod">
          <ac:chgData name="Grzegorz Korcyl" userId="816d23ffc5348d36" providerId="LiveId" clId="{09A12E57-11CD-4917-BA80-2C132F954ACC}" dt="2019-06-21T20:48:21.336" v="253" actId="14100"/>
          <ac:cxnSpMkLst>
            <pc:docMk/>
            <pc:sldMk cId="3889240878" sldId="352"/>
            <ac:cxnSpMk id="32" creationId="{DE83F5DC-FF21-42AA-AAF9-21B56CCA1408}"/>
          </ac:cxnSpMkLst>
        </pc:cxnChg>
        <pc:cxnChg chg="add mod">
          <ac:chgData name="Grzegorz Korcyl" userId="816d23ffc5348d36" providerId="LiveId" clId="{09A12E57-11CD-4917-BA80-2C132F954ACC}" dt="2019-06-21T20:49:07.418" v="257" actId="14100"/>
          <ac:cxnSpMkLst>
            <pc:docMk/>
            <pc:sldMk cId="3889240878" sldId="352"/>
            <ac:cxnSpMk id="33" creationId="{6374BF89-A03C-40D5-8D18-0FD7D8FCD30A}"/>
          </ac:cxnSpMkLst>
        </pc:cxnChg>
        <pc:cxnChg chg="add mod">
          <ac:chgData name="Grzegorz Korcyl" userId="816d23ffc5348d36" providerId="LiveId" clId="{09A12E57-11CD-4917-BA80-2C132F954ACC}" dt="2019-06-21T20:49:59.553" v="262" actId="14100"/>
          <ac:cxnSpMkLst>
            <pc:docMk/>
            <pc:sldMk cId="3889240878" sldId="352"/>
            <ac:cxnSpMk id="35" creationId="{4D7BB85D-8C9C-49EB-8E42-AEC3E92E8724}"/>
          </ac:cxnSpMkLst>
        </pc:cxnChg>
        <pc:cxnChg chg="add mod">
          <ac:chgData name="Grzegorz Korcyl" userId="816d23ffc5348d36" providerId="LiveId" clId="{09A12E57-11CD-4917-BA80-2C132F954ACC}" dt="2019-06-21T20:50:37.136" v="268" actId="14100"/>
          <ac:cxnSpMkLst>
            <pc:docMk/>
            <pc:sldMk cId="3889240878" sldId="352"/>
            <ac:cxnSpMk id="37" creationId="{DFE7884D-1AC4-4FED-954C-82DA564FD9A6}"/>
          </ac:cxnSpMkLst>
        </pc:cxnChg>
      </pc:sldChg>
      <pc:sldChg chg="add del">
        <pc:chgData name="Grzegorz Korcyl" userId="816d23ffc5348d36" providerId="LiveId" clId="{09A12E57-11CD-4917-BA80-2C132F954ACC}" dt="2019-06-26T21:10:00.730" v="1516" actId="2696"/>
        <pc:sldMkLst>
          <pc:docMk/>
          <pc:sldMk cId="2848684634" sldId="354"/>
        </pc:sldMkLst>
      </pc:sldChg>
      <pc:sldChg chg="addSp modSp modAnim">
        <pc:chgData name="Grzegorz Korcyl" userId="816d23ffc5348d36" providerId="LiveId" clId="{09A12E57-11CD-4917-BA80-2C132F954ACC}" dt="2019-06-26T20:58:57.667" v="1503" actId="20577"/>
        <pc:sldMkLst>
          <pc:docMk/>
          <pc:sldMk cId="738055055" sldId="355"/>
        </pc:sldMkLst>
        <pc:spChg chg="mod">
          <ac:chgData name="Grzegorz Korcyl" userId="816d23ffc5348d36" providerId="LiveId" clId="{09A12E57-11CD-4917-BA80-2C132F954ACC}" dt="2019-06-26T20:58:57.667" v="1503" actId="20577"/>
          <ac:spMkLst>
            <pc:docMk/>
            <pc:sldMk cId="738055055" sldId="355"/>
            <ac:spMk id="39" creationId="{EC38F697-297C-4DBB-BC86-5FE8F91283A3}"/>
          </ac:spMkLst>
        </pc:spChg>
        <pc:spChg chg="add mod">
          <ac:chgData name="Grzegorz Korcyl" userId="816d23ffc5348d36" providerId="LiveId" clId="{09A12E57-11CD-4917-BA80-2C132F954ACC}" dt="2019-06-26T20:53:54.238" v="1359" actId="20577"/>
          <ac:spMkLst>
            <pc:docMk/>
            <pc:sldMk cId="738055055" sldId="355"/>
            <ac:spMk id="53" creationId="{692B913A-736B-49D3-BB4C-40C268D72185}"/>
          </ac:spMkLst>
        </pc:spChg>
        <pc:spChg chg="add mod">
          <ac:chgData name="Grzegorz Korcyl" userId="816d23ffc5348d36" providerId="LiveId" clId="{09A12E57-11CD-4917-BA80-2C132F954ACC}" dt="2019-06-26T20:57:54.679" v="1483" actId="20577"/>
          <ac:spMkLst>
            <pc:docMk/>
            <pc:sldMk cId="738055055" sldId="355"/>
            <ac:spMk id="54" creationId="{A326EC25-A9D1-47C7-BF4C-9D034E300A7B}"/>
          </ac:spMkLst>
        </pc:spChg>
        <pc:spChg chg="add mod">
          <ac:chgData name="Grzegorz Korcyl" userId="816d23ffc5348d36" providerId="LiveId" clId="{09A12E57-11CD-4917-BA80-2C132F954ACC}" dt="2019-06-26T20:57:16.105" v="1430" actId="1076"/>
          <ac:spMkLst>
            <pc:docMk/>
            <pc:sldMk cId="738055055" sldId="355"/>
            <ac:spMk id="68" creationId="{860473BD-9961-4222-AEB3-BE2FDB83E5C1}"/>
          </ac:spMkLst>
        </pc:spChg>
        <pc:spChg chg="add mod">
          <ac:chgData name="Grzegorz Korcyl" userId="816d23ffc5348d36" providerId="LiveId" clId="{09A12E57-11CD-4917-BA80-2C132F954ACC}" dt="2019-06-26T20:58:08.865" v="1500" actId="20577"/>
          <ac:spMkLst>
            <pc:docMk/>
            <pc:sldMk cId="738055055" sldId="355"/>
            <ac:spMk id="70" creationId="{902515D9-9EAC-4B65-AAAF-064A67A8E213}"/>
          </ac:spMkLst>
        </pc:spChg>
        <pc:cxnChg chg="mod">
          <ac:chgData name="Grzegorz Korcyl" userId="816d23ffc5348d36" providerId="LiveId" clId="{09A12E57-11CD-4917-BA80-2C132F954ACC}" dt="2019-06-26T12:23:40.609" v="394" actId="14100"/>
          <ac:cxnSpMkLst>
            <pc:docMk/>
            <pc:sldMk cId="738055055" sldId="355"/>
            <ac:cxnSpMk id="6" creationId="{6C85B4B8-45EC-4D20-B075-F7FC521F4E4D}"/>
          </ac:cxnSpMkLst>
        </pc:cxnChg>
        <pc:cxnChg chg="mod">
          <ac:chgData name="Grzegorz Korcyl" userId="816d23ffc5348d36" providerId="LiveId" clId="{09A12E57-11CD-4917-BA80-2C132F954ACC}" dt="2019-06-26T12:23:26.001" v="392" actId="14100"/>
          <ac:cxnSpMkLst>
            <pc:docMk/>
            <pc:sldMk cId="738055055" sldId="355"/>
            <ac:cxnSpMk id="31" creationId="{9744A575-684D-48FB-96FC-4A0E2E90155E}"/>
          </ac:cxnSpMkLst>
        </pc:cxnChg>
      </pc:sldChg>
      <pc:sldChg chg="del">
        <pc:chgData name="Grzegorz Korcyl" userId="816d23ffc5348d36" providerId="LiveId" clId="{09A12E57-11CD-4917-BA80-2C132F954ACC}" dt="2019-06-26T21:10:00.794" v="1526" actId="2696"/>
        <pc:sldMkLst>
          <pc:docMk/>
          <pc:sldMk cId="30432940" sldId="356"/>
        </pc:sldMkLst>
      </pc:sldChg>
      <pc:sldChg chg="addSp modSp modAnim">
        <pc:chgData name="Grzegorz Korcyl" userId="816d23ffc5348d36" providerId="LiveId" clId="{09A12E57-11CD-4917-BA80-2C132F954ACC}" dt="2019-06-26T21:26:40.293" v="1552" actId="20577"/>
        <pc:sldMkLst>
          <pc:docMk/>
          <pc:sldMk cId="1730178490" sldId="357"/>
        </pc:sldMkLst>
        <pc:spChg chg="add mod">
          <ac:chgData name="Grzegorz Korcyl" userId="816d23ffc5348d36" providerId="LiveId" clId="{09A12E57-11CD-4917-BA80-2C132F954ACC}" dt="2019-06-26T21:26:40.293" v="1552" actId="20577"/>
          <ac:spMkLst>
            <pc:docMk/>
            <pc:sldMk cId="1730178490" sldId="357"/>
            <ac:spMk id="98" creationId="{7D4C753B-FE93-4EAC-9FE4-AC14C7414A4D}"/>
          </ac:spMkLst>
        </pc:spChg>
        <pc:spChg chg="mod">
          <ac:chgData name="Grzegorz Korcyl" userId="816d23ffc5348d36" providerId="LiveId" clId="{09A12E57-11CD-4917-BA80-2C132F954ACC}" dt="2019-06-26T13:18:51.497" v="916" actId="20577"/>
          <ac:spMkLst>
            <pc:docMk/>
            <pc:sldMk cId="1730178490" sldId="357"/>
            <ac:spMk id="116" creationId="{C35C75AA-A03C-4616-8E16-2E89C2726B81}"/>
          </ac:spMkLst>
        </pc:spChg>
        <pc:graphicFrameChg chg="mod">
          <ac:chgData name="Grzegorz Korcyl" userId="816d23ffc5348d36" providerId="LiveId" clId="{09A12E57-11CD-4917-BA80-2C132F954ACC}" dt="2019-06-26T12:14:57.630" v="297" actId="207"/>
          <ac:graphicFrameMkLst>
            <pc:docMk/>
            <pc:sldMk cId="1730178490" sldId="357"/>
            <ac:graphicFrameMk id="113" creationId="{5D168DD8-A444-4171-B8C5-CA8364B1B57B}"/>
          </ac:graphicFrameMkLst>
        </pc:graphicFrameChg>
      </pc:sldChg>
      <pc:sldChg chg="del">
        <pc:chgData name="Grzegorz Korcyl" userId="816d23ffc5348d36" providerId="LiveId" clId="{09A12E57-11CD-4917-BA80-2C132F954ACC}" dt="2019-06-26T21:10:00.718" v="1515" actId="2696"/>
        <pc:sldMkLst>
          <pc:docMk/>
          <pc:sldMk cId="2996826267" sldId="358"/>
        </pc:sldMkLst>
      </pc:sldChg>
      <pc:sldChg chg="addSp delSp modSp add modAnim">
        <pc:chgData name="Grzegorz Korcyl" userId="816d23ffc5348d36" providerId="LiveId" clId="{09A12E57-11CD-4917-BA80-2C132F954ACC}" dt="2019-06-26T21:30:49.266" v="1588" actId="255"/>
        <pc:sldMkLst>
          <pc:docMk/>
          <pc:sldMk cId="4117199146" sldId="359"/>
        </pc:sldMkLst>
        <pc:spChg chg="mod">
          <ac:chgData name="Grzegorz Korcyl" userId="816d23ffc5348d36" providerId="LiveId" clId="{09A12E57-11CD-4917-BA80-2C132F954ACC}" dt="2019-06-26T21:30:49.266" v="1588" actId="255"/>
          <ac:spMkLst>
            <pc:docMk/>
            <pc:sldMk cId="4117199146" sldId="359"/>
            <ac:spMk id="3" creationId="{B0A170CB-B46B-41EA-B1F4-9D6196248088}"/>
          </ac:spMkLst>
        </pc:spChg>
        <pc:spChg chg="del">
          <ac:chgData name="Grzegorz Korcyl" userId="816d23ffc5348d36" providerId="LiveId" clId="{09A12E57-11CD-4917-BA80-2C132F954ACC}" dt="2019-06-26T12:12:35.713" v="294" actId="478"/>
          <ac:spMkLst>
            <pc:docMk/>
            <pc:sldMk cId="4117199146" sldId="359"/>
            <ac:spMk id="6" creationId="{006E77EA-39ED-4C2C-9BB2-1057CE5F6E03}"/>
          </ac:spMkLst>
        </pc:spChg>
        <pc:spChg chg="add del">
          <ac:chgData name="Grzegorz Korcyl" userId="816d23ffc5348d36" providerId="LiveId" clId="{09A12E57-11CD-4917-BA80-2C132F954ACC}" dt="2019-06-26T13:07:24.503" v="597"/>
          <ac:spMkLst>
            <pc:docMk/>
            <pc:sldMk cId="4117199146" sldId="359"/>
            <ac:spMk id="7" creationId="{133D9C11-32A4-4B2E-A1BD-83493C76DFB7}"/>
          </ac:spMkLst>
        </pc:spChg>
        <pc:spChg chg="add mod">
          <ac:chgData name="Grzegorz Korcyl" userId="816d23ffc5348d36" providerId="LiveId" clId="{09A12E57-11CD-4917-BA80-2C132F954ACC}" dt="2019-06-26T13:23:49.366" v="921" actId="6549"/>
          <ac:spMkLst>
            <pc:docMk/>
            <pc:sldMk cId="4117199146" sldId="359"/>
            <ac:spMk id="10" creationId="{0277FEF1-30D4-41B5-BB66-688D49C40E3C}"/>
          </ac:spMkLst>
        </pc:spChg>
        <pc:picChg chg="del">
          <ac:chgData name="Grzegorz Korcyl" userId="816d23ffc5348d36" providerId="LiveId" clId="{09A12E57-11CD-4917-BA80-2C132F954ACC}" dt="2019-06-26T12:12:33.939" v="293" actId="478"/>
          <ac:picMkLst>
            <pc:docMk/>
            <pc:sldMk cId="4117199146" sldId="359"/>
            <ac:picMk id="5" creationId="{C817215B-C9B7-4CAD-80A1-46F6D2DBFACF}"/>
          </ac:picMkLst>
        </pc:picChg>
        <pc:picChg chg="add del mod modCrop">
          <ac:chgData name="Grzegorz Korcyl" userId="816d23ffc5348d36" providerId="LiveId" clId="{09A12E57-11CD-4917-BA80-2C132F954ACC}" dt="2019-06-26T21:29:24.703" v="1553" actId="478"/>
          <ac:picMkLst>
            <pc:docMk/>
            <pc:sldMk cId="4117199146" sldId="359"/>
            <ac:picMk id="9" creationId="{E3BD56CA-B72A-42D8-9624-F6EF1831125B}"/>
          </ac:picMkLst>
        </pc:picChg>
        <pc:picChg chg="add mod">
          <ac:chgData name="Grzegorz Korcyl" userId="816d23ffc5348d36" providerId="LiveId" clId="{09A12E57-11CD-4917-BA80-2C132F954ACC}" dt="2019-06-26T21:29:44.939" v="1559" actId="14100"/>
          <ac:picMkLst>
            <pc:docMk/>
            <pc:sldMk cId="4117199146" sldId="359"/>
            <ac:picMk id="11" creationId="{39FB08D9-BE25-461F-B3C9-24968F85F31F}"/>
          </ac:picMkLst>
        </pc:picChg>
      </pc:sldChg>
    </pc:docChg>
  </pc:docChgLst>
  <pc:docChgLst>
    <pc:chgData name="Grzegorz Korcyl" userId="816d23ffc5348d36" providerId="LiveId" clId="{96CFBD79-EE92-445D-87E3-0B7EF663A161}"/>
    <pc:docChg chg="custSel addSld delSld modSld">
      <pc:chgData name="Grzegorz Korcyl" userId="816d23ffc5348d36" providerId="LiveId" clId="{96CFBD79-EE92-445D-87E3-0B7EF663A161}" dt="2019-06-21T16:22:45.448" v="249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16d23ffc5348d36/Praca%20Projekty/JPET/DigiPet/reco_hls_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resources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[reco_hls_stats.xlsx]Arkusz1!$C$3:$C$7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[reco_hls_stats.xlsx]Arkusz1!$K$3:$K$7</c:f>
              <c:numCache>
                <c:formatCode>General</c:formatCode>
                <c:ptCount val="5"/>
                <c:pt idx="0">
                  <c:v>28.785156918675852</c:v>
                </c:pt>
                <c:pt idx="1">
                  <c:v>30.585537837588717</c:v>
                </c:pt>
                <c:pt idx="2">
                  <c:v>34.170745475041954</c:v>
                </c:pt>
                <c:pt idx="3">
                  <c:v>41.336964894723678</c:v>
                </c:pt>
                <c:pt idx="4">
                  <c:v>55.663383593982033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B5-4107-A8F1-29FDB6B85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758704"/>
        <c:axId val="267759032"/>
      </c:lineChart>
      <c:lineChart>
        <c:grouping val="standard"/>
        <c:varyColors val="0"/>
        <c:ser>
          <c:idx val="1"/>
          <c:order val="1"/>
          <c:tx>
            <c:v>refresh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[reco_hls_stats.xlsx]Arkusz1!$C$3:$C$7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[reco_hls_stats.xlsx]Arkusz1!$M$3:$M$7</c:f>
              <c:numCache>
                <c:formatCode>General</c:formatCode>
                <c:ptCount val="5"/>
                <c:pt idx="0">
                  <c:v>286.27702455111762</c:v>
                </c:pt>
                <c:pt idx="1">
                  <c:v>572.55404910223524</c:v>
                </c:pt>
                <c:pt idx="2">
                  <c:v>1145.1080982044705</c:v>
                </c:pt>
                <c:pt idx="3">
                  <c:v>2290.216196408941</c:v>
                </c:pt>
                <c:pt idx="4">
                  <c:v>4580.4323928178819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B5-4107-A8F1-29FDB6B85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971432"/>
        <c:axId val="456273112"/>
      </c:lineChart>
      <c:catAx>
        <c:axId val="267758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Level of parallelization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7759032"/>
        <c:crosses val="autoZero"/>
        <c:auto val="1"/>
        <c:lblAlgn val="ctr"/>
        <c:lblOffset val="100"/>
        <c:noMultiLvlLbl val="0"/>
      </c:catAx>
      <c:valAx>
        <c:axId val="2677590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err="1">
                    <a:solidFill>
                      <a:schemeClr val="accent1"/>
                    </a:solidFill>
                  </a:rPr>
                  <a:t>Resources</a:t>
                </a:r>
                <a:r>
                  <a:rPr lang="pl-PL">
                    <a:solidFill>
                      <a:schemeClr val="accent1"/>
                    </a:solidFill>
                  </a:rPr>
                  <a:t> </a:t>
                </a:r>
                <a:r>
                  <a:rPr lang="pl-PL" err="1">
                    <a:solidFill>
                      <a:schemeClr val="accent1"/>
                    </a:solidFill>
                  </a:rPr>
                  <a:t>cons</a:t>
                </a:r>
                <a:r>
                  <a:rPr lang="pl-PL">
                    <a:solidFill>
                      <a:schemeClr val="accent1"/>
                    </a:solidFill>
                  </a:rPr>
                  <a:t>. [%]</a:t>
                </a:r>
                <a:endParaRPr lang="en-US">
                  <a:solidFill>
                    <a:schemeClr val="accent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7758704"/>
        <c:crosses val="autoZero"/>
        <c:crossBetween val="between"/>
      </c:valAx>
      <c:valAx>
        <c:axId val="4562731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err="1">
                    <a:solidFill>
                      <a:schemeClr val="accent2"/>
                    </a:solidFill>
                  </a:rPr>
                  <a:t>Refresh</a:t>
                </a:r>
                <a:r>
                  <a:rPr lang="pl-PL">
                    <a:solidFill>
                      <a:schemeClr val="accent2"/>
                    </a:solidFill>
                  </a:rPr>
                  <a:t> </a:t>
                </a:r>
                <a:r>
                  <a:rPr lang="pl-PL" err="1">
                    <a:solidFill>
                      <a:schemeClr val="accent2"/>
                    </a:solidFill>
                  </a:rPr>
                  <a:t>rate</a:t>
                </a:r>
                <a:r>
                  <a:rPr lang="pl-PL">
                    <a:solidFill>
                      <a:schemeClr val="accent2"/>
                    </a:solidFill>
                  </a:rPr>
                  <a:t> [</a:t>
                </a:r>
                <a:r>
                  <a:rPr lang="pl-PL" err="1">
                    <a:solidFill>
                      <a:schemeClr val="accent2"/>
                    </a:solidFill>
                  </a:rPr>
                  <a:t>Hz</a:t>
                </a:r>
                <a:r>
                  <a:rPr lang="pl-PL">
                    <a:solidFill>
                      <a:schemeClr val="accent2"/>
                    </a:solidFill>
                  </a:rPr>
                  <a:t>]</a:t>
                </a:r>
                <a:endParaRPr lang="en-US">
                  <a:solidFill>
                    <a:schemeClr val="accent2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4971432"/>
        <c:crosses val="max"/>
        <c:crossBetween val="between"/>
      </c:valAx>
      <c:catAx>
        <c:axId val="454971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62731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954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85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888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97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73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868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33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874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1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06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58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144E6-0C56-4063-80FF-3E7CE4C5C90D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BB10A-2E71-45EA-9D93-5D51D293C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258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NULL" TargetMode="Externa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3.m4a"/><Relationship Id="rId16" Type="http://schemas.openxmlformats.org/officeDocument/2006/relationships/image" Target="../media/image18.png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openxmlformats.org/officeDocument/2006/relationships/image" Target="../media/image13.png"/><Relationship Id="rId5" Type="http://schemas.microsoft.com/office/2007/relationships/media" Target="../media/media6.m4a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19" Type="http://schemas.openxmlformats.org/officeDocument/2006/relationships/chart" Target="../charts/chart1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347219-00F8-4FBD-A5DB-B663A0AA6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65299"/>
            <a:ext cx="7772400" cy="1592263"/>
          </a:xfrm>
        </p:spPr>
        <p:txBody>
          <a:bodyPr>
            <a:normAutofit/>
          </a:bodyPr>
          <a:lstStyle/>
          <a:p>
            <a:r>
              <a:rPr lang="en-US" sz="4800"/>
              <a:t>Application of innovative technologies in PET imaging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C6461D6-402D-4AEA-B40B-D3B316A9B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22661"/>
            <a:ext cx="6858000" cy="3211895"/>
          </a:xfrm>
        </p:spPr>
        <p:txBody>
          <a:bodyPr>
            <a:normAutofit fontScale="55000" lnSpcReduction="20000"/>
          </a:bodyPr>
          <a:lstStyle/>
          <a:p>
            <a:r>
              <a:rPr lang="en-US" sz="2900"/>
              <a:t>Dr Grzegorz Korcyl</a:t>
            </a:r>
          </a:p>
          <a:p>
            <a:r>
              <a:rPr lang="en-US" sz="2900"/>
              <a:t>Inż. Karol Farbaniec</a:t>
            </a:r>
          </a:p>
          <a:p>
            <a:r>
              <a:rPr lang="en-US" sz="2900"/>
              <a:t>Gabriel Hajduk</a:t>
            </a:r>
          </a:p>
          <a:p>
            <a:endParaRPr lang="en-US" sz="2900"/>
          </a:p>
          <a:p>
            <a:r>
              <a:rPr lang="en-US" sz="2900"/>
              <a:t>Department of Information Technologies</a:t>
            </a:r>
          </a:p>
          <a:p>
            <a:r>
              <a:rPr lang="en-US" sz="2900"/>
              <a:t>Jagiellonian University in Cracow</a:t>
            </a:r>
          </a:p>
          <a:p>
            <a:endParaRPr lang="en-US" sz="2900"/>
          </a:p>
          <a:p>
            <a:r>
              <a:rPr lang="en-US" sz="2900"/>
              <a:t>3rd Jagiellonian Symposium on Fundamental and Applied Subatomic Physics</a:t>
            </a:r>
          </a:p>
          <a:p>
            <a:endParaRPr lang="en-US"/>
          </a:p>
          <a:p>
            <a:r>
              <a:rPr lang="en-US" sz="2000"/>
              <a:t>The work is supported by the Foundation for Polish Science by grant no. TEAM/2017-4/39 and the Polish Ministry for Science and Higher Education grant no. 7150/E-338/M/2018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132B9F-0928-4ECA-A407-BC2954920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" y="123444"/>
            <a:ext cx="1944996" cy="14767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7E185DD-86B7-4586-9A18-856EE88E7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15" y="123444"/>
            <a:ext cx="857370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9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4C7A9-2052-4909-8099-E5632C95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concepts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5A2429-AAA0-4EA2-B48D-8DF33AEFC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825625"/>
            <a:ext cx="6178493" cy="3735590"/>
          </a:xfrm>
        </p:spPr>
        <p:txBody>
          <a:bodyPr>
            <a:normAutofit fontScale="62500" lnSpcReduction="20000"/>
          </a:bodyPr>
          <a:lstStyle/>
          <a:p>
            <a:r>
              <a:rPr lang="en-US" b="1"/>
              <a:t>Dynamic evolution of Field Programmable Gate Arrays</a:t>
            </a:r>
          </a:p>
          <a:p>
            <a:pPr lvl="1"/>
            <a:r>
              <a:rPr lang="pl-PL"/>
              <a:t>FPGA, CPU, GPU in a single, compact </a:t>
            </a:r>
            <a:r>
              <a:rPr lang="pl-PL" err="1"/>
              <a:t>package</a:t>
            </a:r>
            <a:endParaRPr lang="pl-PL"/>
          </a:p>
          <a:p>
            <a:pPr lvl="1"/>
            <a:r>
              <a:rPr lang="pl-PL" err="1"/>
              <a:t>Novel</a:t>
            </a:r>
            <a:r>
              <a:rPr lang="pl-PL"/>
              <a:t> development </a:t>
            </a:r>
            <a:r>
              <a:rPr lang="pl-PL" err="1"/>
              <a:t>methodologies</a:t>
            </a:r>
            <a:endParaRPr lang="pl-PL"/>
          </a:p>
          <a:p>
            <a:pPr lvl="1"/>
            <a:r>
              <a:rPr lang="en-US"/>
              <a:t>Applied in Machine Learning, Video processing, High Performance Computing etc.</a:t>
            </a:r>
          </a:p>
          <a:p>
            <a:endParaRPr lang="pl-PL" b="1"/>
          </a:p>
          <a:p>
            <a:endParaRPr lang="pl-PL" b="1"/>
          </a:p>
          <a:p>
            <a:r>
              <a:rPr lang="en-US" b="1"/>
              <a:t>Exploration of true real-time image </a:t>
            </a:r>
            <a:endParaRPr lang="pl-PL" b="1"/>
          </a:p>
          <a:p>
            <a:pPr marL="0" indent="0">
              <a:buNone/>
            </a:pPr>
            <a:r>
              <a:rPr lang="pl-PL" b="1"/>
              <a:t>   </a:t>
            </a:r>
            <a:r>
              <a:rPr lang="en-US" b="1"/>
              <a:t>reconstruction mechanisms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 b="1"/>
              <a:t>High-level processing in real-time</a:t>
            </a:r>
          </a:p>
          <a:p>
            <a:pPr lvl="1"/>
            <a:r>
              <a:rPr lang="en-US"/>
              <a:t>Shift processing algorithms from offline CPU/GPU to online acquisition system hardware</a:t>
            </a:r>
          </a:p>
          <a:p>
            <a:pPr lvl="1"/>
            <a:r>
              <a:rPr lang="en-US"/>
              <a:t>Construct Event-By-Event processing pipeline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BA4922EE-2DCF-4374-A8FC-EBD920AA1842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7187306F-4DB1-4F6D-85C0-D3A6E48B3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692" y="2750396"/>
            <a:ext cx="2650478" cy="195063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D59D7-D40D-49C9-BA9C-9F071DD5FB63}"/>
              </a:ext>
            </a:extLst>
          </p:cNvPr>
          <p:cNvSpPr txBox="1"/>
          <p:nvPr/>
        </p:nvSpPr>
        <p:spPr>
          <a:xfrm>
            <a:off x="1348613" y="2977919"/>
            <a:ext cx="3347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G. Korcyl, </a:t>
            </a:r>
            <a:r>
              <a:rPr lang="pl-PL" sz="800"/>
              <a:t>P. Korcyl</a:t>
            </a:r>
            <a:r>
              <a:rPr lang="en-US" sz="800"/>
              <a:t>, “</a:t>
            </a:r>
            <a:r>
              <a:rPr lang="pl-PL" sz="800" err="1"/>
              <a:t>Investigating</a:t>
            </a:r>
            <a:r>
              <a:rPr lang="pl-PL" sz="800"/>
              <a:t> the Dirac operator </a:t>
            </a:r>
            <a:r>
              <a:rPr lang="pl-PL" sz="800" err="1"/>
              <a:t>evaluation</a:t>
            </a:r>
            <a:r>
              <a:rPr lang="pl-PL" sz="800"/>
              <a:t> on </a:t>
            </a:r>
            <a:r>
              <a:rPr lang="pl-PL" sz="800" err="1"/>
              <a:t>FPGAs</a:t>
            </a:r>
            <a:r>
              <a:rPr lang="en-US" sz="800"/>
              <a:t>”, </a:t>
            </a:r>
            <a:endParaRPr lang="pl-PL" sz="800"/>
          </a:p>
          <a:p>
            <a:r>
              <a:rPr lang="pl-PL" sz="800" err="1"/>
              <a:t>Supercomputing</a:t>
            </a:r>
            <a:r>
              <a:rPr lang="pl-PL" sz="800"/>
              <a:t> </a:t>
            </a:r>
            <a:r>
              <a:rPr lang="pl-PL" sz="800" err="1"/>
              <a:t>Froniters</a:t>
            </a:r>
            <a:r>
              <a:rPr lang="pl-PL" sz="800"/>
              <a:t> and </a:t>
            </a:r>
            <a:r>
              <a:rPr lang="pl-PL" sz="800" err="1"/>
              <a:t>Innovations</a:t>
            </a:r>
            <a:r>
              <a:rPr lang="en-US" sz="800"/>
              <a:t>, 201</a:t>
            </a:r>
            <a:r>
              <a:rPr lang="pl-PL" sz="800"/>
              <a:t>9</a:t>
            </a:r>
            <a:endParaRPr lang="pl-PL" sz="100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EA793DB-4114-4F03-8C54-979228F86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357" y="4873144"/>
            <a:ext cx="2213148" cy="195063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689E7BB-E03E-418B-88A0-55FD9A69C026}"/>
              </a:ext>
            </a:extLst>
          </p:cNvPr>
          <p:cNvSpPr txBox="1"/>
          <p:nvPr/>
        </p:nvSpPr>
        <p:spPr>
          <a:xfrm>
            <a:off x="5819365" y="6608333"/>
            <a:ext cx="6142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/>
              <a:t>Xilinx.com</a:t>
            </a:r>
            <a:endParaRPr lang="pl-PL" sz="1000"/>
          </a:p>
        </p:txBody>
      </p:sp>
    </p:spTree>
    <p:extLst>
      <p:ext uri="{BB962C8B-B14F-4D97-AF65-F5344CB8AC3E}">
        <p14:creationId xmlns:p14="http://schemas.microsoft.com/office/powerpoint/2010/main" val="140676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94C209-405A-4B30-AA61-74362303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scheme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50D7F7-C61D-47D8-8ECA-B897E35B6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/>
              <a:t>Hierarchical architecture</a:t>
            </a:r>
          </a:p>
          <a:p>
            <a:pPr lvl="1"/>
            <a:r>
              <a:rPr lang="en-US"/>
              <a:t>Endpoints</a:t>
            </a:r>
          </a:p>
          <a:p>
            <a:pPr lvl="2"/>
            <a:r>
              <a:rPr lang="en-US"/>
              <a:t>Digitizers</a:t>
            </a:r>
          </a:p>
          <a:p>
            <a:pPr lvl="2"/>
            <a:r>
              <a:rPr lang="en-US"/>
              <a:t>Buffers</a:t>
            </a:r>
          </a:p>
          <a:p>
            <a:pPr lvl="1"/>
            <a:r>
              <a:rPr lang="en-US"/>
              <a:t>Concentrators</a:t>
            </a:r>
          </a:p>
          <a:p>
            <a:pPr lvl="2"/>
            <a:r>
              <a:rPr lang="en-US"/>
              <a:t>Collect data from several Endpoints</a:t>
            </a:r>
          </a:p>
          <a:p>
            <a:pPr lvl="1"/>
            <a:r>
              <a:rPr lang="en-US"/>
              <a:t>Controller</a:t>
            </a:r>
          </a:p>
          <a:p>
            <a:pPr lvl="2"/>
            <a:r>
              <a:rPr lang="en-US"/>
              <a:t>Controls the readout</a:t>
            </a:r>
          </a:p>
          <a:p>
            <a:pPr lvl="2"/>
            <a:r>
              <a:rPr lang="en-US"/>
              <a:t>Collects data from all Concentrators</a:t>
            </a:r>
          </a:p>
          <a:p>
            <a:pPr lvl="2"/>
            <a:endParaRPr lang="en-US"/>
          </a:p>
          <a:p>
            <a:r>
              <a:rPr lang="en-US" b="1"/>
              <a:t>Two communication directions</a:t>
            </a:r>
          </a:p>
          <a:p>
            <a:pPr lvl="1"/>
            <a:r>
              <a:rPr lang="en-US"/>
              <a:t>Upstream</a:t>
            </a:r>
          </a:p>
          <a:p>
            <a:pPr lvl="2"/>
            <a:r>
              <a:rPr lang="en-US"/>
              <a:t>Synchronization</a:t>
            </a:r>
          </a:p>
          <a:p>
            <a:pPr lvl="2"/>
            <a:r>
              <a:rPr lang="en-US"/>
              <a:t>Control/monitoring requests</a:t>
            </a:r>
          </a:p>
          <a:p>
            <a:pPr lvl="1"/>
            <a:r>
              <a:rPr lang="en-US" err="1"/>
              <a:t>Downstr</a:t>
            </a:r>
            <a:r>
              <a:rPr lang="pl-PL"/>
              <a:t>e</a:t>
            </a:r>
            <a:r>
              <a:rPr lang="en-US"/>
              <a:t>am</a:t>
            </a:r>
          </a:p>
          <a:p>
            <a:pPr lvl="2"/>
            <a:r>
              <a:rPr lang="en-US"/>
              <a:t>Readout data stream</a:t>
            </a:r>
          </a:p>
          <a:p>
            <a:pPr lvl="2"/>
            <a:r>
              <a:rPr lang="en-US"/>
              <a:t>Control/monitoring responses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4DD538E-FE4E-424B-9AD2-6696D210FDD2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024BBA0D-C5EC-488A-BD77-0B3C19EF9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480" y="1665030"/>
            <a:ext cx="4469756" cy="46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22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31D6C3-ADB4-4367-87F7-EB8942DD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J-PET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0EA94E-BD72-49D9-8530-55D67560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189884" cy="4351338"/>
          </a:xfrm>
        </p:spPr>
        <p:txBody>
          <a:bodyPr>
            <a:normAutofit fontScale="70000" lnSpcReduction="20000"/>
          </a:bodyPr>
          <a:lstStyle/>
          <a:p>
            <a:r>
              <a:rPr lang="en-US" sz="2200"/>
              <a:t>192 scintillator strips</a:t>
            </a:r>
          </a:p>
          <a:p>
            <a:r>
              <a:rPr lang="en-US" sz="2200"/>
              <a:t>1536 analog signals</a:t>
            </a:r>
          </a:p>
          <a:p>
            <a:r>
              <a:rPr lang="en-US" sz="2200"/>
              <a:t>32 TDC Endpoints</a:t>
            </a:r>
            <a:endParaRPr lang="en-US" sz="1900"/>
          </a:p>
          <a:p>
            <a:r>
              <a:rPr lang="en-US" sz="2200"/>
              <a:t>8 Concentrators</a:t>
            </a:r>
          </a:p>
          <a:p>
            <a:pPr marL="0" indent="0">
              <a:buNone/>
            </a:pPr>
            <a:endParaRPr lang="en-US" sz="1900"/>
          </a:p>
          <a:p>
            <a:r>
              <a:rPr lang="en-US" sz="2200"/>
              <a:t>1 Controller</a:t>
            </a:r>
            <a:endParaRPr lang="pl-PL" sz="2200"/>
          </a:p>
          <a:p>
            <a:endParaRPr lang="en-US" sz="1900"/>
          </a:p>
          <a:p>
            <a:pPr lvl="1"/>
            <a:r>
              <a:rPr lang="en-US" sz="1900" b="1"/>
              <a:t>Processing pipeline on Zynq 45</a:t>
            </a:r>
            <a:endParaRPr lang="pl-PL" sz="1900" b="1"/>
          </a:p>
          <a:p>
            <a:pPr lvl="2"/>
            <a:r>
              <a:rPr lang="pl-PL" sz="1500" b="1"/>
              <a:t>8 paralel data </a:t>
            </a:r>
            <a:r>
              <a:rPr lang="pl-PL" sz="1500" b="1" err="1"/>
              <a:t>streams</a:t>
            </a:r>
            <a:endParaRPr lang="en-US" sz="1500" b="1"/>
          </a:p>
          <a:p>
            <a:pPr lvl="2"/>
            <a:r>
              <a:rPr lang="en-US" sz="1500" b="1"/>
              <a:t>Application of calibrations</a:t>
            </a:r>
          </a:p>
          <a:p>
            <a:pPr lvl="2"/>
            <a:r>
              <a:rPr lang="en-US" sz="1500" b="1"/>
              <a:t>Search for geometry and timing coincidences</a:t>
            </a:r>
          </a:p>
          <a:p>
            <a:pPr lvl="2"/>
            <a:r>
              <a:rPr lang="pl-PL" sz="1500" b="1"/>
              <a:t>LOR and </a:t>
            </a:r>
            <a:r>
              <a:rPr lang="en-US" sz="1500" b="1"/>
              <a:t>ROR calculation</a:t>
            </a:r>
          </a:p>
          <a:p>
            <a:pPr lvl="2"/>
            <a:r>
              <a:rPr lang="en-US" sz="1500" b="1"/>
              <a:t>Visualization by Linux on integrated ARM core </a:t>
            </a:r>
          </a:p>
          <a:p>
            <a:pPr lvl="2"/>
            <a:endParaRPr lang="en-US" sz="1500"/>
          </a:p>
          <a:p>
            <a:pPr lvl="1"/>
            <a:r>
              <a:rPr lang="en-US" sz="1900"/>
              <a:t>Resource utilization: 75% </a:t>
            </a:r>
          </a:p>
          <a:p>
            <a:pPr lvl="1"/>
            <a:r>
              <a:rPr lang="en-US" sz="1900"/>
              <a:t>Performance: 42 </a:t>
            </a:r>
            <a:r>
              <a:rPr lang="en-US" sz="1900" err="1"/>
              <a:t>Mhits</a:t>
            </a:r>
            <a:r>
              <a:rPr lang="en-US" sz="1900"/>
              <a:t>/s</a:t>
            </a:r>
          </a:p>
          <a:p>
            <a:pPr lvl="1"/>
            <a:r>
              <a:rPr lang="en-US" sz="1900"/>
              <a:t>Power consumption: 20 W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328ECE80-A64F-4801-8D1E-099EC46A2DF5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1AD7B1C-63D9-4A80-8B46-7E9A44DF3A17}"/>
              </a:ext>
            </a:extLst>
          </p:cNvPr>
          <p:cNvSpPr txBox="1"/>
          <p:nvPr/>
        </p:nvSpPr>
        <p:spPr>
          <a:xfrm>
            <a:off x="277318" y="6120129"/>
            <a:ext cx="568456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G. Korcyl, </a:t>
            </a:r>
            <a:r>
              <a:rPr lang="en-US" sz="1000" i="1"/>
              <a:t>et al.</a:t>
            </a:r>
            <a:r>
              <a:rPr lang="en-US" sz="1000"/>
              <a:t>, “Evaluation of single-chip, real-time tomographic data processing on FPGA -SoC devices”, </a:t>
            </a:r>
            <a:endParaRPr lang="pl-PL" sz="1000"/>
          </a:p>
          <a:p>
            <a:r>
              <a:rPr lang="en-US" sz="1000"/>
              <a:t>IEEE Transactions on Medical Imaging, DOI: 10.1109/TMI.2018.2837741, 2018</a:t>
            </a:r>
            <a:endParaRPr lang="pl-PL" sz="1000"/>
          </a:p>
          <a:p>
            <a:endParaRPr lang="pl-PL" sz="1000"/>
          </a:p>
          <a:p>
            <a:r>
              <a:rPr lang="pl-PL" sz="1000"/>
              <a:t>B. Flak, „Data </a:t>
            </a:r>
            <a:r>
              <a:rPr lang="pl-PL" sz="1000" err="1"/>
              <a:t>visualization</a:t>
            </a:r>
            <a:r>
              <a:rPr lang="pl-PL" sz="1000"/>
              <a:t> system for PET </a:t>
            </a:r>
            <a:r>
              <a:rPr lang="pl-PL" sz="1000" err="1"/>
              <a:t>device</a:t>
            </a:r>
            <a:r>
              <a:rPr lang="pl-PL" sz="1000"/>
              <a:t>”, Master </a:t>
            </a:r>
            <a:r>
              <a:rPr lang="pl-PL" sz="1000" err="1"/>
              <a:t>thesis</a:t>
            </a:r>
            <a:r>
              <a:rPr lang="pl-PL" sz="1000"/>
              <a:t>, AGH Kraków, 2018</a:t>
            </a:r>
          </a:p>
          <a:p>
            <a:endParaRPr lang="pl-PL" sz="11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BF6491-4E9E-4BF7-B430-08E62D176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80" y="1619141"/>
            <a:ext cx="2318885" cy="1739164"/>
          </a:xfrm>
          <a:prstGeom prst="rect">
            <a:avLst/>
          </a:prstGeom>
        </p:spPr>
      </p:pic>
      <p:pic>
        <p:nvPicPr>
          <p:cNvPr id="13" name="Obraz 12" descr="Obraz zawierający obwód, kabel, łącznik&#10;&#10;Opis wygenerowany automatycznie">
            <a:extLst>
              <a:ext uri="{FF2B5EF4-FFF2-40B4-BE49-F238E27FC236}">
                <a16:creationId xmlns:a16="http://schemas.microsoft.com/office/drawing/2014/main" id="{EF751978-4B68-44F7-BCC4-F58AD14623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85" y="1619141"/>
            <a:ext cx="2318885" cy="1739164"/>
          </a:xfrm>
          <a:prstGeom prst="rect">
            <a:avLst/>
          </a:prstGeom>
        </p:spPr>
      </p:pic>
      <p:pic>
        <p:nvPicPr>
          <p:cNvPr id="14" name="2017-05-05 17-03-56">
            <a:hlinkClick r:id="" action="ppaction://media"/>
            <a:extLst>
              <a:ext uri="{FF2B5EF4-FFF2-40B4-BE49-F238E27FC236}">
                <a16:creationId xmlns:a16="http://schemas.microsoft.com/office/drawing/2014/main" id="{A86990F4-7531-46B5-AF79-C9360A496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3528" y="3542345"/>
            <a:ext cx="4737283" cy="2960802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FC81AF31-E173-4C23-AE82-F8E10E83E67E}"/>
              </a:ext>
            </a:extLst>
          </p:cNvPr>
          <p:cNvSpPr/>
          <p:nvPr/>
        </p:nvSpPr>
        <p:spPr>
          <a:xfrm>
            <a:off x="8772169" y="3429000"/>
            <a:ext cx="252028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6E89D5CD-57A5-4981-9590-93ABEA70493B}"/>
              </a:ext>
            </a:extLst>
          </p:cNvPr>
          <p:cNvSpPr/>
          <p:nvPr/>
        </p:nvSpPr>
        <p:spPr>
          <a:xfrm>
            <a:off x="6403528" y="3493241"/>
            <a:ext cx="2520280" cy="354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9DAC59E-FA72-4779-ADD8-8D14FFADDDC3}"/>
              </a:ext>
            </a:extLst>
          </p:cNvPr>
          <p:cNvSpPr/>
          <p:nvPr/>
        </p:nvSpPr>
        <p:spPr>
          <a:xfrm>
            <a:off x="6352587" y="6069926"/>
            <a:ext cx="2520280" cy="437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2019-06-25 12-12-11">
            <a:hlinkClick r:id="" action="ppaction://media"/>
            <a:extLst>
              <a:ext uri="{FF2B5EF4-FFF2-40B4-BE49-F238E27FC236}">
                <a16:creationId xmlns:a16="http://schemas.microsoft.com/office/drawing/2014/main" id="{60B9475F-A741-4F9C-8836-8AA24FDA8C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91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202" y="4001293"/>
            <a:ext cx="2638485" cy="1649053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B2184ADD-95F9-431D-AAF2-018BDE75C65B}"/>
              </a:ext>
            </a:extLst>
          </p:cNvPr>
          <p:cNvSpPr/>
          <p:nvPr/>
        </p:nvSpPr>
        <p:spPr>
          <a:xfrm>
            <a:off x="3717835" y="5441822"/>
            <a:ext cx="2730851" cy="437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9990C5DC-5D59-4E8A-9A6F-1DABD3969387}"/>
              </a:ext>
            </a:extLst>
          </p:cNvPr>
          <p:cNvSpPr/>
          <p:nvPr/>
        </p:nvSpPr>
        <p:spPr>
          <a:xfrm>
            <a:off x="3717834" y="3781328"/>
            <a:ext cx="2730851" cy="437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60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 mute="1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A736D1-698C-49D5-8F8D-767C969FE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Modular JPET </a:t>
            </a:r>
            <a:r>
              <a:rPr lang="pl-PL" err="1"/>
              <a:t>Readout</a:t>
            </a:r>
            <a:endParaRPr lang="pl-PL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77A712E7-D5E6-451E-A23C-5EFA40C3C52A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50367436"/>
              </p:ext>
            </p:extLst>
          </p:nvPr>
        </p:nvGraphicFramePr>
        <p:xfrm>
          <a:off x="650355" y="1694372"/>
          <a:ext cx="7954060" cy="2926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88515">
                  <a:extLst>
                    <a:ext uri="{9D8B030D-6E8A-4147-A177-3AD203B41FA5}">
                      <a16:colId xmlns:a16="http://schemas.microsoft.com/office/drawing/2014/main" val="3394226248"/>
                    </a:ext>
                  </a:extLst>
                </a:gridCol>
                <a:gridCol w="1988515">
                  <a:extLst>
                    <a:ext uri="{9D8B030D-6E8A-4147-A177-3AD203B41FA5}">
                      <a16:colId xmlns:a16="http://schemas.microsoft.com/office/drawing/2014/main" val="3547828052"/>
                    </a:ext>
                  </a:extLst>
                </a:gridCol>
                <a:gridCol w="1988515">
                  <a:extLst>
                    <a:ext uri="{9D8B030D-6E8A-4147-A177-3AD203B41FA5}">
                      <a16:colId xmlns:a16="http://schemas.microsoft.com/office/drawing/2014/main" val="3500065320"/>
                    </a:ext>
                  </a:extLst>
                </a:gridCol>
                <a:gridCol w="1988515">
                  <a:extLst>
                    <a:ext uri="{9D8B030D-6E8A-4147-A177-3AD203B41FA5}">
                      <a16:colId xmlns:a16="http://schemas.microsoft.com/office/drawing/2014/main" val="226514961"/>
                    </a:ext>
                  </a:extLst>
                </a:gridCol>
              </a:tblGrid>
              <a:tr h="336090">
                <a:tc>
                  <a:txBody>
                    <a:bodyPr/>
                    <a:lstStyle/>
                    <a:p>
                      <a:endParaRPr lang="pl-PL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JPET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Modular JPET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061063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/>
                        <a:t>Scintillators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1.6x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30368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/>
                        <a:t>Analog 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1536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4992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2.9x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18048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/>
                        <a:t>Digitizers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6x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401810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 b="1">
                          <a:solidFill>
                            <a:schemeClr val="accent6"/>
                          </a:solidFill>
                        </a:rPr>
                        <a:t>Logic [k cells]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5400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15.4x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683514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 b="1">
                          <a:solidFill>
                            <a:schemeClr val="accent6"/>
                          </a:solidFill>
                        </a:rPr>
                        <a:t>Memory [Mb]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14.3x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125687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 b="1">
                          <a:solidFill>
                            <a:schemeClr val="accent6"/>
                          </a:solidFill>
                        </a:rPr>
                        <a:t>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3972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4.4x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242112"/>
                  </a:ext>
                </a:extLst>
              </a:tr>
              <a:tr h="336090">
                <a:tc>
                  <a:txBody>
                    <a:bodyPr/>
                    <a:lstStyle/>
                    <a:p>
                      <a:r>
                        <a:rPr lang="pl-PL" sz="1800" b="1">
                          <a:solidFill>
                            <a:schemeClr val="accent6"/>
                          </a:solidFill>
                        </a:rPr>
                        <a:t>ARM 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/>
                        <a:t>4 + 2x RT + 1x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/>
                        <a:t>&gt;2x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8534"/>
                  </a:ext>
                </a:extLst>
              </a:tr>
            </a:tbl>
          </a:graphicData>
        </a:graphic>
      </p:graphicFrame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8841703-8648-4B9D-830E-AA0B6AE1F7EE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FEFFE030-F428-44CD-8642-84EDCE609F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30" y="4792066"/>
            <a:ext cx="2920009" cy="1700808"/>
          </a:xfrm>
          <a:prstGeom prst="rect">
            <a:avLst/>
          </a:prstGeom>
        </p:spPr>
      </p:pic>
      <p:pic>
        <p:nvPicPr>
          <p:cNvPr id="8" name="Obraz 7" descr="Obraz zawierający rower, podłoże&#10;&#10;Opis wygenerowany automatycznie">
            <a:extLst>
              <a:ext uri="{FF2B5EF4-FFF2-40B4-BE49-F238E27FC236}">
                <a16:creationId xmlns:a16="http://schemas.microsoft.com/office/drawing/2014/main" id="{4454B6BF-5801-408D-892F-F9EED3797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13" y="4792066"/>
            <a:ext cx="2289657" cy="17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61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a 57">
            <a:extLst>
              <a:ext uri="{FF2B5EF4-FFF2-40B4-BE49-F238E27FC236}">
                <a16:creationId xmlns:a16="http://schemas.microsoft.com/office/drawing/2014/main" id="{EEB35031-1742-4DAB-8244-AEC1BE7FB699}"/>
              </a:ext>
            </a:extLst>
          </p:cNvPr>
          <p:cNvGrpSpPr/>
          <p:nvPr/>
        </p:nvGrpSpPr>
        <p:grpSpPr>
          <a:xfrm>
            <a:off x="186178" y="1693769"/>
            <a:ext cx="8226687" cy="5057476"/>
            <a:chOff x="186178" y="1693769"/>
            <a:chExt cx="8226687" cy="5057476"/>
          </a:xfrm>
        </p:grpSpPr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D60F272-5908-4D28-8815-97566EA4CEF3}"/>
                </a:ext>
              </a:extLst>
            </p:cNvPr>
            <p:cNvGrpSpPr/>
            <p:nvPr/>
          </p:nvGrpSpPr>
          <p:grpSpPr>
            <a:xfrm>
              <a:off x="547070" y="1693769"/>
              <a:ext cx="7865795" cy="5057476"/>
              <a:chOff x="547070" y="1693769"/>
              <a:chExt cx="7865795" cy="5057476"/>
            </a:xfrm>
          </p:grpSpPr>
          <p:sp>
            <p:nvSpPr>
              <p:cNvPr id="62" name="Prostokąt 61">
                <a:extLst>
                  <a:ext uri="{FF2B5EF4-FFF2-40B4-BE49-F238E27FC236}">
                    <a16:creationId xmlns:a16="http://schemas.microsoft.com/office/drawing/2014/main" id="{7DD654B9-007F-4020-9235-3BC5B60D4075}"/>
                  </a:ext>
                </a:extLst>
              </p:cNvPr>
              <p:cNvSpPr/>
              <p:nvPr/>
            </p:nvSpPr>
            <p:spPr>
              <a:xfrm>
                <a:off x="3530604" y="3318518"/>
                <a:ext cx="4882261" cy="189084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rostokąt 62">
                <a:extLst>
                  <a:ext uri="{FF2B5EF4-FFF2-40B4-BE49-F238E27FC236}">
                    <a16:creationId xmlns:a16="http://schemas.microsoft.com/office/drawing/2014/main" id="{D9473014-DB02-43A5-8238-149447342B6D}"/>
                  </a:ext>
                </a:extLst>
              </p:cNvPr>
              <p:cNvSpPr/>
              <p:nvPr/>
            </p:nvSpPr>
            <p:spPr>
              <a:xfrm>
                <a:off x="547070" y="5377716"/>
                <a:ext cx="3482492" cy="1344953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rostokąt 63">
                <a:extLst>
                  <a:ext uri="{FF2B5EF4-FFF2-40B4-BE49-F238E27FC236}">
                    <a16:creationId xmlns:a16="http://schemas.microsoft.com/office/drawing/2014/main" id="{7C580029-BC50-465D-8764-BF9DD637CDAC}"/>
                  </a:ext>
                </a:extLst>
              </p:cNvPr>
              <p:cNvSpPr/>
              <p:nvPr/>
            </p:nvSpPr>
            <p:spPr>
              <a:xfrm>
                <a:off x="628650" y="1742750"/>
                <a:ext cx="3482492" cy="132556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ole tekstowe 64">
                <a:extLst>
                  <a:ext uri="{FF2B5EF4-FFF2-40B4-BE49-F238E27FC236}">
                    <a16:creationId xmlns:a16="http://schemas.microsoft.com/office/drawing/2014/main" id="{EBB39B1B-7B75-412F-AD48-C68277720C80}"/>
                  </a:ext>
                </a:extLst>
              </p:cNvPr>
              <p:cNvSpPr txBox="1"/>
              <p:nvPr/>
            </p:nvSpPr>
            <p:spPr>
              <a:xfrm>
                <a:off x="5512185" y="4912403"/>
                <a:ext cx="919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/>
                  <a:t>Controller</a:t>
                </a:r>
                <a:endParaRPr lang="en-US" sz="1400"/>
              </a:p>
            </p:txBody>
          </p:sp>
          <p:sp>
            <p:nvSpPr>
              <p:cNvPr id="66" name="pole tekstowe 65">
                <a:extLst>
                  <a:ext uri="{FF2B5EF4-FFF2-40B4-BE49-F238E27FC236}">
                    <a16:creationId xmlns:a16="http://schemas.microsoft.com/office/drawing/2014/main" id="{E0638D37-13C3-409B-AB35-F491A67F5416}"/>
                  </a:ext>
                </a:extLst>
              </p:cNvPr>
              <p:cNvSpPr txBox="1"/>
              <p:nvPr/>
            </p:nvSpPr>
            <p:spPr>
              <a:xfrm>
                <a:off x="1652510" y="6443468"/>
                <a:ext cx="1148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err="1"/>
                  <a:t>Concentrator</a:t>
                </a:r>
                <a:endParaRPr lang="en-US" sz="1400"/>
              </a:p>
            </p:txBody>
          </p:sp>
          <p:sp>
            <p:nvSpPr>
              <p:cNvPr id="67" name="pole tekstowe 66">
                <a:extLst>
                  <a:ext uri="{FF2B5EF4-FFF2-40B4-BE49-F238E27FC236}">
                    <a16:creationId xmlns:a16="http://schemas.microsoft.com/office/drawing/2014/main" id="{8DE649FF-7CAE-498B-8858-33387D021E25}"/>
                  </a:ext>
                </a:extLst>
              </p:cNvPr>
              <p:cNvSpPr txBox="1"/>
              <p:nvPr/>
            </p:nvSpPr>
            <p:spPr>
              <a:xfrm>
                <a:off x="1739804" y="1693769"/>
                <a:ext cx="1148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err="1"/>
                  <a:t>Concentrator</a:t>
                </a:r>
                <a:endParaRPr lang="en-US" sz="1400"/>
              </a:p>
            </p:txBody>
          </p:sp>
        </p:grpSp>
        <p:pic>
          <p:nvPicPr>
            <p:cNvPr id="60" name="Obraz 59">
              <a:extLst>
                <a:ext uri="{FF2B5EF4-FFF2-40B4-BE49-F238E27FC236}">
                  <a16:creationId xmlns:a16="http://schemas.microsoft.com/office/drawing/2014/main" id="{3FFB85A4-CFD1-4994-94D5-D42698291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178" y="4653088"/>
              <a:ext cx="2152989" cy="399354"/>
            </a:xfrm>
            <a:prstGeom prst="rect">
              <a:avLst/>
            </a:prstGeom>
          </p:spPr>
        </p:pic>
        <p:pic>
          <p:nvPicPr>
            <p:cNvPr id="61" name="Obraz 60">
              <a:extLst>
                <a:ext uri="{FF2B5EF4-FFF2-40B4-BE49-F238E27FC236}">
                  <a16:creationId xmlns:a16="http://schemas.microsoft.com/office/drawing/2014/main" id="{E6E2F0C7-5C17-4F82-870F-040B28C3E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974" y="3410785"/>
              <a:ext cx="2152989" cy="399354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9A3C51C-E3BA-4586-8462-51FC9B47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Continuous</a:t>
            </a:r>
            <a:r>
              <a:rPr lang="pl-PL"/>
              <a:t> </a:t>
            </a:r>
            <a:r>
              <a:rPr lang="pl-PL" err="1"/>
              <a:t>readout</a:t>
            </a:r>
            <a:endParaRPr lang="en-US"/>
          </a:p>
        </p:txBody>
      </p:sp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874C445-DB63-48A6-8740-C8DE6079A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kładka 1" time="0"/>
                    <p14:bmk name="Zakładka 2" time="765.7076"/>
                    <p14:bmk name="Zakładka 3" time="1675.7262"/>
                    <p14:bmk name="Zakładka 4" time="2825.7042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0550" y="298204"/>
            <a:ext cx="609600" cy="609600"/>
          </a:xfrm>
          <a:prstGeom prst="rect">
            <a:avLst/>
          </a:prstGeom>
        </p:spPr>
      </p:pic>
      <p:sp>
        <p:nvSpPr>
          <p:cNvPr id="13" name="Gwiazda: 5 punktów 12">
            <a:extLst>
              <a:ext uri="{FF2B5EF4-FFF2-40B4-BE49-F238E27FC236}">
                <a16:creationId xmlns:a16="http://schemas.microsoft.com/office/drawing/2014/main" id="{0A09A031-E286-4DDB-8EDD-377BDF58FD20}"/>
              </a:ext>
            </a:extLst>
          </p:cNvPr>
          <p:cNvSpPr/>
          <p:nvPr/>
        </p:nvSpPr>
        <p:spPr>
          <a:xfrm>
            <a:off x="1146170" y="4140403"/>
            <a:ext cx="148620" cy="1536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wiazda: 5 punktów 13">
            <a:extLst>
              <a:ext uri="{FF2B5EF4-FFF2-40B4-BE49-F238E27FC236}">
                <a16:creationId xmlns:a16="http://schemas.microsoft.com/office/drawing/2014/main" id="{97642C38-F230-4BE2-9F64-40AAADD1A451}"/>
              </a:ext>
            </a:extLst>
          </p:cNvPr>
          <p:cNvSpPr/>
          <p:nvPr/>
        </p:nvSpPr>
        <p:spPr>
          <a:xfrm>
            <a:off x="1146170" y="4140402"/>
            <a:ext cx="148620" cy="1536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wiazda: 5 punktów 7">
            <a:extLst>
              <a:ext uri="{FF2B5EF4-FFF2-40B4-BE49-F238E27FC236}">
                <a16:creationId xmlns:a16="http://schemas.microsoft.com/office/drawing/2014/main" id="{8F5C2985-A99F-4D11-A25D-39CD3E591233}"/>
              </a:ext>
            </a:extLst>
          </p:cNvPr>
          <p:cNvSpPr/>
          <p:nvPr/>
        </p:nvSpPr>
        <p:spPr>
          <a:xfrm>
            <a:off x="891376" y="4330903"/>
            <a:ext cx="148620" cy="1536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wiazda: 5 punktów 8">
            <a:extLst>
              <a:ext uri="{FF2B5EF4-FFF2-40B4-BE49-F238E27FC236}">
                <a16:creationId xmlns:a16="http://schemas.microsoft.com/office/drawing/2014/main" id="{2BC7E8A1-B324-4BF0-B0AC-AD5AFAB2C5F9}"/>
              </a:ext>
            </a:extLst>
          </p:cNvPr>
          <p:cNvSpPr/>
          <p:nvPr/>
        </p:nvSpPr>
        <p:spPr>
          <a:xfrm>
            <a:off x="891376" y="4330903"/>
            <a:ext cx="148620" cy="1536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060A0B65-CDA1-4964-8537-A995FEF4EB8D}"/>
              </a:ext>
            </a:extLst>
          </p:cNvPr>
          <p:cNvSpPr/>
          <p:nvPr/>
        </p:nvSpPr>
        <p:spPr>
          <a:xfrm>
            <a:off x="1165214" y="3628738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04D0D8C2-41D1-48BF-A7EF-9DFA5583DCF6}"/>
              </a:ext>
            </a:extLst>
          </p:cNvPr>
          <p:cNvSpPr/>
          <p:nvPr/>
        </p:nvSpPr>
        <p:spPr>
          <a:xfrm>
            <a:off x="1165214" y="3628738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192E0D8F-A53B-4629-849C-C23E34ED1D18}"/>
              </a:ext>
            </a:extLst>
          </p:cNvPr>
          <p:cNvSpPr/>
          <p:nvPr/>
        </p:nvSpPr>
        <p:spPr>
          <a:xfrm>
            <a:off x="1165214" y="4836214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3F41DCEF-B471-490C-81B2-768E2B6D2DDE}"/>
              </a:ext>
            </a:extLst>
          </p:cNvPr>
          <p:cNvSpPr/>
          <p:nvPr/>
        </p:nvSpPr>
        <p:spPr>
          <a:xfrm>
            <a:off x="1165214" y="4836214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82B2D4CD-8C5F-44E5-842B-5857B1BFE8C9}"/>
              </a:ext>
            </a:extLst>
          </p:cNvPr>
          <p:cNvSpPr/>
          <p:nvPr/>
        </p:nvSpPr>
        <p:spPr>
          <a:xfrm>
            <a:off x="1275746" y="3497238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18A1A09B-2190-4746-9BC5-74F0436CF3A5}"/>
              </a:ext>
            </a:extLst>
          </p:cNvPr>
          <p:cNvSpPr/>
          <p:nvPr/>
        </p:nvSpPr>
        <p:spPr>
          <a:xfrm>
            <a:off x="1275746" y="3497238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6E0BE30-A22D-4070-AAAE-0C8DD5D19488}"/>
              </a:ext>
            </a:extLst>
          </p:cNvPr>
          <p:cNvSpPr/>
          <p:nvPr/>
        </p:nvSpPr>
        <p:spPr>
          <a:xfrm>
            <a:off x="731134" y="4783460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32929CC9-9F9F-4283-A6CA-FDC49D37B8AB}"/>
              </a:ext>
            </a:extLst>
          </p:cNvPr>
          <p:cNvSpPr/>
          <p:nvPr/>
        </p:nvSpPr>
        <p:spPr>
          <a:xfrm>
            <a:off x="731134" y="4783460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B52E94A8-0851-4932-A061-4F18558ECD64}"/>
              </a:ext>
            </a:extLst>
          </p:cNvPr>
          <p:cNvSpPr/>
          <p:nvPr/>
        </p:nvSpPr>
        <p:spPr>
          <a:xfrm>
            <a:off x="1872408" y="3451583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89C053BD-DDAC-4008-BE70-D09C52849C59}"/>
              </a:ext>
            </a:extLst>
          </p:cNvPr>
          <p:cNvSpPr/>
          <p:nvPr/>
        </p:nvSpPr>
        <p:spPr>
          <a:xfrm>
            <a:off x="234378" y="3463296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E36CB95-5F10-4320-BBD7-84441BC2343A}"/>
              </a:ext>
            </a:extLst>
          </p:cNvPr>
          <p:cNvSpPr/>
          <p:nvPr/>
        </p:nvSpPr>
        <p:spPr>
          <a:xfrm>
            <a:off x="231769" y="4709436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C886D2FB-798D-4FF0-BA15-55E7BD6C4F70}"/>
              </a:ext>
            </a:extLst>
          </p:cNvPr>
          <p:cNvSpPr/>
          <p:nvPr/>
        </p:nvSpPr>
        <p:spPr>
          <a:xfrm>
            <a:off x="1872408" y="4708614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46DA86D9-F338-421F-B344-CDABBBF91AD0}"/>
              </a:ext>
            </a:extLst>
          </p:cNvPr>
          <p:cNvSpPr/>
          <p:nvPr/>
        </p:nvSpPr>
        <p:spPr>
          <a:xfrm>
            <a:off x="1872407" y="3561448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E5706B6A-1810-4009-B5BE-7A3C2124CC52}"/>
              </a:ext>
            </a:extLst>
          </p:cNvPr>
          <p:cNvSpPr/>
          <p:nvPr/>
        </p:nvSpPr>
        <p:spPr>
          <a:xfrm>
            <a:off x="231769" y="3569687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8ADB11E7-27CC-4ECD-92BD-8EAFD6918B76}"/>
              </a:ext>
            </a:extLst>
          </p:cNvPr>
          <p:cNvSpPr/>
          <p:nvPr/>
        </p:nvSpPr>
        <p:spPr>
          <a:xfrm>
            <a:off x="1872407" y="4825155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E704F06A-D6FC-4EDE-9963-268C879917F3}"/>
              </a:ext>
            </a:extLst>
          </p:cNvPr>
          <p:cNvSpPr/>
          <p:nvPr/>
        </p:nvSpPr>
        <p:spPr>
          <a:xfrm>
            <a:off x="231769" y="4820129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6C85B4B8-45EC-4D20-B075-F7FC521F4E4D}"/>
              </a:ext>
            </a:extLst>
          </p:cNvPr>
          <p:cNvCxnSpPr>
            <a:cxnSpLocks/>
          </p:cNvCxnSpPr>
          <p:nvPr/>
        </p:nvCxnSpPr>
        <p:spPr>
          <a:xfrm flipH="1">
            <a:off x="2481945" y="5026116"/>
            <a:ext cx="1973964" cy="491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9744A575-684D-48FB-96FC-4A0E2E90155E}"/>
              </a:ext>
            </a:extLst>
          </p:cNvPr>
          <p:cNvCxnSpPr>
            <a:cxnSpLocks/>
          </p:cNvCxnSpPr>
          <p:nvPr/>
        </p:nvCxnSpPr>
        <p:spPr>
          <a:xfrm flipH="1" flipV="1">
            <a:off x="2481943" y="2896881"/>
            <a:ext cx="2090057" cy="591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DE83F5DC-FF21-42AA-AAF9-21B56CCA1408}"/>
              </a:ext>
            </a:extLst>
          </p:cNvPr>
          <p:cNvCxnSpPr>
            <a:cxnSpLocks/>
          </p:cNvCxnSpPr>
          <p:nvPr/>
        </p:nvCxnSpPr>
        <p:spPr>
          <a:xfrm flipH="1">
            <a:off x="368834" y="2991620"/>
            <a:ext cx="522542" cy="566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6374BF89-A03C-40D5-8D18-0FD7D8FCD30A}"/>
              </a:ext>
            </a:extLst>
          </p:cNvPr>
          <p:cNvCxnSpPr>
            <a:cxnSpLocks/>
          </p:cNvCxnSpPr>
          <p:nvPr/>
        </p:nvCxnSpPr>
        <p:spPr>
          <a:xfrm>
            <a:off x="1488228" y="2990510"/>
            <a:ext cx="670985" cy="5518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4D7BB85D-8C9C-49EB-8E42-AEC3E92E8724}"/>
              </a:ext>
            </a:extLst>
          </p:cNvPr>
          <p:cNvCxnSpPr>
            <a:cxnSpLocks/>
          </p:cNvCxnSpPr>
          <p:nvPr/>
        </p:nvCxnSpPr>
        <p:spPr>
          <a:xfrm flipH="1" flipV="1">
            <a:off x="355248" y="4941722"/>
            <a:ext cx="747689" cy="471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DFE7884D-1AC4-4FED-954C-82DA564FD9A6}"/>
              </a:ext>
            </a:extLst>
          </p:cNvPr>
          <p:cNvCxnSpPr>
            <a:cxnSpLocks/>
          </p:cNvCxnSpPr>
          <p:nvPr/>
        </p:nvCxnSpPr>
        <p:spPr>
          <a:xfrm flipV="1">
            <a:off x="1386278" y="4969367"/>
            <a:ext cx="772935" cy="4438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rostokąt 33">
            <a:extLst>
              <a:ext uri="{FF2B5EF4-FFF2-40B4-BE49-F238E27FC236}">
                <a16:creationId xmlns:a16="http://schemas.microsoft.com/office/drawing/2014/main" id="{DB100EBA-1C9E-4D53-BC33-B89F5F99E8C5}"/>
              </a:ext>
            </a:extLst>
          </p:cNvPr>
          <p:cNvSpPr/>
          <p:nvPr/>
        </p:nvSpPr>
        <p:spPr>
          <a:xfrm>
            <a:off x="1872406" y="3451583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C1D44029-764E-42A7-B6C8-1FF2575DF744}"/>
              </a:ext>
            </a:extLst>
          </p:cNvPr>
          <p:cNvSpPr/>
          <p:nvPr/>
        </p:nvSpPr>
        <p:spPr>
          <a:xfrm>
            <a:off x="1872405" y="3561448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DDBFAEAE-B3E2-42CE-8A1E-3E5A05EFC3A9}"/>
              </a:ext>
            </a:extLst>
          </p:cNvPr>
          <p:cNvSpPr/>
          <p:nvPr/>
        </p:nvSpPr>
        <p:spPr>
          <a:xfrm>
            <a:off x="234362" y="3463280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0D8648E6-8929-4FC6-9F84-93DF325FE8A2}"/>
              </a:ext>
            </a:extLst>
          </p:cNvPr>
          <p:cNvSpPr/>
          <p:nvPr/>
        </p:nvSpPr>
        <p:spPr>
          <a:xfrm>
            <a:off x="231753" y="3569671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78D297A-0817-43A0-BF73-8CDBFF9EB66B}"/>
              </a:ext>
            </a:extLst>
          </p:cNvPr>
          <p:cNvSpPr/>
          <p:nvPr/>
        </p:nvSpPr>
        <p:spPr>
          <a:xfrm>
            <a:off x="1872392" y="4708598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4EF2B0F2-6D34-4E56-A33F-BE010FBB2283}"/>
              </a:ext>
            </a:extLst>
          </p:cNvPr>
          <p:cNvSpPr/>
          <p:nvPr/>
        </p:nvSpPr>
        <p:spPr>
          <a:xfrm>
            <a:off x="1872391" y="4825139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0F28CD14-CDE8-4E46-B29A-D34989242EDD}"/>
              </a:ext>
            </a:extLst>
          </p:cNvPr>
          <p:cNvSpPr/>
          <p:nvPr/>
        </p:nvSpPr>
        <p:spPr>
          <a:xfrm>
            <a:off x="231759" y="4820464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029CB741-BA7C-494E-98C3-C7CEC6A426EA}"/>
              </a:ext>
            </a:extLst>
          </p:cNvPr>
          <p:cNvSpPr/>
          <p:nvPr/>
        </p:nvSpPr>
        <p:spPr>
          <a:xfrm>
            <a:off x="230170" y="4707730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pic>
        <p:nvPicPr>
          <p:cNvPr id="43" name="Grafika 42" descr="Koperta">
            <a:extLst>
              <a:ext uri="{FF2B5EF4-FFF2-40B4-BE49-F238E27FC236}">
                <a16:creationId xmlns:a16="http://schemas.microsoft.com/office/drawing/2014/main" id="{030ABC90-6F6A-453A-95C8-F104FF6EA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9234" y="1912268"/>
            <a:ext cx="527044" cy="527044"/>
          </a:xfrm>
          <a:prstGeom prst="rect">
            <a:avLst/>
          </a:prstGeom>
        </p:spPr>
      </p:pic>
      <p:pic>
        <p:nvPicPr>
          <p:cNvPr id="44" name="Grafika 43" descr="Koperta">
            <a:extLst>
              <a:ext uri="{FF2B5EF4-FFF2-40B4-BE49-F238E27FC236}">
                <a16:creationId xmlns:a16="http://schemas.microsoft.com/office/drawing/2014/main" id="{6021A571-786F-4D2E-BB64-EE277EC0A3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2648" y="6032190"/>
            <a:ext cx="527044" cy="527044"/>
          </a:xfrm>
          <a:prstGeom prst="rect">
            <a:avLst/>
          </a:prstGeom>
        </p:spPr>
      </p:pic>
      <p:pic>
        <p:nvPicPr>
          <p:cNvPr id="3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FA561F1-6FE3-4498-B89B-35D8ABCF18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Zakładka 1" time="1515.7071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0550" y="968729"/>
            <a:ext cx="609600" cy="609600"/>
          </a:xfrm>
          <a:prstGeom prst="rect">
            <a:avLst/>
          </a:prstGeom>
        </p:spPr>
      </p:pic>
      <p:sp>
        <p:nvSpPr>
          <p:cNvPr id="39" name="Prostokąt: jeden ścięty róg 38">
            <a:extLst>
              <a:ext uri="{FF2B5EF4-FFF2-40B4-BE49-F238E27FC236}">
                <a16:creationId xmlns:a16="http://schemas.microsoft.com/office/drawing/2014/main" id="{EC38F697-297C-4DBB-BC86-5FE8F91283A3}"/>
              </a:ext>
            </a:extLst>
          </p:cNvPr>
          <p:cNvSpPr/>
          <p:nvPr/>
        </p:nvSpPr>
        <p:spPr>
          <a:xfrm>
            <a:off x="6861658" y="1463040"/>
            <a:ext cx="1423108" cy="9315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/>
              <a:t>Utilization</a:t>
            </a:r>
            <a:r>
              <a:rPr lang="pl-PL" sz="1400"/>
              <a:t>: </a:t>
            </a:r>
            <a:r>
              <a:rPr lang="pl-PL" sz="1400" err="1"/>
              <a:t>only</a:t>
            </a:r>
            <a:r>
              <a:rPr lang="pl-PL" sz="1400"/>
              <a:t> 10 % of </a:t>
            </a:r>
            <a:r>
              <a:rPr lang="pl-PL" sz="1400" err="1"/>
              <a:t>resources</a:t>
            </a:r>
            <a:endParaRPr lang="en-US" sz="1400"/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DE12FFA8-283D-4052-A0C0-21C73400D5B4}"/>
              </a:ext>
            </a:extLst>
          </p:cNvPr>
          <p:cNvSpPr txBox="1"/>
          <p:nvPr/>
        </p:nvSpPr>
        <p:spPr>
          <a:xfrm>
            <a:off x="6065777" y="6405345"/>
            <a:ext cx="3014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/>
              <a:t>Korcyl G</a:t>
            </a:r>
            <a:r>
              <a:rPr lang="en-US" sz="700"/>
              <a:t>.</a:t>
            </a:r>
            <a:r>
              <a:rPr lang="pl-PL" sz="700"/>
              <a:t> et. al.</a:t>
            </a:r>
            <a:r>
              <a:rPr lang="en-US" sz="700"/>
              <a:t>: </a:t>
            </a:r>
            <a:r>
              <a:rPr lang="pl-PL" sz="700"/>
              <a:t>A system for </a:t>
            </a:r>
            <a:r>
              <a:rPr lang="pl-PL" sz="700" err="1"/>
              <a:t>acquisition</a:t>
            </a:r>
            <a:r>
              <a:rPr lang="pl-PL" sz="700"/>
              <a:t> of </a:t>
            </a:r>
            <a:r>
              <a:rPr lang="pl-PL" sz="700" err="1"/>
              <a:t>tomographic</a:t>
            </a:r>
            <a:r>
              <a:rPr lang="pl-PL" sz="700"/>
              <a:t> </a:t>
            </a:r>
            <a:r>
              <a:rPr lang="pl-PL" sz="700" err="1"/>
              <a:t>measurement</a:t>
            </a:r>
            <a:r>
              <a:rPr lang="pl-PL" sz="700"/>
              <a:t> data</a:t>
            </a:r>
          </a:p>
          <a:p>
            <a:r>
              <a:rPr lang="pl-PL" sz="700"/>
              <a:t>Patent Nr: US10007011B2, 2018, WO/2015/028594</a:t>
            </a:r>
          </a:p>
        </p:txBody>
      </p:sp>
      <p:sp>
        <p:nvSpPr>
          <p:cNvPr id="53" name="Prostokąt: jeden ścięty róg 52">
            <a:extLst>
              <a:ext uri="{FF2B5EF4-FFF2-40B4-BE49-F238E27FC236}">
                <a16:creationId xmlns:a16="http://schemas.microsoft.com/office/drawing/2014/main" id="{692B913A-736B-49D3-BB4C-40C268D72185}"/>
              </a:ext>
            </a:extLst>
          </p:cNvPr>
          <p:cNvSpPr/>
          <p:nvPr/>
        </p:nvSpPr>
        <p:spPr>
          <a:xfrm>
            <a:off x="2016482" y="3841591"/>
            <a:ext cx="1299397" cy="78754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/>
              <a:t>48 </a:t>
            </a:r>
            <a:r>
              <a:rPr lang="pl-PL" sz="1400" err="1"/>
              <a:t>endpoints</a:t>
            </a:r>
            <a:r>
              <a:rPr lang="pl-PL" sz="1400"/>
              <a:t> 12 per </a:t>
            </a:r>
            <a:r>
              <a:rPr lang="pl-PL" sz="1400" err="1"/>
              <a:t>concentrator</a:t>
            </a:r>
            <a:endParaRPr lang="en-US" sz="1400"/>
          </a:p>
        </p:txBody>
      </p:sp>
      <p:sp>
        <p:nvSpPr>
          <p:cNvPr id="54" name="Prostokąt: jeden ścięty róg 53">
            <a:extLst>
              <a:ext uri="{FF2B5EF4-FFF2-40B4-BE49-F238E27FC236}">
                <a16:creationId xmlns:a16="http://schemas.microsoft.com/office/drawing/2014/main" id="{A326EC25-A9D1-47C7-BF4C-9D034E300A7B}"/>
              </a:ext>
            </a:extLst>
          </p:cNvPr>
          <p:cNvSpPr/>
          <p:nvPr/>
        </p:nvSpPr>
        <p:spPr>
          <a:xfrm>
            <a:off x="5203313" y="1491103"/>
            <a:ext cx="1423108" cy="93158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/>
              <a:t>Synchronous</a:t>
            </a:r>
            <a:r>
              <a:rPr lang="pl-PL" sz="1400"/>
              <a:t> Aurora </a:t>
            </a:r>
            <a:r>
              <a:rPr lang="pl-PL" sz="1400" err="1"/>
              <a:t>links</a:t>
            </a:r>
            <a:r>
              <a:rPr lang="pl-PL" sz="1400"/>
              <a:t> for </a:t>
            </a:r>
            <a:r>
              <a:rPr lang="pl-PL" sz="1400" err="1"/>
              <a:t>internal</a:t>
            </a:r>
            <a:r>
              <a:rPr lang="pl-PL" sz="1400"/>
              <a:t> com.</a:t>
            </a:r>
            <a:endParaRPr lang="en-US" sz="1400"/>
          </a:p>
        </p:txBody>
      </p:sp>
      <p:sp>
        <p:nvSpPr>
          <p:cNvPr id="68" name="Prostokąt: jeden ścięty róg 67">
            <a:extLst>
              <a:ext uri="{FF2B5EF4-FFF2-40B4-BE49-F238E27FC236}">
                <a16:creationId xmlns:a16="http://schemas.microsoft.com/office/drawing/2014/main" id="{860473BD-9961-4222-AEB3-BE2FDB83E5C1}"/>
              </a:ext>
            </a:extLst>
          </p:cNvPr>
          <p:cNvSpPr/>
          <p:nvPr/>
        </p:nvSpPr>
        <p:spPr>
          <a:xfrm>
            <a:off x="6861658" y="5377716"/>
            <a:ext cx="1423108" cy="93158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/>
              <a:t>50 </a:t>
            </a:r>
            <a:r>
              <a:rPr lang="pl-PL" sz="1400" err="1"/>
              <a:t>khz</a:t>
            </a:r>
            <a:r>
              <a:rPr lang="pl-PL" sz="1400"/>
              <a:t> </a:t>
            </a:r>
            <a:r>
              <a:rPr lang="pl-PL" sz="1400" err="1"/>
              <a:t>readout</a:t>
            </a:r>
            <a:r>
              <a:rPr lang="pl-PL" sz="1400"/>
              <a:t> </a:t>
            </a:r>
            <a:r>
              <a:rPr lang="pl-PL" sz="1400" err="1"/>
              <a:t>reate</a:t>
            </a:r>
            <a:endParaRPr lang="en-US" sz="1400"/>
          </a:p>
        </p:txBody>
      </p:sp>
      <p:sp>
        <p:nvSpPr>
          <p:cNvPr id="70" name="Prostokąt: jeden ścięty róg 69">
            <a:extLst>
              <a:ext uri="{FF2B5EF4-FFF2-40B4-BE49-F238E27FC236}">
                <a16:creationId xmlns:a16="http://schemas.microsoft.com/office/drawing/2014/main" id="{902515D9-9EAC-4B65-AAAF-064A67A8E213}"/>
              </a:ext>
            </a:extLst>
          </p:cNvPr>
          <p:cNvSpPr/>
          <p:nvPr/>
        </p:nvSpPr>
        <p:spPr>
          <a:xfrm>
            <a:off x="5203313" y="5377716"/>
            <a:ext cx="1423108" cy="93158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/>
              <a:t>10 </a:t>
            </a:r>
            <a:r>
              <a:rPr lang="pl-PL" sz="1400" err="1"/>
              <a:t>Gb</a:t>
            </a:r>
            <a:r>
              <a:rPr lang="pl-PL" sz="1400"/>
              <a:t> Ethernet </a:t>
            </a:r>
            <a:r>
              <a:rPr lang="pl-PL" sz="1400" err="1"/>
              <a:t>raw</a:t>
            </a:r>
            <a:r>
              <a:rPr lang="pl-PL" sz="1400"/>
              <a:t> data output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3805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6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862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9088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ntr" presetSubtype="0" fill="hold" grpId="0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4862"/>
                                </p:stCondLst>
                                <p:childTnLst>
                                  <p:par>
                                    <p:cTn id="13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3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kładka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1481E-6 L 0.00034 0.09792 " pathEditMode="relative" rAng="0" ptsTypes="AA">
                                          <p:cBhvr>
                                            <p:cTn id="4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4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0.00024 L 0.00017 -0.07731 " pathEditMode="relative" rAng="0" ptsTypes="AA">
                                          <p:cBhvr>
                                            <p:cTn id="4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7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44444E-6 L -0.08299 4.44444E-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4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44444E-6 L 0.09201 -0.0007 " pathEditMode="relative" rAng="0" ptsTypes="AA">
                                          <p:cBhvr>
                                            <p:cTn id="7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1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-0.08351 0.00023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8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0.09409 0.00116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05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7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8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kładka 1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kładka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59259E-6 L -0.02136 0.0632 " pathEditMode="relative" rAng="0" ptsTypes="AA">
                                          <p:cBhvr>
                                            <p:cTn id="10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6" y="31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59259E-6 L 0.04079 -0.12453 " pathEditMode="relative" rAng="0" ptsTypes="AA">
                                          <p:cBhvr>
                                            <p:cTn id="11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1" y="-6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2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9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2.59259E-6 L -0.09601 0.00047 " pathEditMode="relative" rAng="0" ptsTypes="AA">
                                          <p:cBhvr>
                                            <p:cTn id="13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2.59259E-6 L 0.08159 -0.00092 " pathEditMode="relative" rAng="0" ptsTypes="AA">
                                          <p:cBhvr>
                                            <p:cTn id="13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80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-0.03594 -2.59259E-6 " pathEditMode="relative" rAng="0" ptsTypes="AA">
                                          <p:cBhvr>
                                            <p:cTn id="13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14166 -2.59259E-6 " pathEditMode="relative" rAng="0" ptsTypes="AA">
                                          <p:cBhvr>
                                            <p:cTn id="136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3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kładka 4"/>
                      </p:tgtEl>
                    </p:cond>
                  </p:nextCondLst>
                </p:seq>
                <p:audio>
                  <p:cMediaNode vol="80000" mute="1" showWhenStopped="0">
                    <p:cTn id="144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seq concurrent="1" nextAc="seek">
                  <p:cTn id="145" restart="whenNotActive" fill="hold" evtFilter="cancelBubble" nodeType="interactiveSeq">
                    <p:stCondLst>
                      <p:cond evt="onMediaBookmark" delay="0">
                        <p:tgtEl>
                          <p14:bmkTgt spid="38" bmkName="Zakładka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9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2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5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8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1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0.0007 L -0.07726 -0.09722 " pathEditMode="relative" rAng="0" ptsTypes="AA">
                                          <p:cBhvr>
                                            <p:cTn id="20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3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069 L -0.07691 -0.09606 " pathEditMode="relative" rAng="0" ptsTypes="AA">
                                          <p:cBhvr>
                                            <p:cTn id="20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72" y="-4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04 0.0007 L 0.05625 -0.0993 " pathEditMode="relative" rAng="0" ptsTypes="AA">
                                          <p:cBhvr>
                                            <p:cTn id="208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" y="-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069 L 0.05608 -0.09745 " pathEditMode="relative" rAng="0" ptsTypes="AA">
                                          <p:cBhvr>
                                            <p:cTn id="210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8" y="-4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4.07407E-6 L -0.07691 0.10393 " pathEditMode="relative" rAng="0" ptsTypes="AA">
                                          <p:cBhvr>
                                            <p:cTn id="2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54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4.07407E-6 L -0.07691 0.10371 " pathEditMode="relative" rAng="0" ptsTypes="AA">
                                          <p:cBhvr>
                                            <p:cTn id="214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54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11111E-6 L 0.0566 0.10417 " pathEditMode="relative" rAng="0" ptsTypes="AA">
                                          <p:cBhvr>
                                            <p:cTn id="21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30" y="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44444E-6 L 0.05659 0.10463 " pathEditMode="relative" rAng="0" ptsTypes="AA">
                                          <p:cBhvr>
                                            <p:cTn id="218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30" y="5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0" presetID="42" presetClass="path" presetSubtype="0" accel="50000" decel="5000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26 -0.09722 L -0.10208 -0.18819 " pathEditMode="relative" rAng="0" ptsTypes="AA">
                                          <p:cBhvr>
                                            <p:cTn id="22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" y="-45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26 -0.09513 L -0.10208 -0.20416 " pathEditMode="relative" rAng="0" ptsTypes="AA">
                                          <p:cBhvr>
                                            <p:cTn id="22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" y="-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625 -0.09931 L 0.07587 -0.19189 " pathEditMode="relative" rAng="0" ptsTypes="AA">
                                          <p:cBhvr>
                                            <p:cTn id="225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6" y="-4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66 -0.09676 L 0.07726 -0.20555 " pathEditMode="relative" rAng="0" ptsTypes="AA">
                                          <p:cBhvr>
                                            <p:cTn id="227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4" y="-5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691 0.10393 L -0.10208 0.22569 " pathEditMode="relative" rAng="0" ptsTypes="AA">
                                          <p:cBhvr>
                                            <p:cTn id="229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67" y="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691 0.1051 L -0.10208 0.2088 " pathEditMode="relative" rAng="0" ptsTypes="AA">
                                          <p:cBhvr>
                                            <p:cTn id="23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67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66 0.10417 L 0.07726 0.20926 " pathEditMode="relative" rAng="0" ptsTypes="AA">
                                          <p:cBhvr>
                                            <p:cTn id="233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4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677 0.10487 L 0.07743 0.22593 " pathEditMode="relative" rAng="0" ptsTypes="AA">
                                          <p:cBhvr>
                                            <p:cTn id="235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4" y="604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7" presetID="10" presetClass="exit" presetSubtype="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0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6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9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2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5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8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7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1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2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7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65 -1.11111E-6 L 0.92153 0.0007 " pathEditMode="relative" rAng="0" ptsTypes="AA">
                                          <p:cBhvr>
                                            <p:cTn id="27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885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64 4.44444E-6 L 0.92153 0.00069 " pathEditMode="relative" rAng="0" ptsTypes="AA">
                                          <p:cBhvr>
                                            <p:cTn id="27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885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8" bmkName="Zakładka 1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4" grpId="0" animBg="1"/>
          <p:bldP spid="4" grpId="1" animBg="1"/>
          <p:bldP spid="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4" grpId="0" animBg="1"/>
          <p:bldP spid="34" grpId="1" animBg="1"/>
          <p:bldP spid="34" grpId="2" animBg="1"/>
          <p:bldP spid="34" grpId="3" animBg="1"/>
          <p:bldP spid="36" grpId="0" animBg="1"/>
          <p:bldP spid="36" grpId="1" animBg="1"/>
          <p:bldP spid="36" grpId="2" animBg="1"/>
          <p:bldP spid="36" grpId="3" animBg="1"/>
          <p:bldP spid="41" grpId="0" animBg="1"/>
          <p:bldP spid="41" grpId="1" animBg="1"/>
          <p:bldP spid="41" grpId="2" animBg="1"/>
          <p:bldP spid="41" grpId="3" animBg="1"/>
          <p:bldP spid="42" grpId="0" animBg="1"/>
          <p:bldP spid="42" grpId="1" animBg="1"/>
          <p:bldP spid="42" grpId="2" animBg="1"/>
          <p:bldP spid="42" grpId="3" animBg="1"/>
          <p:bldP spid="47" grpId="0" animBg="1"/>
          <p:bldP spid="47" grpId="1" animBg="1"/>
          <p:bldP spid="47" grpId="2" animBg="1"/>
          <p:bldP spid="47" grpId="3" animBg="1"/>
          <p:bldP spid="48" grpId="0" animBg="1"/>
          <p:bldP spid="48" grpId="1" animBg="1"/>
          <p:bldP spid="48" grpId="2" animBg="1"/>
          <p:bldP spid="48" grpId="3" animBg="1"/>
          <p:bldP spid="51" grpId="0" animBg="1"/>
          <p:bldP spid="51" grpId="1" animBg="1"/>
          <p:bldP spid="51" grpId="2" animBg="1"/>
          <p:bldP spid="51" grpId="3" animBg="1"/>
          <p:bldP spid="52" grpId="0" animBg="1"/>
          <p:bldP spid="52" grpId="1" animBg="1"/>
          <p:bldP spid="52" grpId="2" animBg="1"/>
          <p:bldP spid="52" grpId="3" animBg="1"/>
          <p:bldP spid="39" grpId="0" animBg="1"/>
          <p:bldP spid="39" grpId="1" animBg="1"/>
          <p:bldP spid="53" grpId="0" animBg="1"/>
          <p:bldP spid="53" grpId="1" animBg="1"/>
          <p:bldP spid="54" grpId="0" animBg="1"/>
          <p:bldP spid="54" grpId="1" animBg="1"/>
          <p:bldP spid="68" grpId="0" animBg="1"/>
          <p:bldP spid="68" grpId="1" animBg="1"/>
          <p:bldP spid="70" grpId="0" animBg="1"/>
          <p:bldP spid="70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6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862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9088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ntr" presetSubtype="0" fill="hold" grpId="0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4862"/>
                                </p:stCondLst>
                                <p:childTnLst>
                                  <p:par>
                                    <p:cTn id="13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3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mute="1" showWhenStopped="0">
                    <p:cTn id="144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  <p:bldLst>
          <p:bldP spid="39" grpId="0" animBg="1"/>
          <p:bldP spid="39" grpId="1" animBg="1"/>
          <p:bldP spid="53" grpId="0" animBg="1"/>
          <p:bldP spid="53" grpId="1" animBg="1"/>
          <p:bldP spid="54" grpId="0" animBg="1"/>
          <p:bldP spid="54" grpId="1" animBg="1"/>
          <p:bldP spid="68" grpId="0" animBg="1"/>
          <p:bldP spid="68" grpId="1" animBg="1"/>
          <p:bldP spid="70" grpId="0" animBg="1"/>
          <p:bldP spid="70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upa 108">
            <a:extLst>
              <a:ext uri="{FF2B5EF4-FFF2-40B4-BE49-F238E27FC236}">
                <a16:creationId xmlns:a16="http://schemas.microsoft.com/office/drawing/2014/main" id="{87C0E8E6-05F7-4F3F-8ED8-759903A10FD7}"/>
              </a:ext>
            </a:extLst>
          </p:cNvPr>
          <p:cNvGrpSpPr/>
          <p:nvPr/>
        </p:nvGrpSpPr>
        <p:grpSpPr>
          <a:xfrm>
            <a:off x="186178" y="1693769"/>
            <a:ext cx="8226687" cy="5057476"/>
            <a:chOff x="186178" y="1693769"/>
            <a:chExt cx="8226687" cy="5057476"/>
          </a:xfrm>
        </p:grpSpPr>
        <p:grpSp>
          <p:nvGrpSpPr>
            <p:cNvPr id="108" name="Grupa 107">
              <a:extLst>
                <a:ext uri="{FF2B5EF4-FFF2-40B4-BE49-F238E27FC236}">
                  <a16:creationId xmlns:a16="http://schemas.microsoft.com/office/drawing/2014/main" id="{F3D70948-C296-47FE-A729-77E79F677AEC}"/>
                </a:ext>
              </a:extLst>
            </p:cNvPr>
            <p:cNvGrpSpPr/>
            <p:nvPr/>
          </p:nvGrpSpPr>
          <p:grpSpPr>
            <a:xfrm>
              <a:off x="547070" y="1693769"/>
              <a:ext cx="7865795" cy="5057476"/>
              <a:chOff x="547070" y="1693769"/>
              <a:chExt cx="7865795" cy="5057476"/>
            </a:xfrm>
          </p:grpSpPr>
          <p:sp>
            <p:nvSpPr>
              <p:cNvPr id="104" name="Prostokąt 103">
                <a:extLst>
                  <a:ext uri="{FF2B5EF4-FFF2-40B4-BE49-F238E27FC236}">
                    <a16:creationId xmlns:a16="http://schemas.microsoft.com/office/drawing/2014/main" id="{CEC13DA1-D658-4A20-B7D5-BA196B0E41FF}"/>
                  </a:ext>
                </a:extLst>
              </p:cNvPr>
              <p:cNvSpPr/>
              <p:nvPr/>
            </p:nvSpPr>
            <p:spPr>
              <a:xfrm>
                <a:off x="3530604" y="3318518"/>
                <a:ext cx="4882261" cy="189084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Prostokąt 102">
                <a:extLst>
                  <a:ext uri="{FF2B5EF4-FFF2-40B4-BE49-F238E27FC236}">
                    <a16:creationId xmlns:a16="http://schemas.microsoft.com/office/drawing/2014/main" id="{CF854CF6-3352-4C69-B24A-2971BD81AF41}"/>
                  </a:ext>
                </a:extLst>
              </p:cNvPr>
              <p:cNvSpPr/>
              <p:nvPr/>
            </p:nvSpPr>
            <p:spPr>
              <a:xfrm>
                <a:off x="547070" y="5377716"/>
                <a:ext cx="3482492" cy="1344953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Prostokąt 101">
                <a:extLst>
                  <a:ext uri="{FF2B5EF4-FFF2-40B4-BE49-F238E27FC236}">
                    <a16:creationId xmlns:a16="http://schemas.microsoft.com/office/drawing/2014/main" id="{3F5BD7FA-A3BA-4DC3-B45D-8F07DDBBEB79}"/>
                  </a:ext>
                </a:extLst>
              </p:cNvPr>
              <p:cNvSpPr/>
              <p:nvPr/>
            </p:nvSpPr>
            <p:spPr>
              <a:xfrm>
                <a:off x="628650" y="1742750"/>
                <a:ext cx="3482492" cy="132556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pole tekstowe 104">
                <a:extLst>
                  <a:ext uri="{FF2B5EF4-FFF2-40B4-BE49-F238E27FC236}">
                    <a16:creationId xmlns:a16="http://schemas.microsoft.com/office/drawing/2014/main" id="{BD2E0ED1-5059-45AE-89D8-526AB0C4207C}"/>
                  </a:ext>
                </a:extLst>
              </p:cNvPr>
              <p:cNvSpPr txBox="1"/>
              <p:nvPr/>
            </p:nvSpPr>
            <p:spPr>
              <a:xfrm>
                <a:off x="5512185" y="4912403"/>
                <a:ext cx="919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/>
                  <a:t>Controller</a:t>
                </a:r>
                <a:endParaRPr lang="en-US" sz="1400"/>
              </a:p>
            </p:txBody>
          </p:sp>
          <p:sp>
            <p:nvSpPr>
              <p:cNvPr id="106" name="pole tekstowe 105">
                <a:extLst>
                  <a:ext uri="{FF2B5EF4-FFF2-40B4-BE49-F238E27FC236}">
                    <a16:creationId xmlns:a16="http://schemas.microsoft.com/office/drawing/2014/main" id="{791E542A-E63F-4482-B6A8-EBC4D9CFA5AF}"/>
                  </a:ext>
                </a:extLst>
              </p:cNvPr>
              <p:cNvSpPr txBox="1"/>
              <p:nvPr/>
            </p:nvSpPr>
            <p:spPr>
              <a:xfrm>
                <a:off x="1652510" y="6443468"/>
                <a:ext cx="1148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err="1"/>
                  <a:t>Concentrator</a:t>
                </a:r>
                <a:endParaRPr lang="en-US" sz="1400"/>
              </a:p>
            </p:txBody>
          </p:sp>
          <p:sp>
            <p:nvSpPr>
              <p:cNvPr id="107" name="pole tekstowe 106">
                <a:extLst>
                  <a:ext uri="{FF2B5EF4-FFF2-40B4-BE49-F238E27FC236}">
                    <a16:creationId xmlns:a16="http://schemas.microsoft.com/office/drawing/2014/main" id="{000A579B-002A-42EF-B8A8-DB767457E6FD}"/>
                  </a:ext>
                </a:extLst>
              </p:cNvPr>
              <p:cNvSpPr txBox="1"/>
              <p:nvPr/>
            </p:nvSpPr>
            <p:spPr>
              <a:xfrm>
                <a:off x="1739804" y="1693769"/>
                <a:ext cx="1148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err="1"/>
                  <a:t>Concentrator</a:t>
                </a:r>
                <a:endParaRPr lang="en-US" sz="1400"/>
              </a:p>
            </p:txBody>
          </p:sp>
        </p:grpSp>
        <p:pic>
          <p:nvPicPr>
            <p:cNvPr id="101" name="Obraz 100">
              <a:extLst>
                <a:ext uri="{FF2B5EF4-FFF2-40B4-BE49-F238E27FC236}">
                  <a16:creationId xmlns:a16="http://schemas.microsoft.com/office/drawing/2014/main" id="{1883D92D-398B-4796-B4B2-DF1C34BFD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6178" y="4653088"/>
              <a:ext cx="2152989" cy="399354"/>
            </a:xfrm>
            <a:prstGeom prst="rect">
              <a:avLst/>
            </a:prstGeom>
          </p:spPr>
        </p:pic>
        <p:pic>
          <p:nvPicPr>
            <p:cNvPr id="99" name="Obraz 98">
              <a:extLst>
                <a:ext uri="{FF2B5EF4-FFF2-40B4-BE49-F238E27FC236}">
                  <a16:creationId xmlns:a16="http://schemas.microsoft.com/office/drawing/2014/main" id="{82B36A8A-278A-4EDD-AEA2-F76CCE99B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0974" y="3410785"/>
              <a:ext cx="2152989" cy="399354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9A3C51C-E3BA-4586-8462-51FC9B47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Full processing </a:t>
            </a:r>
            <a:r>
              <a:rPr lang="pl-PL" err="1"/>
              <a:t>pipeline</a:t>
            </a:r>
            <a:endParaRPr lang="en-US"/>
          </a:p>
        </p:txBody>
      </p:sp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874C445-DB63-48A6-8740-C8DE6079A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kładka 1" time="0"/>
                    <p14:bmk name="Zakładka 2" time="765.7076"/>
                    <p14:bmk name="Zakładka 3" time="1675.7262"/>
                    <p14:bmk name="Zakładka 4" time="2825.7042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10550" y="298204"/>
            <a:ext cx="609600" cy="609600"/>
          </a:xfrm>
          <a:prstGeom prst="rect">
            <a:avLst/>
          </a:prstGeom>
        </p:spPr>
      </p:pic>
      <p:sp>
        <p:nvSpPr>
          <p:cNvPr id="13" name="Gwiazda: 5 punktów 12">
            <a:extLst>
              <a:ext uri="{FF2B5EF4-FFF2-40B4-BE49-F238E27FC236}">
                <a16:creationId xmlns:a16="http://schemas.microsoft.com/office/drawing/2014/main" id="{0A09A031-E286-4DDB-8EDD-377BDF58FD20}"/>
              </a:ext>
            </a:extLst>
          </p:cNvPr>
          <p:cNvSpPr/>
          <p:nvPr/>
        </p:nvSpPr>
        <p:spPr>
          <a:xfrm>
            <a:off x="1146170" y="4140403"/>
            <a:ext cx="148620" cy="1536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wiazda: 5 punktów 13">
            <a:extLst>
              <a:ext uri="{FF2B5EF4-FFF2-40B4-BE49-F238E27FC236}">
                <a16:creationId xmlns:a16="http://schemas.microsoft.com/office/drawing/2014/main" id="{97642C38-F230-4BE2-9F64-40AAADD1A451}"/>
              </a:ext>
            </a:extLst>
          </p:cNvPr>
          <p:cNvSpPr/>
          <p:nvPr/>
        </p:nvSpPr>
        <p:spPr>
          <a:xfrm>
            <a:off x="1146170" y="4140402"/>
            <a:ext cx="148620" cy="1536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wiazda: 5 punktów 7">
            <a:extLst>
              <a:ext uri="{FF2B5EF4-FFF2-40B4-BE49-F238E27FC236}">
                <a16:creationId xmlns:a16="http://schemas.microsoft.com/office/drawing/2014/main" id="{8F5C2985-A99F-4D11-A25D-39CD3E591233}"/>
              </a:ext>
            </a:extLst>
          </p:cNvPr>
          <p:cNvSpPr/>
          <p:nvPr/>
        </p:nvSpPr>
        <p:spPr>
          <a:xfrm>
            <a:off x="891376" y="4330903"/>
            <a:ext cx="148620" cy="1536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wiazda: 5 punktów 8">
            <a:extLst>
              <a:ext uri="{FF2B5EF4-FFF2-40B4-BE49-F238E27FC236}">
                <a16:creationId xmlns:a16="http://schemas.microsoft.com/office/drawing/2014/main" id="{2BC7E8A1-B324-4BF0-B0AC-AD5AFAB2C5F9}"/>
              </a:ext>
            </a:extLst>
          </p:cNvPr>
          <p:cNvSpPr/>
          <p:nvPr/>
        </p:nvSpPr>
        <p:spPr>
          <a:xfrm>
            <a:off x="891376" y="4330903"/>
            <a:ext cx="148620" cy="1536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060A0B65-CDA1-4964-8537-A995FEF4EB8D}"/>
              </a:ext>
            </a:extLst>
          </p:cNvPr>
          <p:cNvSpPr/>
          <p:nvPr/>
        </p:nvSpPr>
        <p:spPr>
          <a:xfrm>
            <a:off x="1165214" y="3628738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04D0D8C2-41D1-48BF-A7EF-9DFA5583DCF6}"/>
              </a:ext>
            </a:extLst>
          </p:cNvPr>
          <p:cNvSpPr/>
          <p:nvPr/>
        </p:nvSpPr>
        <p:spPr>
          <a:xfrm>
            <a:off x="1165214" y="3628738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192E0D8F-A53B-4629-849C-C23E34ED1D18}"/>
              </a:ext>
            </a:extLst>
          </p:cNvPr>
          <p:cNvSpPr/>
          <p:nvPr/>
        </p:nvSpPr>
        <p:spPr>
          <a:xfrm>
            <a:off x="1165214" y="4836214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3F41DCEF-B471-490C-81B2-768E2B6D2DDE}"/>
              </a:ext>
            </a:extLst>
          </p:cNvPr>
          <p:cNvSpPr/>
          <p:nvPr/>
        </p:nvSpPr>
        <p:spPr>
          <a:xfrm>
            <a:off x="1165214" y="4836214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82B2D4CD-8C5F-44E5-842B-5857B1BFE8C9}"/>
              </a:ext>
            </a:extLst>
          </p:cNvPr>
          <p:cNvSpPr/>
          <p:nvPr/>
        </p:nvSpPr>
        <p:spPr>
          <a:xfrm>
            <a:off x="1275746" y="3497238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18A1A09B-2190-4746-9BC5-74F0436CF3A5}"/>
              </a:ext>
            </a:extLst>
          </p:cNvPr>
          <p:cNvSpPr/>
          <p:nvPr/>
        </p:nvSpPr>
        <p:spPr>
          <a:xfrm>
            <a:off x="1275746" y="3497238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6E0BE30-A22D-4070-AAAE-0C8DD5D19488}"/>
              </a:ext>
            </a:extLst>
          </p:cNvPr>
          <p:cNvSpPr/>
          <p:nvPr/>
        </p:nvSpPr>
        <p:spPr>
          <a:xfrm>
            <a:off x="731134" y="4783460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32929CC9-9F9F-4283-A6CA-FDC49D37B8AB}"/>
              </a:ext>
            </a:extLst>
          </p:cNvPr>
          <p:cNvSpPr/>
          <p:nvPr/>
        </p:nvSpPr>
        <p:spPr>
          <a:xfrm>
            <a:off x="731134" y="4783460"/>
            <a:ext cx="110532" cy="105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B52E94A8-0851-4932-A061-4F18558ECD64}"/>
              </a:ext>
            </a:extLst>
          </p:cNvPr>
          <p:cNvSpPr/>
          <p:nvPr/>
        </p:nvSpPr>
        <p:spPr>
          <a:xfrm>
            <a:off x="1872408" y="3451583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89C053BD-DDAC-4008-BE70-D09C52849C59}"/>
              </a:ext>
            </a:extLst>
          </p:cNvPr>
          <p:cNvSpPr/>
          <p:nvPr/>
        </p:nvSpPr>
        <p:spPr>
          <a:xfrm>
            <a:off x="234378" y="3463296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E36CB95-5F10-4320-BBD7-84441BC2343A}"/>
              </a:ext>
            </a:extLst>
          </p:cNvPr>
          <p:cNvSpPr/>
          <p:nvPr/>
        </p:nvSpPr>
        <p:spPr>
          <a:xfrm>
            <a:off x="231769" y="4709436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C886D2FB-798D-4FF0-BA15-55E7BD6C4F70}"/>
              </a:ext>
            </a:extLst>
          </p:cNvPr>
          <p:cNvSpPr/>
          <p:nvPr/>
        </p:nvSpPr>
        <p:spPr>
          <a:xfrm>
            <a:off x="1872408" y="4708614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46DA86D9-F338-421F-B344-CDABBBF91AD0}"/>
              </a:ext>
            </a:extLst>
          </p:cNvPr>
          <p:cNvSpPr/>
          <p:nvPr/>
        </p:nvSpPr>
        <p:spPr>
          <a:xfrm>
            <a:off x="1872407" y="3561448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E5706B6A-1810-4009-B5BE-7A3C2124CC52}"/>
              </a:ext>
            </a:extLst>
          </p:cNvPr>
          <p:cNvSpPr/>
          <p:nvPr/>
        </p:nvSpPr>
        <p:spPr>
          <a:xfrm>
            <a:off x="231769" y="3569687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8ADB11E7-27CC-4ECD-92BD-8EAFD6918B76}"/>
              </a:ext>
            </a:extLst>
          </p:cNvPr>
          <p:cNvSpPr/>
          <p:nvPr/>
        </p:nvSpPr>
        <p:spPr>
          <a:xfrm>
            <a:off x="1872407" y="4825155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E704F06A-D6FC-4EDE-9963-268C879917F3}"/>
              </a:ext>
            </a:extLst>
          </p:cNvPr>
          <p:cNvSpPr/>
          <p:nvPr/>
        </p:nvSpPr>
        <p:spPr>
          <a:xfrm>
            <a:off x="231769" y="4820129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6C85B4B8-45EC-4D20-B075-F7FC521F4E4D}"/>
              </a:ext>
            </a:extLst>
          </p:cNvPr>
          <p:cNvCxnSpPr>
            <a:cxnSpLocks/>
          </p:cNvCxnSpPr>
          <p:nvPr/>
        </p:nvCxnSpPr>
        <p:spPr>
          <a:xfrm flipH="1">
            <a:off x="2481944" y="4796625"/>
            <a:ext cx="1328056" cy="7205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9744A575-684D-48FB-96FC-4A0E2E90155E}"/>
              </a:ext>
            </a:extLst>
          </p:cNvPr>
          <p:cNvCxnSpPr>
            <a:cxnSpLocks/>
          </p:cNvCxnSpPr>
          <p:nvPr/>
        </p:nvCxnSpPr>
        <p:spPr>
          <a:xfrm flipH="1" flipV="1">
            <a:off x="2481943" y="2896881"/>
            <a:ext cx="1390208" cy="5939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DE83F5DC-FF21-42AA-AAF9-21B56CCA1408}"/>
              </a:ext>
            </a:extLst>
          </p:cNvPr>
          <p:cNvCxnSpPr>
            <a:cxnSpLocks/>
          </p:cNvCxnSpPr>
          <p:nvPr/>
        </p:nvCxnSpPr>
        <p:spPr>
          <a:xfrm flipH="1">
            <a:off x="368834" y="2991620"/>
            <a:ext cx="522542" cy="566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6374BF89-A03C-40D5-8D18-0FD7D8FCD30A}"/>
              </a:ext>
            </a:extLst>
          </p:cNvPr>
          <p:cNvCxnSpPr>
            <a:cxnSpLocks/>
          </p:cNvCxnSpPr>
          <p:nvPr/>
        </p:nvCxnSpPr>
        <p:spPr>
          <a:xfrm>
            <a:off x="1488228" y="2990510"/>
            <a:ext cx="670985" cy="5518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4D7BB85D-8C9C-49EB-8E42-AEC3E92E8724}"/>
              </a:ext>
            </a:extLst>
          </p:cNvPr>
          <p:cNvCxnSpPr>
            <a:cxnSpLocks/>
          </p:cNvCxnSpPr>
          <p:nvPr/>
        </p:nvCxnSpPr>
        <p:spPr>
          <a:xfrm flipH="1" flipV="1">
            <a:off x="355248" y="4941722"/>
            <a:ext cx="747689" cy="471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DFE7884D-1AC4-4FED-954C-82DA564FD9A6}"/>
              </a:ext>
            </a:extLst>
          </p:cNvPr>
          <p:cNvCxnSpPr>
            <a:cxnSpLocks/>
          </p:cNvCxnSpPr>
          <p:nvPr/>
        </p:nvCxnSpPr>
        <p:spPr>
          <a:xfrm flipV="1">
            <a:off x="1386278" y="4969367"/>
            <a:ext cx="772935" cy="4438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rostokąt 33">
            <a:extLst>
              <a:ext uri="{FF2B5EF4-FFF2-40B4-BE49-F238E27FC236}">
                <a16:creationId xmlns:a16="http://schemas.microsoft.com/office/drawing/2014/main" id="{DB100EBA-1C9E-4D53-BC33-B89F5F99E8C5}"/>
              </a:ext>
            </a:extLst>
          </p:cNvPr>
          <p:cNvSpPr/>
          <p:nvPr/>
        </p:nvSpPr>
        <p:spPr>
          <a:xfrm>
            <a:off x="1872406" y="3451583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C1D44029-764E-42A7-B6C8-1FF2575DF744}"/>
              </a:ext>
            </a:extLst>
          </p:cNvPr>
          <p:cNvSpPr/>
          <p:nvPr/>
        </p:nvSpPr>
        <p:spPr>
          <a:xfrm>
            <a:off x="1872405" y="3561448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DDBFAEAE-B3E2-42CE-8A1E-3E5A05EFC3A9}"/>
              </a:ext>
            </a:extLst>
          </p:cNvPr>
          <p:cNvSpPr/>
          <p:nvPr/>
        </p:nvSpPr>
        <p:spPr>
          <a:xfrm>
            <a:off x="234362" y="3463280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0D8648E6-8929-4FC6-9F84-93DF325FE8A2}"/>
              </a:ext>
            </a:extLst>
          </p:cNvPr>
          <p:cNvSpPr/>
          <p:nvPr/>
        </p:nvSpPr>
        <p:spPr>
          <a:xfrm>
            <a:off x="231753" y="3569671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78D297A-0817-43A0-BF73-8CDBFF9EB66B}"/>
              </a:ext>
            </a:extLst>
          </p:cNvPr>
          <p:cNvSpPr/>
          <p:nvPr/>
        </p:nvSpPr>
        <p:spPr>
          <a:xfrm>
            <a:off x="1872392" y="4708598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4EF2B0F2-6D34-4E56-A33F-BE010FBB2283}"/>
              </a:ext>
            </a:extLst>
          </p:cNvPr>
          <p:cNvSpPr/>
          <p:nvPr/>
        </p:nvSpPr>
        <p:spPr>
          <a:xfrm>
            <a:off x="1872391" y="4825139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0F28CD14-CDE8-4E46-B29A-D34989242EDD}"/>
              </a:ext>
            </a:extLst>
          </p:cNvPr>
          <p:cNvSpPr/>
          <p:nvPr/>
        </p:nvSpPr>
        <p:spPr>
          <a:xfrm>
            <a:off x="231759" y="4820464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029CB741-BA7C-494E-98C3-C7CEC6A426EA}"/>
              </a:ext>
            </a:extLst>
          </p:cNvPr>
          <p:cNvSpPr/>
          <p:nvPr/>
        </p:nvSpPr>
        <p:spPr>
          <a:xfrm>
            <a:off x="230170" y="4707730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pic>
        <p:nvPicPr>
          <p:cNvPr id="43" name="Grafika 42" descr="Koperta">
            <a:extLst>
              <a:ext uri="{FF2B5EF4-FFF2-40B4-BE49-F238E27FC236}">
                <a16:creationId xmlns:a16="http://schemas.microsoft.com/office/drawing/2014/main" id="{030ABC90-6F6A-453A-95C8-F104FF6EA7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9234" y="1912268"/>
            <a:ext cx="527044" cy="527044"/>
          </a:xfrm>
          <a:prstGeom prst="rect">
            <a:avLst/>
          </a:prstGeom>
        </p:spPr>
      </p:pic>
      <p:pic>
        <p:nvPicPr>
          <p:cNvPr id="44" name="Grafika 43" descr="Koperta">
            <a:extLst>
              <a:ext uri="{FF2B5EF4-FFF2-40B4-BE49-F238E27FC236}">
                <a16:creationId xmlns:a16="http://schemas.microsoft.com/office/drawing/2014/main" id="{6021A571-786F-4D2E-BB64-EE277EC0A3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2648" y="6032190"/>
            <a:ext cx="527044" cy="527044"/>
          </a:xfrm>
          <a:prstGeom prst="rect">
            <a:avLst/>
          </a:prstGeom>
        </p:spPr>
      </p:pic>
      <p:sp>
        <p:nvSpPr>
          <p:cNvPr id="45" name="Prostokąt 44">
            <a:extLst>
              <a:ext uri="{FF2B5EF4-FFF2-40B4-BE49-F238E27FC236}">
                <a16:creationId xmlns:a16="http://schemas.microsoft.com/office/drawing/2014/main" id="{64F2EDDF-4023-4967-B440-8CAC9A0EDCB0}"/>
              </a:ext>
            </a:extLst>
          </p:cNvPr>
          <p:cNvSpPr/>
          <p:nvPr/>
        </p:nvSpPr>
        <p:spPr>
          <a:xfrm>
            <a:off x="1166566" y="2784169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FB2555F3-612A-4AA8-919F-001DBF742235}"/>
              </a:ext>
            </a:extLst>
          </p:cNvPr>
          <p:cNvSpPr/>
          <p:nvPr/>
        </p:nvSpPr>
        <p:spPr>
          <a:xfrm>
            <a:off x="1166565" y="2894034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188F1E41-A308-4C4C-8580-888BE104ABB4}"/>
              </a:ext>
            </a:extLst>
          </p:cNvPr>
          <p:cNvSpPr/>
          <p:nvPr/>
        </p:nvSpPr>
        <p:spPr>
          <a:xfrm>
            <a:off x="751462" y="2784646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220A12D4-45A4-4533-A158-363D6B930BAB}"/>
              </a:ext>
            </a:extLst>
          </p:cNvPr>
          <p:cNvSpPr/>
          <p:nvPr/>
        </p:nvSpPr>
        <p:spPr>
          <a:xfrm>
            <a:off x="748853" y="2891037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8D44A42E-C9DE-4383-BBC5-E14ABF79B57A}"/>
              </a:ext>
            </a:extLst>
          </p:cNvPr>
          <p:cNvSpPr/>
          <p:nvPr/>
        </p:nvSpPr>
        <p:spPr>
          <a:xfrm>
            <a:off x="1180291" y="5431160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54" name="Prostokąt 53">
            <a:extLst>
              <a:ext uri="{FF2B5EF4-FFF2-40B4-BE49-F238E27FC236}">
                <a16:creationId xmlns:a16="http://schemas.microsoft.com/office/drawing/2014/main" id="{C0E2FFC9-43D6-46AC-974F-BBDA05A0F3BA}"/>
              </a:ext>
            </a:extLst>
          </p:cNvPr>
          <p:cNvSpPr/>
          <p:nvPr/>
        </p:nvSpPr>
        <p:spPr>
          <a:xfrm>
            <a:off x="1180290" y="5541025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DC172CA2-FBDE-4037-91A1-BBBC4867FF11}"/>
              </a:ext>
            </a:extLst>
          </p:cNvPr>
          <p:cNvSpPr/>
          <p:nvPr/>
        </p:nvSpPr>
        <p:spPr>
          <a:xfrm>
            <a:off x="765187" y="5431637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76FB9AB0-6CED-409A-9C89-C51F199922B6}"/>
              </a:ext>
            </a:extLst>
          </p:cNvPr>
          <p:cNvSpPr/>
          <p:nvPr/>
        </p:nvSpPr>
        <p:spPr>
          <a:xfrm>
            <a:off x="762578" y="5538028"/>
            <a:ext cx="415925" cy="1118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0DEC924C-A1F5-477D-8ED7-3B6CD3E339A6}"/>
              </a:ext>
            </a:extLst>
          </p:cNvPr>
          <p:cNvSpPr/>
          <p:nvPr/>
        </p:nvSpPr>
        <p:spPr>
          <a:xfrm>
            <a:off x="1811070" y="2493322"/>
            <a:ext cx="415925" cy="11180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66" name="Prostokąt 65">
            <a:extLst>
              <a:ext uri="{FF2B5EF4-FFF2-40B4-BE49-F238E27FC236}">
                <a16:creationId xmlns:a16="http://schemas.microsoft.com/office/drawing/2014/main" id="{4A87BD6C-D56B-42A0-B562-0200AEE24F5B}"/>
              </a:ext>
            </a:extLst>
          </p:cNvPr>
          <p:cNvSpPr/>
          <p:nvPr/>
        </p:nvSpPr>
        <p:spPr>
          <a:xfrm>
            <a:off x="1750361" y="5916386"/>
            <a:ext cx="415925" cy="11180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id="{8667F893-344C-46B3-99E9-C16E84556975}"/>
              </a:ext>
            </a:extLst>
          </p:cNvPr>
          <p:cNvSpPr/>
          <p:nvPr/>
        </p:nvSpPr>
        <p:spPr>
          <a:xfrm>
            <a:off x="2984144" y="2500290"/>
            <a:ext cx="415925" cy="11180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65DDC8C-6304-4699-976C-E761BD5D40C3}"/>
              </a:ext>
            </a:extLst>
          </p:cNvPr>
          <p:cNvSpPr/>
          <p:nvPr/>
        </p:nvSpPr>
        <p:spPr>
          <a:xfrm>
            <a:off x="2889424" y="5912407"/>
            <a:ext cx="415925" cy="11180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0C5B163-5D76-419C-9B8A-8097C133BF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6575" y="2611592"/>
            <a:ext cx="1164466" cy="11614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03166FD-D1D3-4CAD-9DCC-ADBB238B87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33152" y="2589359"/>
            <a:ext cx="1164466" cy="1167467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81AF08D8-9841-4E01-AD96-3B7BA94016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939" y="2606383"/>
            <a:ext cx="1157611" cy="1120935"/>
          </a:xfrm>
          <a:prstGeom prst="rect">
            <a:avLst/>
          </a:prstGeom>
        </p:spPr>
      </p:pic>
      <p:pic>
        <p:nvPicPr>
          <p:cNvPr id="40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07E5057-C9D9-45FD-83FC-ABF48F6A1D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Zakładka 1" time="2085.7256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2203" y="1751614"/>
            <a:ext cx="609600" cy="609600"/>
          </a:xfrm>
          <a:prstGeom prst="rect">
            <a:avLst/>
          </a:prstGeom>
        </p:spPr>
      </p:pic>
      <p:pic>
        <p:nvPicPr>
          <p:cNvPr id="77" name="Nagrany dźwięk2">
            <a:hlinkClick r:id="" action="ppaction://media"/>
            <a:extLst>
              <a:ext uri="{FF2B5EF4-FFF2-40B4-BE49-F238E27FC236}">
                <a16:creationId xmlns:a16="http://schemas.microsoft.com/office/drawing/2014/main" id="{DE3F1CD3-8911-421B-BA29-8A4AEE7D74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bmkLst>
                    <p14:bmk name="Zakładka 1" time="1965.7058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10550" y="994446"/>
            <a:ext cx="609600" cy="609600"/>
          </a:xfrm>
          <a:prstGeom prst="rect">
            <a:avLst/>
          </a:prstGeom>
        </p:spPr>
      </p:pic>
      <p:sp>
        <p:nvSpPr>
          <p:cNvPr id="78" name="Prostokąt 77">
            <a:extLst>
              <a:ext uri="{FF2B5EF4-FFF2-40B4-BE49-F238E27FC236}">
                <a16:creationId xmlns:a16="http://schemas.microsoft.com/office/drawing/2014/main" id="{F47EFF8B-B42D-4577-848C-5FF7A74EF386}"/>
              </a:ext>
            </a:extLst>
          </p:cNvPr>
          <p:cNvSpPr/>
          <p:nvPr/>
        </p:nvSpPr>
        <p:spPr>
          <a:xfrm>
            <a:off x="3927463" y="3974984"/>
            <a:ext cx="415925" cy="11180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>
                <a:solidFill>
                  <a:schemeClr val="tx1"/>
                </a:solidFill>
              </a:rPr>
              <a:t>010101</a:t>
            </a:r>
          </a:p>
        </p:txBody>
      </p:sp>
      <p:pic>
        <p:nvPicPr>
          <p:cNvPr id="81" name="Nagrany dźwięk4">
            <a:hlinkClick r:id="" action="ppaction://media"/>
            <a:extLst>
              <a:ext uri="{FF2B5EF4-FFF2-40B4-BE49-F238E27FC236}">
                <a16:creationId xmlns:a16="http://schemas.microsoft.com/office/drawing/2014/main" id="{60E2D46F-B56D-4850-9C6A-B1BE557F82B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bmkLst>
                    <p14:bmk name="Zakładka 1" time="659.9788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3004" y="2393242"/>
            <a:ext cx="609600" cy="609600"/>
          </a:xfrm>
          <a:prstGeom prst="rect">
            <a:avLst/>
          </a:prstGeom>
        </p:spPr>
      </p:pic>
      <p:pic>
        <p:nvPicPr>
          <p:cNvPr id="82" name="Grafika 81" descr="Pojedyncze koło zębate">
            <a:extLst>
              <a:ext uri="{FF2B5EF4-FFF2-40B4-BE49-F238E27FC236}">
                <a16:creationId xmlns:a16="http://schemas.microsoft.com/office/drawing/2014/main" id="{3DDC37BB-BE42-48DB-9151-8085F1CCB7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49750" y="2282960"/>
            <a:ext cx="538566" cy="538566"/>
          </a:xfrm>
          <a:prstGeom prst="rect">
            <a:avLst/>
          </a:prstGeom>
        </p:spPr>
      </p:pic>
      <p:sp>
        <p:nvSpPr>
          <p:cNvPr id="83" name="pole tekstowe 82">
            <a:extLst>
              <a:ext uri="{FF2B5EF4-FFF2-40B4-BE49-F238E27FC236}">
                <a16:creationId xmlns:a16="http://schemas.microsoft.com/office/drawing/2014/main" id="{1E11FCC2-4985-4A70-A6F2-6E25F9C27A45}"/>
              </a:ext>
            </a:extLst>
          </p:cNvPr>
          <p:cNvSpPr txBox="1"/>
          <p:nvPr/>
        </p:nvSpPr>
        <p:spPr>
          <a:xfrm>
            <a:off x="1522676" y="2648685"/>
            <a:ext cx="10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Calibrations</a:t>
            </a:r>
            <a:endParaRPr lang="en-US" sz="1400"/>
          </a:p>
        </p:txBody>
      </p:sp>
      <p:pic>
        <p:nvPicPr>
          <p:cNvPr id="84" name="Grafika 83" descr="Pojedyncze koło zębate">
            <a:extLst>
              <a:ext uri="{FF2B5EF4-FFF2-40B4-BE49-F238E27FC236}">
                <a16:creationId xmlns:a16="http://schemas.microsoft.com/office/drawing/2014/main" id="{C92DEE63-311C-4CA9-9461-DC8055BC57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95089" y="5705538"/>
            <a:ext cx="538566" cy="538566"/>
          </a:xfrm>
          <a:prstGeom prst="rect">
            <a:avLst/>
          </a:prstGeom>
        </p:spPr>
      </p:pic>
      <p:sp>
        <p:nvSpPr>
          <p:cNvPr id="85" name="pole tekstowe 84">
            <a:extLst>
              <a:ext uri="{FF2B5EF4-FFF2-40B4-BE49-F238E27FC236}">
                <a16:creationId xmlns:a16="http://schemas.microsoft.com/office/drawing/2014/main" id="{775D372B-CE34-4D6C-B498-D1CEAB8535BA}"/>
              </a:ext>
            </a:extLst>
          </p:cNvPr>
          <p:cNvSpPr txBox="1"/>
          <p:nvPr/>
        </p:nvSpPr>
        <p:spPr>
          <a:xfrm>
            <a:off x="1449323" y="5512195"/>
            <a:ext cx="10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Calibrations</a:t>
            </a:r>
            <a:endParaRPr lang="en-US" sz="1400"/>
          </a:p>
        </p:txBody>
      </p:sp>
      <p:pic>
        <p:nvPicPr>
          <p:cNvPr id="86" name="Grafika 85" descr="Pojedyncze koło zębate">
            <a:extLst>
              <a:ext uri="{FF2B5EF4-FFF2-40B4-BE49-F238E27FC236}">
                <a16:creationId xmlns:a16="http://schemas.microsoft.com/office/drawing/2014/main" id="{2D635D7E-B967-4C1D-95C0-ADC547B8DF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33918" y="5708175"/>
            <a:ext cx="538566" cy="538566"/>
          </a:xfrm>
          <a:prstGeom prst="rect">
            <a:avLst/>
          </a:prstGeom>
        </p:spPr>
      </p:pic>
      <p:sp>
        <p:nvSpPr>
          <p:cNvPr id="87" name="pole tekstowe 86">
            <a:extLst>
              <a:ext uri="{FF2B5EF4-FFF2-40B4-BE49-F238E27FC236}">
                <a16:creationId xmlns:a16="http://schemas.microsoft.com/office/drawing/2014/main" id="{84270B13-7868-449C-BA94-4518BD3ED179}"/>
              </a:ext>
            </a:extLst>
          </p:cNvPr>
          <p:cNvSpPr txBox="1"/>
          <p:nvPr/>
        </p:nvSpPr>
        <p:spPr>
          <a:xfrm>
            <a:off x="2437549" y="5502514"/>
            <a:ext cx="1478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Interaction</a:t>
            </a:r>
            <a:r>
              <a:rPr lang="pl-PL" sz="1400"/>
              <a:t> </a:t>
            </a:r>
            <a:r>
              <a:rPr lang="pl-PL" sz="1400" err="1"/>
              <a:t>points</a:t>
            </a:r>
            <a:endParaRPr lang="en-US" sz="1400"/>
          </a:p>
        </p:txBody>
      </p:sp>
      <p:pic>
        <p:nvPicPr>
          <p:cNvPr id="88" name="Grafika 87" descr="Pojedyncze koło zębate">
            <a:extLst>
              <a:ext uri="{FF2B5EF4-FFF2-40B4-BE49-F238E27FC236}">
                <a16:creationId xmlns:a16="http://schemas.microsoft.com/office/drawing/2014/main" id="{DFBD6A32-F76B-4FFB-8021-BFCEE43AA8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23661" y="2287723"/>
            <a:ext cx="538566" cy="538566"/>
          </a:xfrm>
          <a:prstGeom prst="rect">
            <a:avLst/>
          </a:prstGeom>
        </p:spPr>
      </p:pic>
      <p:sp>
        <p:nvSpPr>
          <p:cNvPr id="89" name="pole tekstowe 88">
            <a:extLst>
              <a:ext uri="{FF2B5EF4-FFF2-40B4-BE49-F238E27FC236}">
                <a16:creationId xmlns:a16="http://schemas.microsoft.com/office/drawing/2014/main" id="{00196FE5-9791-4B9F-8E82-F7203D7BE537}"/>
              </a:ext>
            </a:extLst>
          </p:cNvPr>
          <p:cNvSpPr txBox="1"/>
          <p:nvPr/>
        </p:nvSpPr>
        <p:spPr>
          <a:xfrm>
            <a:off x="2509191" y="2639162"/>
            <a:ext cx="1478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Interaction</a:t>
            </a:r>
            <a:r>
              <a:rPr lang="pl-PL" sz="1400"/>
              <a:t> </a:t>
            </a:r>
            <a:r>
              <a:rPr lang="pl-PL" sz="1400" err="1"/>
              <a:t>points</a:t>
            </a:r>
            <a:endParaRPr lang="en-US" sz="1400"/>
          </a:p>
        </p:txBody>
      </p:sp>
      <p:pic>
        <p:nvPicPr>
          <p:cNvPr id="90" name="Grafika 89" descr="Pojedyncze koło zębate">
            <a:extLst>
              <a:ext uri="{FF2B5EF4-FFF2-40B4-BE49-F238E27FC236}">
                <a16:creationId xmlns:a16="http://schemas.microsoft.com/office/drawing/2014/main" id="{5EAE6B9F-7B7B-45ED-9549-DDC1054429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863727" y="3762182"/>
            <a:ext cx="538566" cy="538566"/>
          </a:xfrm>
          <a:prstGeom prst="rect">
            <a:avLst/>
          </a:prstGeom>
        </p:spPr>
      </p:pic>
      <p:sp>
        <p:nvSpPr>
          <p:cNvPr id="91" name="pole tekstowe 90">
            <a:extLst>
              <a:ext uri="{FF2B5EF4-FFF2-40B4-BE49-F238E27FC236}">
                <a16:creationId xmlns:a16="http://schemas.microsoft.com/office/drawing/2014/main" id="{28DC23E9-2A72-4FA1-A110-DD8325062DA6}"/>
              </a:ext>
            </a:extLst>
          </p:cNvPr>
          <p:cNvSpPr txBox="1"/>
          <p:nvPr/>
        </p:nvSpPr>
        <p:spPr>
          <a:xfrm>
            <a:off x="3519316" y="4160800"/>
            <a:ext cx="1227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Coincidences</a:t>
            </a:r>
            <a:endParaRPr lang="pl-PL" sz="1400"/>
          </a:p>
          <a:p>
            <a:pPr algn="ctr"/>
            <a:r>
              <a:rPr lang="pl-PL" sz="1400"/>
              <a:t>LOR </a:t>
            </a:r>
            <a:r>
              <a:rPr lang="pl-PL" sz="1400" err="1"/>
              <a:t>calculator</a:t>
            </a:r>
            <a:endParaRPr lang="en-US" sz="1400"/>
          </a:p>
        </p:txBody>
      </p:sp>
      <p:pic>
        <p:nvPicPr>
          <p:cNvPr id="92" name="Grafika 91" descr="Pojedyncze koło zębate">
            <a:extLst>
              <a:ext uri="{FF2B5EF4-FFF2-40B4-BE49-F238E27FC236}">
                <a16:creationId xmlns:a16="http://schemas.microsoft.com/office/drawing/2014/main" id="{8D6449E6-C595-452D-8016-7666355F59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16790" y="3766123"/>
            <a:ext cx="538566" cy="538566"/>
          </a:xfrm>
          <a:prstGeom prst="rect">
            <a:avLst/>
          </a:prstGeom>
        </p:spPr>
      </p:pic>
      <p:sp>
        <p:nvSpPr>
          <p:cNvPr id="93" name="pole tekstowe 92">
            <a:extLst>
              <a:ext uri="{FF2B5EF4-FFF2-40B4-BE49-F238E27FC236}">
                <a16:creationId xmlns:a16="http://schemas.microsoft.com/office/drawing/2014/main" id="{15E0D596-5550-416B-A3B9-9695C7F4AE77}"/>
              </a:ext>
            </a:extLst>
          </p:cNvPr>
          <p:cNvSpPr txBox="1"/>
          <p:nvPr/>
        </p:nvSpPr>
        <p:spPr>
          <a:xfrm>
            <a:off x="4797191" y="4164741"/>
            <a:ext cx="977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Sinogram </a:t>
            </a:r>
          </a:p>
          <a:p>
            <a:pPr algn="ctr"/>
            <a:r>
              <a:rPr lang="pl-PL" sz="1400" err="1"/>
              <a:t>generation</a:t>
            </a:r>
            <a:endParaRPr lang="en-US" sz="1400"/>
          </a:p>
        </p:txBody>
      </p:sp>
      <p:pic>
        <p:nvPicPr>
          <p:cNvPr id="94" name="Grafika 93" descr="Pojedyncze koło zębate">
            <a:extLst>
              <a:ext uri="{FF2B5EF4-FFF2-40B4-BE49-F238E27FC236}">
                <a16:creationId xmlns:a16="http://schemas.microsoft.com/office/drawing/2014/main" id="{57D5D046-D2A3-4EAA-BC7A-FC8073916E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19370" y="3773088"/>
            <a:ext cx="538566" cy="538566"/>
          </a:xfrm>
          <a:prstGeom prst="rect">
            <a:avLst/>
          </a:prstGeom>
        </p:spPr>
      </p:pic>
      <p:sp>
        <p:nvSpPr>
          <p:cNvPr id="95" name="pole tekstowe 94">
            <a:extLst>
              <a:ext uri="{FF2B5EF4-FFF2-40B4-BE49-F238E27FC236}">
                <a16:creationId xmlns:a16="http://schemas.microsoft.com/office/drawing/2014/main" id="{587E1011-FC12-4EA7-9C36-EE02AEBBF172}"/>
              </a:ext>
            </a:extLst>
          </p:cNvPr>
          <p:cNvSpPr txBox="1"/>
          <p:nvPr/>
        </p:nvSpPr>
        <p:spPr>
          <a:xfrm>
            <a:off x="6033468" y="4171706"/>
            <a:ext cx="910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Sinogram </a:t>
            </a:r>
          </a:p>
          <a:p>
            <a:pPr algn="ctr"/>
            <a:r>
              <a:rPr lang="pl-PL" sz="1400" err="1"/>
              <a:t>filtration</a:t>
            </a:r>
            <a:endParaRPr lang="en-US" sz="1400"/>
          </a:p>
        </p:txBody>
      </p:sp>
      <p:pic>
        <p:nvPicPr>
          <p:cNvPr id="96" name="Grafika 95" descr="Pojedyncze koło zębate">
            <a:extLst>
              <a:ext uri="{FF2B5EF4-FFF2-40B4-BE49-F238E27FC236}">
                <a16:creationId xmlns:a16="http://schemas.microsoft.com/office/drawing/2014/main" id="{7BF7037C-B98D-4AC0-9747-6371C2B799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97350" y="3762182"/>
            <a:ext cx="538566" cy="538566"/>
          </a:xfrm>
          <a:prstGeom prst="rect">
            <a:avLst/>
          </a:prstGeom>
        </p:spPr>
      </p:pic>
      <p:sp>
        <p:nvSpPr>
          <p:cNvPr id="97" name="pole tekstowe 96">
            <a:extLst>
              <a:ext uri="{FF2B5EF4-FFF2-40B4-BE49-F238E27FC236}">
                <a16:creationId xmlns:a16="http://schemas.microsoft.com/office/drawing/2014/main" id="{DDEC2C08-3E91-4E1A-BD24-8C27FC21444F}"/>
              </a:ext>
            </a:extLst>
          </p:cNvPr>
          <p:cNvSpPr txBox="1"/>
          <p:nvPr/>
        </p:nvSpPr>
        <p:spPr>
          <a:xfrm>
            <a:off x="7041014" y="4160800"/>
            <a:ext cx="1251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Image</a:t>
            </a:r>
          </a:p>
          <a:p>
            <a:pPr algn="ctr"/>
            <a:r>
              <a:rPr lang="pl-PL" sz="1400"/>
              <a:t>reconstruction</a:t>
            </a:r>
            <a:endParaRPr lang="en-US" sz="1400"/>
          </a:p>
        </p:txBody>
      </p:sp>
      <p:sp>
        <p:nvSpPr>
          <p:cNvPr id="111" name="Prostokąt: jeden ścięty róg 110">
            <a:extLst>
              <a:ext uri="{FF2B5EF4-FFF2-40B4-BE49-F238E27FC236}">
                <a16:creationId xmlns:a16="http://schemas.microsoft.com/office/drawing/2014/main" id="{F66C8943-5795-492B-A6AD-67C75C301D2F}"/>
              </a:ext>
            </a:extLst>
          </p:cNvPr>
          <p:cNvSpPr/>
          <p:nvPr/>
        </p:nvSpPr>
        <p:spPr>
          <a:xfrm>
            <a:off x="5428593" y="1389796"/>
            <a:ext cx="1423108" cy="9315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err="1"/>
              <a:t>Numerically</a:t>
            </a:r>
            <a:r>
              <a:rPr lang="pl-PL" sz="1200"/>
              <a:t> </a:t>
            </a:r>
            <a:r>
              <a:rPr lang="pl-PL" sz="1200" err="1"/>
              <a:t>verified</a:t>
            </a:r>
            <a:r>
              <a:rPr lang="pl-PL" sz="1200"/>
              <a:t>, </a:t>
            </a:r>
            <a:r>
              <a:rPr lang="pl-PL" sz="1200" err="1"/>
              <a:t>simulated</a:t>
            </a:r>
            <a:r>
              <a:rPr lang="pl-PL" sz="1200"/>
              <a:t> on NEMA IQ </a:t>
            </a:r>
            <a:r>
              <a:rPr lang="pl-PL" sz="1200" err="1"/>
              <a:t>phantom</a:t>
            </a:r>
            <a:r>
              <a:rPr lang="pl-PL" sz="1200"/>
              <a:t> data</a:t>
            </a:r>
            <a:endParaRPr lang="en-US" sz="1200"/>
          </a:p>
        </p:txBody>
      </p:sp>
      <p:graphicFrame>
        <p:nvGraphicFramePr>
          <p:cNvPr id="113" name="Wykres 112">
            <a:extLst>
              <a:ext uri="{FF2B5EF4-FFF2-40B4-BE49-F238E27FC236}">
                <a16:creationId xmlns:a16="http://schemas.microsoft.com/office/drawing/2014/main" id="{5D168DD8-A444-4171-B8C5-CA8364B1B5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99733"/>
              </p:ext>
            </p:extLst>
          </p:nvPr>
        </p:nvGraphicFramePr>
        <p:xfrm>
          <a:off x="4574938" y="5252737"/>
          <a:ext cx="2650471" cy="142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114" name="Prostokąt: jeden ścięty róg 113">
            <a:extLst>
              <a:ext uri="{FF2B5EF4-FFF2-40B4-BE49-F238E27FC236}">
                <a16:creationId xmlns:a16="http://schemas.microsoft.com/office/drawing/2014/main" id="{9085DE96-7AA1-4F3F-AAAD-4CB376B5994A}"/>
              </a:ext>
            </a:extLst>
          </p:cNvPr>
          <p:cNvSpPr/>
          <p:nvPr/>
        </p:nvSpPr>
        <p:spPr>
          <a:xfrm>
            <a:off x="7225409" y="5386350"/>
            <a:ext cx="1423108" cy="9315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/>
              <a:t>Sinogram processing </a:t>
            </a:r>
            <a:r>
              <a:rPr lang="pl-PL" sz="1100" err="1"/>
              <a:t>pipeline</a:t>
            </a:r>
            <a:r>
              <a:rPr lang="pl-PL" sz="1100"/>
              <a:t> (</a:t>
            </a:r>
            <a:r>
              <a:rPr lang="pl-PL" sz="1100" err="1"/>
              <a:t>e.g</a:t>
            </a:r>
            <a:r>
              <a:rPr lang="pl-PL" sz="1100"/>
              <a:t>. 128x128 @ 200 MHz)</a:t>
            </a:r>
            <a:endParaRPr lang="en-US" sz="1100"/>
          </a:p>
        </p:txBody>
      </p:sp>
      <p:sp>
        <p:nvSpPr>
          <p:cNvPr id="115" name="Prostokąt: jeden ścięty róg 114">
            <a:extLst>
              <a:ext uri="{FF2B5EF4-FFF2-40B4-BE49-F238E27FC236}">
                <a16:creationId xmlns:a16="http://schemas.microsoft.com/office/drawing/2014/main" id="{DE067B11-63BB-4D7D-8AC0-6702E4117D79}"/>
              </a:ext>
            </a:extLst>
          </p:cNvPr>
          <p:cNvSpPr/>
          <p:nvPr/>
        </p:nvSpPr>
        <p:spPr>
          <a:xfrm>
            <a:off x="6946783" y="1381863"/>
            <a:ext cx="1423108" cy="9315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/>
              <a:t>Final</a:t>
            </a:r>
            <a:r>
              <a:rPr lang="pl-PL" sz="1400"/>
              <a:t> image </a:t>
            </a:r>
            <a:r>
              <a:rPr lang="pl-PL" sz="1400" err="1"/>
              <a:t>generation</a:t>
            </a:r>
            <a:r>
              <a:rPr lang="pl-PL" sz="1400"/>
              <a:t> and </a:t>
            </a:r>
            <a:r>
              <a:rPr lang="pl-PL" sz="1400" err="1"/>
              <a:t>visualization</a:t>
            </a:r>
            <a:r>
              <a:rPr lang="pl-PL" sz="1400"/>
              <a:t> on ARM/GPU</a:t>
            </a:r>
            <a:endParaRPr lang="en-US" sz="1400"/>
          </a:p>
        </p:txBody>
      </p:sp>
      <p:sp>
        <p:nvSpPr>
          <p:cNvPr id="116" name="pole tekstowe 115">
            <a:extLst>
              <a:ext uri="{FF2B5EF4-FFF2-40B4-BE49-F238E27FC236}">
                <a16:creationId xmlns:a16="http://schemas.microsoft.com/office/drawing/2014/main" id="{C35C75AA-A03C-4616-8E16-2E89C2726B81}"/>
              </a:ext>
            </a:extLst>
          </p:cNvPr>
          <p:cNvSpPr txBox="1"/>
          <p:nvPr/>
        </p:nvSpPr>
        <p:spPr>
          <a:xfrm>
            <a:off x="6488654" y="6506493"/>
            <a:ext cx="258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/>
              <a:t>K. Farbaniec, „</a:t>
            </a:r>
            <a:r>
              <a:rPr lang="pl-PL" sz="700" err="1"/>
              <a:t>Tomographic</a:t>
            </a:r>
            <a:r>
              <a:rPr lang="pl-PL" sz="700"/>
              <a:t> data processing and </a:t>
            </a:r>
            <a:r>
              <a:rPr lang="pl-PL" sz="700" err="1"/>
              <a:t>visualization</a:t>
            </a:r>
            <a:r>
              <a:rPr lang="pl-PL" sz="700"/>
              <a:t> on </a:t>
            </a:r>
            <a:r>
              <a:rPr lang="pl-PL" sz="700" err="1"/>
              <a:t>programmable</a:t>
            </a:r>
            <a:r>
              <a:rPr lang="pl-PL" sz="700"/>
              <a:t> devices”, UJ, Master </a:t>
            </a:r>
            <a:r>
              <a:rPr lang="pl-PL" sz="700" err="1"/>
              <a:t>thesis</a:t>
            </a:r>
            <a:r>
              <a:rPr lang="pl-PL" sz="700"/>
              <a:t>, in </a:t>
            </a:r>
            <a:r>
              <a:rPr lang="pl-PL" sz="700" err="1"/>
              <a:t>preparation</a:t>
            </a:r>
            <a:endParaRPr lang="pl-PL" sz="700"/>
          </a:p>
        </p:txBody>
      </p:sp>
      <p:sp>
        <p:nvSpPr>
          <p:cNvPr id="117" name="Prostokąt: jeden ścięty róg 116">
            <a:extLst>
              <a:ext uri="{FF2B5EF4-FFF2-40B4-BE49-F238E27FC236}">
                <a16:creationId xmlns:a16="http://schemas.microsoft.com/office/drawing/2014/main" id="{D914472B-E5EF-4477-8F63-F7A52842BD8B}"/>
              </a:ext>
            </a:extLst>
          </p:cNvPr>
          <p:cNvSpPr/>
          <p:nvPr/>
        </p:nvSpPr>
        <p:spPr>
          <a:xfrm>
            <a:off x="3914621" y="1386107"/>
            <a:ext cx="1423108" cy="93158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/>
              <a:t>Raw data </a:t>
            </a:r>
            <a:r>
              <a:rPr lang="pl-PL" sz="1400" err="1"/>
              <a:t>path</a:t>
            </a:r>
            <a:r>
              <a:rPr lang="pl-PL" sz="1400"/>
              <a:t> </a:t>
            </a:r>
            <a:r>
              <a:rPr lang="pl-PL" sz="1400" err="1"/>
              <a:t>preserved</a:t>
            </a:r>
            <a:endParaRPr lang="en-US" sz="1400"/>
          </a:p>
        </p:txBody>
      </p:sp>
      <p:sp>
        <p:nvSpPr>
          <p:cNvPr id="98" name="Prostokąt: jeden ścięty róg 97">
            <a:extLst>
              <a:ext uri="{FF2B5EF4-FFF2-40B4-BE49-F238E27FC236}">
                <a16:creationId xmlns:a16="http://schemas.microsoft.com/office/drawing/2014/main" id="{7D4C753B-FE93-4EAC-9FE4-AC14C7414A4D}"/>
              </a:ext>
            </a:extLst>
          </p:cNvPr>
          <p:cNvSpPr/>
          <p:nvPr/>
        </p:nvSpPr>
        <p:spPr>
          <a:xfrm>
            <a:off x="2245412" y="3898663"/>
            <a:ext cx="1042637" cy="665901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/>
              <a:t>2.8 </a:t>
            </a:r>
            <a:r>
              <a:rPr lang="pl-PL" sz="1400" err="1"/>
              <a:t>Ghit</a:t>
            </a:r>
            <a:r>
              <a:rPr lang="pl-PL" sz="1400"/>
              <a:t>/s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3017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6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9259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2749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1132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repeatCount="indefinite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repeatCount="indefinite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8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indefinite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2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grpId="0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5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1" presetClass="entr" presetSubtype="0" fill="hold" nodeType="withEffect">
                                      <p:stCondLst>
                                        <p:cond delay="22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2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entr" presetSubtype="0" fill="hold" grpId="0" nodeType="withEffect">
                                      <p:stCondLst>
                                        <p:cond delay="22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8" presetClass="emph" presetSubtype="0" repeatCount="indefinite" fill="hold" nodeType="withEffect">
                                      <p:stCondLst>
                                        <p:cond delay="22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1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11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113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kładka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1481E-6 L 0.00034 0.09792 " pathEditMode="relative" rAng="0" ptsTypes="AA">
                                          <p:cBhvr>
                                            <p:cTn id="1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4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0.00024 L 0.00017 -0.07731 " pathEditMode="relative" rAng="0" ptsTypes="AA">
                                          <p:cBhvr>
                                            <p:cTn id="1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44444E-6 L -0.08299 4.44444E-6 " pathEditMode="relative" rAng="0" ptsTypes="AA">
                                          <p:cBhvr>
                                            <p:cTn id="14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4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44444E-6 L 0.09201 -0.0007 " pathEditMode="relative" rAng="0" ptsTypes="AA">
                                          <p:cBhvr>
                                            <p:cTn id="14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1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-0.08351 0.00023 " pathEditMode="relative" rAng="0" ptsTypes="AA">
                                          <p:cBhvr>
                                            <p:cTn id="14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8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0.09409 0.00116 " pathEditMode="relative" rAng="0" ptsTypes="AA">
                                          <p:cBhvr>
                                            <p:cTn id="15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05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52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16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kładka 1"/>
                      </p:tgtEl>
                    </p:cond>
                  </p:nextCondLst>
                </p:seq>
                <p:seq concurrent="1" nextAc="seek">
                  <p:cTn id="175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kładka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6" fill="hold">
                          <p:stCondLst>
                            <p:cond delay="0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59259E-6 L -0.02136 0.0632 " pathEditMode="relative" rAng="0" ptsTypes="AA">
                                          <p:cBhvr>
                                            <p:cTn id="18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6" y="31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59259E-6 L 0.04079 -0.124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1" y="-6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5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2.59259E-6 L -0.09601 0.00047 " pathEditMode="relative" rAng="0" ptsTypes="AA">
                                          <p:cBhvr>
                                            <p:cTn id="20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2.59259E-6 L 0.08159 -0.00092 " pathEditMode="relative" rAng="0" ptsTypes="AA">
                                          <p:cBhvr>
                                            <p:cTn id="20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80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-0.03594 -2.59259E-6 " pathEditMode="relative" rAng="0" ptsTypes="AA">
                                          <p:cBhvr>
                                            <p:cTn id="2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14166 -2.59259E-6 " pathEditMode="relative" rAng="0" ptsTypes="AA">
                                          <p:cBhvr>
                                            <p:cTn id="21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kładka 4"/>
                      </p:tgtEl>
                    </p:cond>
                  </p:nextCondLst>
                </p:seq>
                <p:audio>
                  <p:cMediaNode vol="80000" mute="1" showWhenStopped="0">
                    <p:cTn id="2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seq concurrent="1" nextAc="seek">
                  <p:cTn id="221" restart="whenNotActive" fill="hold" evtFilter="cancelBubble" nodeType="interactiveSeq">
                    <p:stCondLst>
                      <p:cond evt="onMediaBookmark" delay="0">
                        <p:tgtEl>
                          <p14:bmkTgt spid="40" bmkName="Zakładka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0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4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0" bmkName="Zakładka 1"/>
                      </p:tgtEl>
                    </p:cond>
                  </p:nextCondLst>
                </p:seq>
                <p:audio>
                  <p:cMediaNode vol="80000" mute="1" showWhenStopped="0">
                    <p:cTn id="235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  <p:seq concurrent="1" nextAc="seek">
                  <p:cTn id="236" restart="whenNotActive" fill="hold" evtFilter="cancelBubble" nodeType="interactiveSeq">
                    <p:stCondLst>
                      <p:cond evt="onMediaBookmark" delay="0">
                        <p:tgtEl>
                          <p14:bmkTgt spid="77" bmkName="Zakładka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7" fill="hold">
                          <p:stCondLst>
                            <p:cond delay="0"/>
                          </p:stCondLst>
                          <p:childTnLst>
                            <p:par>
                              <p:cTn id="2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9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1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2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5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7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8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1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0.0007 L -0.07726 -0.09722 " pathEditMode="relative" rAng="0" ptsTypes="AA">
                                          <p:cBhvr>
                                            <p:cTn id="29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3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069 L -0.07691 -0.09606 " pathEditMode="relative" rAng="0" ptsTypes="AA">
                                          <p:cBhvr>
                                            <p:cTn id="29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72" y="-4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04 0.0007 L 0.05625 -0.0993 " pathEditMode="relative" rAng="0" ptsTypes="AA">
                                          <p:cBhvr>
                                            <p:cTn id="298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" y="-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069 L 0.05608 -0.09745 " pathEditMode="relative" rAng="0" ptsTypes="AA">
                                          <p:cBhvr>
                                            <p:cTn id="300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8" y="-4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4.07407E-6 L -0.07691 0.10393 " pathEditMode="relative" rAng="0" ptsTypes="AA">
                                          <p:cBhvr>
                                            <p:cTn id="30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54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4.07407E-6 L -0.07691 0.10371 " pathEditMode="relative" rAng="0" ptsTypes="AA">
                                          <p:cBhvr>
                                            <p:cTn id="304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54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11111E-6 L 0.0566 0.10417 " pathEditMode="relative" rAng="0" ptsTypes="AA">
                                          <p:cBhvr>
                                            <p:cTn id="30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30" y="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44444E-6 L 0.05659 0.10463 " pathEditMode="relative" rAng="0" ptsTypes="AA">
                                          <p:cBhvr>
                                            <p:cTn id="308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30" y="5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8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26 -0.09722 L -0.10208 -0.18819 " pathEditMode="relative" rAng="0" ptsTypes="AA">
                                          <p:cBhvr>
                                            <p:cTn id="33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" y="-45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0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26 -0.09513 L -0.10208 -0.20416 " pathEditMode="relative" rAng="0" ptsTypes="AA">
                                          <p:cBhvr>
                                            <p:cTn id="34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" y="-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2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625 -0.09931 L 0.07587 -0.19189 " pathEditMode="relative" rAng="0" ptsTypes="AA">
                                          <p:cBhvr>
                                            <p:cTn id="343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6" y="-4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4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66 -0.09676 L 0.07726 -0.20555 " pathEditMode="relative" rAng="0" ptsTypes="AA">
                                          <p:cBhvr>
                                            <p:cTn id="34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4" y="-5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6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691 0.10393 L -0.10208 0.22569 " pathEditMode="relative" rAng="0" ptsTypes="AA">
                                          <p:cBhvr>
                                            <p:cTn id="3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67" y="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8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691 0.1051 L -0.10208 0.2088 " pathEditMode="relative" rAng="0" ptsTypes="AA">
                                          <p:cBhvr>
                                            <p:cTn id="34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67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0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66 0.10417 L 0.07726 0.20926 " pathEditMode="relative" rAng="0" ptsTypes="AA">
                                          <p:cBhvr>
                                            <p:cTn id="35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4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2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677 0.10487 L 0.07743 0.22593 " pathEditMode="relative" rAng="0" ptsTypes="AA">
                                          <p:cBhvr>
                                            <p:cTn id="353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4" y="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4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0.00069 L 0.04496 -0.04606 " pathEditMode="relative" rAng="0" ptsTypes="AA">
                                          <p:cBhvr>
                                            <p:cTn id="35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4" y="-2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6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069 L 0.046 -0.06065 " pathEditMode="relative" rAng="0" ptsTypes="AA">
                                          <p:cBhvr>
                                            <p:cTn id="35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4" y="-3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8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04 0.00069 L 0.0908 -0.04282 " pathEditMode="relative" rAng="0" ptsTypes="AA">
                                          <p:cBhvr>
                                            <p:cTn id="35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79" y="-21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0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069 L 0.08975 -0.05833 " pathEditMode="relative" rAng="0" ptsTypes="AA">
                                          <p:cBhvr>
                                            <p:cTn id="361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62" y="-28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2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0.00069 L 0.04236 0.06389 " pathEditMode="relative" rAng="0" ptsTypes="AA">
                                          <p:cBhvr>
                                            <p:cTn id="363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35" y="31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4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069 L 0.04236 0.04792 " pathEditMode="relative" rAng="0" ptsTypes="AA">
                                          <p:cBhvr>
                                            <p:cTn id="365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3" y="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6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05 0.0007 L 0.08768 0.06181 " pathEditMode="relative" rAng="0" ptsTypes="AA">
                                          <p:cBhvr>
                                            <p:cTn id="367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23" y="30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8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069 L 0.08802 0.0463 " pathEditMode="relative" rAng="0" ptsTypes="AA">
                                          <p:cBhvr>
                                            <p:cTn id="369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23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1" presetID="10" presetClass="exit" presetSubtype="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4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7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0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3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6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9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2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0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1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3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4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65 -1.11111E-6 L 0.92153 0.0007 " pathEditMode="relative" rAng="0" ptsTypes="AA">
                                          <p:cBhvr>
                                            <p:cTn id="40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885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64 4.44444E-6 L 0.92153 0.00069 " pathEditMode="relative" rAng="0" ptsTypes="AA">
                                          <p:cBhvr>
                                            <p:cTn id="40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885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31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7.40741E-7 L 0.12778 0.00139 " pathEditMode="relative" rAng="0" ptsTypes="AA">
                                          <p:cBhvr>
                                            <p:cTn id="432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89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12395 -3.33333E-6 " pathEditMode="relative" rAng="0" ptsTypes="AA">
                                          <p:cBhvr>
                                            <p:cTn id="434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6" presetID="1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9" presetID="1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47" presetID="2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8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9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1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2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54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4.81481E-6 L 0.10313 0.21504 " pathEditMode="relative" rAng="0" ptsTypes="AA">
                                          <p:cBhvr>
                                            <p:cTn id="455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56" y="1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6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1.11111E-6 L 0.11319 -0.28195 " pathEditMode="relative" rAng="0" ptsTypes="AA">
                                          <p:cBhvr>
                                            <p:cTn id="457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60" y="-1409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59" presetID="1" presetClass="exit" presetSubtype="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1" presetID="1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7" bmkName="Zakładka 1"/>
                      </p:tgtEl>
                    </p:cond>
                  </p:nextCondLst>
                </p:seq>
                <p:audio>
                  <p:cMediaNode vol="80000" mute="1" showWhenStopped="0">
                    <p:cTn id="46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1"/>
                    </p:tgtEl>
                  </p:cMediaNode>
                </p:audio>
                <p:seq concurrent="1" nextAc="seek">
                  <p:cTn id="464" restart="whenNotActive" fill="hold" evtFilter="cancelBubble" nodeType="interactiveSeq">
                    <p:stCondLst>
                      <p:cond evt="onMediaBookmark" delay="0">
                        <p:tgtEl>
                          <p14:bmkTgt spid="81" bmkName="Zakładka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5" fill="hold">
                          <p:stCondLst>
                            <p:cond delay="0"/>
                          </p:stCondLst>
                          <p:childTnLst>
                            <p:par>
                              <p:cTn id="4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0" presetID="2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1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2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4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0.12743 0.00139 " pathEditMode="relative" rAng="0" ptsTypes="AA">
                                          <p:cBhvr>
                                            <p:cTn id="475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72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7" presetID="1" presetClass="exit" presetSubtype="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1" bmkName="Zakładka 1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4" grpId="0" animBg="1"/>
          <p:bldP spid="4" grpId="1" animBg="1"/>
          <p:bldP spid="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4" grpId="0" animBg="1"/>
          <p:bldP spid="34" grpId="1" animBg="1"/>
          <p:bldP spid="34" grpId="2" animBg="1"/>
          <p:bldP spid="34" grpId="3" animBg="1"/>
          <p:bldP spid="36" grpId="0" animBg="1"/>
          <p:bldP spid="36" grpId="1" animBg="1"/>
          <p:bldP spid="36" grpId="2" animBg="1"/>
          <p:bldP spid="36" grpId="3" animBg="1"/>
          <p:bldP spid="41" grpId="0" animBg="1"/>
          <p:bldP spid="41" grpId="1" animBg="1"/>
          <p:bldP spid="41" grpId="2" animBg="1"/>
          <p:bldP spid="41" grpId="3" animBg="1"/>
          <p:bldP spid="42" grpId="0" animBg="1"/>
          <p:bldP spid="42" grpId="1" animBg="1"/>
          <p:bldP spid="42" grpId="2" animBg="1"/>
          <p:bldP spid="42" grpId="3" animBg="1"/>
          <p:bldP spid="47" grpId="0" animBg="1"/>
          <p:bldP spid="47" grpId="1" animBg="1"/>
          <p:bldP spid="47" grpId="2" animBg="1"/>
          <p:bldP spid="47" grpId="3" animBg="1"/>
          <p:bldP spid="48" grpId="0" animBg="1"/>
          <p:bldP spid="48" grpId="1" animBg="1"/>
          <p:bldP spid="48" grpId="2" animBg="1"/>
          <p:bldP spid="48" grpId="3" animBg="1"/>
          <p:bldP spid="51" grpId="0" animBg="1"/>
          <p:bldP spid="51" grpId="1" animBg="1"/>
          <p:bldP spid="51" grpId="2" animBg="1"/>
          <p:bldP spid="51" grpId="3" animBg="1"/>
          <p:bldP spid="52" grpId="0" animBg="1"/>
          <p:bldP spid="52" grpId="1" animBg="1"/>
          <p:bldP spid="52" grpId="2" animBg="1"/>
          <p:bldP spid="52" grpId="3" animBg="1"/>
          <p:bldP spid="45" grpId="0" animBg="1"/>
          <p:bldP spid="45" grpId="1" animBg="1"/>
          <p:bldP spid="45" grpId="2" animBg="1"/>
          <p:bldP spid="46" grpId="0" animBg="1"/>
          <p:bldP spid="46" grpId="1" animBg="1"/>
          <p:bldP spid="46" grpId="2" animBg="1"/>
          <p:bldP spid="49" grpId="0" animBg="1"/>
          <p:bldP spid="49" grpId="1" animBg="1"/>
          <p:bldP spid="49" grpId="2" animBg="1"/>
          <p:bldP spid="50" grpId="0" animBg="1"/>
          <p:bldP spid="50" grpId="1" animBg="1"/>
          <p:bldP spid="50" grpId="2" animBg="1"/>
          <p:bldP spid="53" grpId="0" animBg="1"/>
          <p:bldP spid="53" grpId="1" animBg="1"/>
          <p:bldP spid="53" grpId="2" animBg="1"/>
          <p:bldP spid="54" grpId="0" animBg="1"/>
          <p:bldP spid="54" grpId="1" animBg="1"/>
          <p:bldP spid="54" grpId="2" animBg="1"/>
          <p:bldP spid="55" grpId="0" animBg="1"/>
          <p:bldP spid="55" grpId="1" animBg="1"/>
          <p:bldP spid="55" grpId="2" animBg="1"/>
          <p:bldP spid="56" grpId="0" animBg="1"/>
          <p:bldP spid="56" grpId="1" animBg="1"/>
          <p:bldP spid="56" grpId="2" animBg="1"/>
          <p:bldP spid="65" grpId="0" animBg="1"/>
          <p:bldP spid="65" grpId="1" animBg="1"/>
          <p:bldP spid="65" grpId="2" animBg="1"/>
          <p:bldP spid="66" grpId="0" animBg="1"/>
          <p:bldP spid="66" grpId="1" animBg="1"/>
          <p:bldP spid="66" grpId="2" animBg="1"/>
          <p:bldP spid="67" grpId="0" animBg="1"/>
          <p:bldP spid="67" grpId="1" animBg="1"/>
          <p:bldP spid="67" grpId="2" animBg="1"/>
          <p:bldP spid="67" grpId="3" animBg="1"/>
          <p:bldP spid="69" grpId="0" animBg="1"/>
          <p:bldP spid="69" grpId="1" animBg="1"/>
          <p:bldP spid="69" grpId="2" animBg="1"/>
          <p:bldP spid="69" grpId="3" animBg="1"/>
          <p:bldP spid="78" grpId="0" animBg="1"/>
          <p:bldP spid="78" grpId="1" animBg="1"/>
          <p:bldP spid="78" grpId="2" animBg="1"/>
          <p:bldP spid="78" grpId="3" animBg="1"/>
          <p:bldP spid="83" grpId="0"/>
          <p:bldP spid="85" grpId="0"/>
          <p:bldP spid="87" grpId="0"/>
          <p:bldP spid="89" grpId="0"/>
          <p:bldP spid="91" grpId="0"/>
          <p:bldP spid="93" grpId="0"/>
          <p:bldP spid="95" grpId="0"/>
          <p:bldP spid="97" grpId="0"/>
          <p:bldP spid="111" grpId="0" animBg="1"/>
          <p:bldP spid="111" grpId="1" animBg="1"/>
          <p:bldGraphic spid="113" grpId="0">
            <p:bldAsOne/>
          </p:bldGraphic>
          <p:bldP spid="114" grpId="0" animBg="1"/>
          <p:bldP spid="114" grpId="1" animBg="1"/>
          <p:bldP spid="115" grpId="0" animBg="1"/>
          <p:bldP spid="115" grpId="1" animBg="1"/>
          <p:bldP spid="117" grpId="0" animBg="1"/>
          <p:bldP spid="117" grpId="1" animBg="1"/>
          <p:bldP spid="98" grpId="0" animBg="1"/>
          <p:bldP spid="9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6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9259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2749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1132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repeatCount="indefinite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repeatCount="indefinite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8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indefinite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2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grpId="0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5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1" presetClass="entr" presetSubtype="0" fill="hold" nodeType="withEffect">
                                      <p:stCondLst>
                                        <p:cond delay="22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2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entr" presetSubtype="0" fill="hold" grpId="0" nodeType="withEffect">
                                      <p:stCondLst>
                                        <p:cond delay="22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8" presetClass="emph" presetSubtype="0" repeatCount="indefinite" fill="hold" nodeType="withEffect">
                                      <p:stCondLst>
                                        <p:cond delay="22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" presetClass="entr" presetSubtype="0" fill="hold" grpId="0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6" presetClass="emph" presetSubtype="0" fill="hold" grpId="1" nodeType="withEffect">
                                      <p:stCondLst>
                                        <p:cond delay="2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1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11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mute="1" showWhenStopped="0">
                    <p:cTn id="2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 mute="1" showWhenStopped="0">
                    <p:cTn id="235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  <p:audio>
                  <p:cMediaNode vol="80000" mute="1" showWhenStopped="0">
                    <p:cTn id="46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1"/>
                    </p:tgtEl>
                  </p:cMediaNode>
                </p:audio>
              </p:childTnLst>
            </p:cTn>
          </p:par>
        </p:tnLst>
        <p:bldLst>
          <p:bldP spid="83" grpId="0"/>
          <p:bldP spid="85" grpId="0"/>
          <p:bldP spid="87" grpId="0"/>
          <p:bldP spid="89" grpId="0"/>
          <p:bldP spid="91" grpId="0"/>
          <p:bldP spid="93" grpId="0"/>
          <p:bldP spid="95" grpId="0"/>
          <p:bldP spid="97" grpId="0"/>
          <p:bldP spid="111" grpId="0" animBg="1"/>
          <p:bldP spid="111" grpId="1" animBg="1"/>
          <p:bldGraphic spid="113" grpId="0">
            <p:bldAsOne/>
          </p:bldGraphic>
          <p:bldP spid="114" grpId="0" animBg="1"/>
          <p:bldP spid="114" grpId="1" animBg="1"/>
          <p:bldP spid="115" grpId="0" animBg="1"/>
          <p:bldP spid="115" grpId="1" animBg="1"/>
          <p:bldP spid="117" grpId="0" animBg="1"/>
          <p:bldP spid="117" grpId="1" animBg="1"/>
          <p:bldP spid="98" grpId="0" animBg="1"/>
          <p:bldP spid="98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B04B4-1577-4110-A662-10C15CFB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Summary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A170CB-B46B-41EA-B1F4-9D6196248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511983" cy="4084724"/>
          </a:xfrm>
        </p:spPr>
        <p:txBody>
          <a:bodyPr>
            <a:normAutofit fontScale="92500"/>
          </a:bodyPr>
          <a:lstStyle/>
          <a:p>
            <a:r>
              <a:rPr lang="en-US" sz="2000"/>
              <a:t>We have demonstrated that FPGA-based hardware is suitable for high-level tomographic data processing</a:t>
            </a:r>
          </a:p>
          <a:p>
            <a:pPr lvl="1"/>
            <a:r>
              <a:rPr lang="en-US" sz="1600"/>
              <a:t>First prototype can process data streams from the current JPET scanner</a:t>
            </a:r>
          </a:p>
          <a:p>
            <a:pPr lvl="1"/>
            <a:r>
              <a:rPr lang="en-US" sz="1600"/>
              <a:t>Naive reconstruction and data visualization on a single device</a:t>
            </a:r>
          </a:p>
          <a:p>
            <a:pPr lvl="1"/>
            <a:r>
              <a:rPr lang="en-US" sz="1600"/>
              <a:t>Processing pipeline flexible </a:t>
            </a:r>
            <a:r>
              <a:rPr lang="pl-PL" sz="1600"/>
              <a:t>of</a:t>
            </a:r>
            <a:r>
              <a:rPr lang="en-US" sz="1600"/>
              <a:t> unusual event selection on hardware level</a:t>
            </a:r>
          </a:p>
          <a:p>
            <a:pPr lvl="1"/>
            <a:endParaRPr lang="en-US" sz="1600"/>
          </a:p>
          <a:p>
            <a:r>
              <a:rPr lang="en-US" sz="2000"/>
              <a:t>Hardware processing and Modular JPET</a:t>
            </a:r>
          </a:p>
          <a:p>
            <a:pPr lvl="1"/>
            <a:r>
              <a:rPr lang="en-US" sz="1600"/>
              <a:t>Scalable system, flexible geometry and event selection</a:t>
            </a:r>
          </a:p>
          <a:p>
            <a:pPr lvl="1"/>
            <a:r>
              <a:rPr lang="en-US" sz="1600"/>
              <a:t>Expands the spectrum of applications </a:t>
            </a:r>
          </a:p>
          <a:p>
            <a:pPr lvl="1"/>
            <a:endParaRPr lang="en-US" sz="1600"/>
          </a:p>
          <a:p>
            <a:r>
              <a:rPr lang="en-US" sz="2000"/>
              <a:t>FPGA devices emerge in many </a:t>
            </a:r>
            <a:r>
              <a:rPr lang="pl-PL" sz="2000" err="1"/>
              <a:t>sectors</a:t>
            </a:r>
            <a:r>
              <a:rPr lang="pl-PL" sz="2000"/>
              <a:t> of </a:t>
            </a:r>
            <a:r>
              <a:rPr lang="en-US" sz="2000" err="1"/>
              <a:t>scienc</a:t>
            </a:r>
            <a:r>
              <a:rPr lang="pl-PL" sz="2000"/>
              <a:t>e</a:t>
            </a:r>
            <a:endParaRPr lang="en-US" sz="2000"/>
          </a:p>
          <a:p>
            <a:pPr lvl="1"/>
            <a:r>
              <a:rPr lang="en-US" sz="1600"/>
              <a:t>High computing potential, compact, power efficient</a:t>
            </a:r>
            <a:endParaRPr lang="pl-PL" sz="1600"/>
          </a:p>
          <a:p>
            <a:pPr lvl="1"/>
            <a:r>
              <a:rPr lang="en-US" sz="1600"/>
              <a:t>Just like GPUs few years ago</a:t>
            </a:r>
          </a:p>
          <a:p>
            <a:pPr lvl="1"/>
            <a:r>
              <a:rPr lang="en-US" sz="1600"/>
              <a:t>We are exploring their capabilities for PET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7CB97BCA-1045-41E2-9D13-F2A818A4B4EB}"/>
              </a:ext>
            </a:extLst>
          </p:cNvPr>
          <p:cNvCxnSpPr/>
          <p:nvPr/>
        </p:nvCxnSpPr>
        <p:spPr>
          <a:xfrm>
            <a:off x="482600" y="1435100"/>
            <a:ext cx="828957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77FEF1-30D4-41B5-BB66-688D49C40E3C}"/>
              </a:ext>
            </a:extLst>
          </p:cNvPr>
          <p:cNvSpPr txBox="1"/>
          <p:nvPr/>
        </p:nvSpPr>
        <p:spPr>
          <a:xfrm>
            <a:off x="6175750" y="6185097"/>
            <a:ext cx="258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/>
              <a:t>G. Hajduk, „Wizualizacja danych tomograficznych przy użyciu gogli holograficznych”, PK, Master </a:t>
            </a:r>
            <a:r>
              <a:rPr lang="pl-PL" sz="700" err="1"/>
              <a:t>thesis</a:t>
            </a:r>
            <a:r>
              <a:rPr lang="pl-PL" sz="700"/>
              <a:t>, in </a:t>
            </a:r>
            <a:r>
              <a:rPr lang="pl-PL" sz="700" err="1"/>
              <a:t>preparation</a:t>
            </a:r>
            <a:endParaRPr lang="pl-PL" sz="7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9FB08D9-BE25-461F-B3C9-24968F85F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905" y="3892312"/>
            <a:ext cx="3354965" cy="22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9914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677</Words>
  <Application>Microsoft Office PowerPoint</Application>
  <PresentationFormat>Pokaz na ekranie (4:3)</PresentationFormat>
  <Paragraphs>195</Paragraphs>
  <Slides>8</Slides>
  <Notes>0</Notes>
  <HiddenSlides>0</HiddenSlides>
  <MMClips>8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Motyw pakietu Office</vt:lpstr>
      <vt:lpstr>Application of innovative technologies in PET imaging</vt:lpstr>
      <vt:lpstr>Key concepts</vt:lpstr>
      <vt:lpstr>General scheme</vt:lpstr>
      <vt:lpstr>J-PET</vt:lpstr>
      <vt:lpstr>Modular JPET Readout</vt:lpstr>
      <vt:lpstr>Continuous readout</vt:lpstr>
      <vt:lpstr>Full processing pipeline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Grzegorz Korcyl</dc:creator>
  <cp:lastModifiedBy>Grzegorz Korcyl</cp:lastModifiedBy>
  <cp:revision>1</cp:revision>
  <dcterms:created xsi:type="dcterms:W3CDTF">2018-09-27T10:13:33Z</dcterms:created>
  <dcterms:modified xsi:type="dcterms:W3CDTF">2019-06-26T21:36:33Z</dcterms:modified>
</cp:coreProperties>
</file>